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sldIdLst>
    <p:sldId id="258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07"/>
    <p:restoredTop sz="94673"/>
  </p:normalViewPr>
  <p:slideViewPr>
    <p:cSldViewPr snapToGrid="0" snapToObjects="1">
      <p:cViewPr varScale="1">
        <p:scale>
          <a:sx n="105" d="100"/>
          <a:sy n="105" d="100"/>
        </p:scale>
        <p:origin x="20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90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19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2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1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15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330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5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76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1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63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760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392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565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548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29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891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898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8/9/18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83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349FB0-73A6-A549-9E3A-447176BE3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309" y="2264229"/>
            <a:ext cx="7430862" cy="417986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CFCD7AF-B354-594F-A8F7-7F08A9C2F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45654" y="2082816"/>
            <a:ext cx="5724171" cy="43612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1D0A8C-718F-8248-8A97-AD601D5E2FAE}"/>
              </a:ext>
            </a:extLst>
          </p:cNvPr>
          <p:cNvSpPr txBox="1"/>
          <p:nvPr/>
        </p:nvSpPr>
        <p:spPr>
          <a:xfrm>
            <a:off x="4022907" y="890016"/>
            <a:ext cx="4169664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u="sng" dirty="0"/>
              <a:t>Global Shipping Route </a:t>
            </a:r>
          </a:p>
        </p:txBody>
      </p:sp>
    </p:spTree>
    <p:extLst>
      <p:ext uri="{BB962C8B-B14F-4D97-AF65-F5344CB8AC3E}">
        <p14:creationId xmlns:p14="http://schemas.microsoft.com/office/powerpoint/2010/main" val="419717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CD40A5-E5A1-994E-B4D7-25F08A70D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767" y="2864245"/>
            <a:ext cx="4799333" cy="2999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F68342-1BEA-4B44-95D9-4F77CF82A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500" y="3398837"/>
            <a:ext cx="1930400" cy="1930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171A4B-205A-7244-BE84-FDCA82E1BF30}"/>
              </a:ext>
            </a:extLst>
          </p:cNvPr>
          <p:cNvSpPr txBox="1"/>
          <p:nvPr/>
        </p:nvSpPr>
        <p:spPr>
          <a:xfrm>
            <a:off x="3541268" y="1036320"/>
            <a:ext cx="538886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/>
              <a:t>Huge Supplies of Natural Gas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8FE426-F615-D04C-9AD9-05D56B4C6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8007" y="3526217"/>
            <a:ext cx="4468368" cy="16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9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207ACA-4A80-0548-90A6-87507DDBD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4644" y="2481579"/>
            <a:ext cx="5919260" cy="4013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B1B647-BB41-A84C-AB76-056C3BBC9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963" y="2390736"/>
            <a:ext cx="2862165" cy="41048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77F4E8-F7D6-6F45-B4C6-369D06EB6EEE}"/>
              </a:ext>
            </a:extLst>
          </p:cNvPr>
          <p:cNvSpPr txBox="1"/>
          <p:nvPr/>
        </p:nvSpPr>
        <p:spPr>
          <a:xfrm>
            <a:off x="2499360" y="1097280"/>
            <a:ext cx="769315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/>
              <a:t>Overlaps the Boundaries of Other Countries </a:t>
            </a:r>
          </a:p>
        </p:txBody>
      </p:sp>
    </p:spTree>
    <p:extLst>
      <p:ext uri="{BB962C8B-B14F-4D97-AF65-F5344CB8AC3E}">
        <p14:creationId xmlns:p14="http://schemas.microsoft.com/office/powerpoint/2010/main" val="195924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3B339-1E70-8A4A-9A09-015122198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F8B28-DB9C-0042-AE43-C6CED3703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2323084"/>
            <a:ext cx="9159477" cy="4254500"/>
          </a:xfrm>
        </p:spPr>
        <p:txBody>
          <a:bodyPr>
            <a:normAutofit fontScale="92500" lnSpcReduction="20000"/>
          </a:bodyPr>
          <a:lstStyle/>
          <a:p>
            <a:r>
              <a:rPr lang="en-AU" sz="1600" b="1" dirty="0"/>
              <a:t> </a:t>
            </a:r>
            <a:r>
              <a:rPr lang="en-AU" sz="1600" dirty="0" err="1"/>
              <a:t>Eia.gov</a:t>
            </a:r>
            <a:r>
              <a:rPr lang="en-AU" sz="1600" dirty="0"/>
              <a:t>. (2013). </a:t>
            </a:r>
            <a:r>
              <a:rPr lang="en-AU" sz="1600" i="1" dirty="0"/>
              <a:t>The South China Sea is an important world energy trade route</a:t>
            </a:r>
            <a:r>
              <a:rPr lang="en-AU" sz="1600" dirty="0"/>
              <a:t>. [online] Available at: https://</a:t>
            </a:r>
            <a:r>
              <a:rPr lang="en-AU" sz="1600" dirty="0" err="1"/>
              <a:t>www.eia.gov</a:t>
            </a:r>
            <a:r>
              <a:rPr lang="en-AU" sz="1600" dirty="0"/>
              <a:t>/</a:t>
            </a:r>
            <a:r>
              <a:rPr lang="en-AU" sz="1600" dirty="0" err="1"/>
              <a:t>todayinenergy</a:t>
            </a:r>
            <a:r>
              <a:rPr lang="en-AU" sz="1600" dirty="0"/>
              <a:t>/</a:t>
            </a:r>
            <a:r>
              <a:rPr lang="en-AU" sz="1600" dirty="0" err="1"/>
              <a:t>detail.php?id</a:t>
            </a:r>
            <a:r>
              <a:rPr lang="en-AU" sz="1600" dirty="0"/>
              <a:t>=10671 [Accessed 4 Aug. 2018].</a:t>
            </a:r>
          </a:p>
          <a:p>
            <a:r>
              <a:rPr lang="en-AU" sz="1600" dirty="0"/>
              <a:t>Global Is Asian. (2016). </a:t>
            </a:r>
            <a:r>
              <a:rPr lang="en-AU" sz="1600" i="1" dirty="0"/>
              <a:t>In Search of Solutions for the South China Sea</a:t>
            </a:r>
            <a:r>
              <a:rPr lang="en-AU" sz="1600" dirty="0"/>
              <a:t>. [online] Available at: https://</a:t>
            </a:r>
            <a:r>
              <a:rPr lang="en-AU" sz="1600" dirty="0" err="1"/>
              <a:t>lkyspp.nus.edu.sg</a:t>
            </a:r>
            <a:r>
              <a:rPr lang="en-AU" sz="1600" dirty="0"/>
              <a:t>/</a:t>
            </a:r>
            <a:r>
              <a:rPr lang="en-AU" sz="1600" dirty="0" err="1"/>
              <a:t>gia</a:t>
            </a:r>
            <a:r>
              <a:rPr lang="en-AU" sz="1600" dirty="0"/>
              <a:t>/article/in-search-of-solutions-for-the-south-china-sea [Accessed 5 Aug. 2018].</a:t>
            </a:r>
          </a:p>
          <a:p>
            <a:r>
              <a:rPr lang="en-AU" sz="1600" dirty="0"/>
              <a:t>Eurasia Review. (2017). </a:t>
            </a:r>
            <a:r>
              <a:rPr lang="en-AU" sz="1600" i="1" dirty="0"/>
              <a:t>South China Sea Disputes: Nearing A Solution? – Analysis</a:t>
            </a:r>
            <a:r>
              <a:rPr lang="en-AU" sz="1600" dirty="0"/>
              <a:t>. [online] Available at: https://</a:t>
            </a:r>
            <a:r>
              <a:rPr lang="en-AU" sz="1600" dirty="0" err="1"/>
              <a:t>www.eurasiareview.com</a:t>
            </a:r>
            <a:r>
              <a:rPr lang="en-AU" sz="1600" dirty="0"/>
              <a:t>/05012017-south-china-sea-disputes-nearing-a-solution-analysis/ [Accessed 8 Aug. 2018].</a:t>
            </a:r>
          </a:p>
          <a:p>
            <a:r>
              <a:rPr lang="en-AU" sz="1600" dirty="0"/>
              <a:t>Shihab, R. (2014). </a:t>
            </a:r>
            <a:r>
              <a:rPr lang="en-AU" sz="1600" i="1" dirty="0"/>
              <a:t>A win-win solution possible for South China Sea dispute</a:t>
            </a:r>
            <a:r>
              <a:rPr lang="en-AU" sz="1600" dirty="0"/>
              <a:t>. [online] The Jakarta Post. Available at: http://</a:t>
            </a:r>
            <a:r>
              <a:rPr lang="en-AU" sz="1600" dirty="0" err="1"/>
              <a:t>www.thejakartapost.com</a:t>
            </a:r>
            <a:r>
              <a:rPr lang="en-AU" sz="1600" dirty="0"/>
              <a:t>/news/2014/09/03/a-win-win-solution-possible-south-china-sea-</a:t>
            </a:r>
            <a:r>
              <a:rPr lang="en-AU" sz="1600" dirty="0" err="1"/>
              <a:t>dispute.html</a:t>
            </a:r>
            <a:r>
              <a:rPr lang="en-AU" sz="1600" dirty="0"/>
              <a:t> [Accessed 3 Aug. 2018].</a:t>
            </a:r>
          </a:p>
          <a:p>
            <a:r>
              <a:rPr lang="en-AU" sz="1600" dirty="0"/>
              <a:t>Bateman, S. (2016). </a:t>
            </a:r>
            <a:r>
              <a:rPr lang="en-AU" sz="1600" i="1" dirty="0"/>
              <a:t>The Only Way to Solve the South China Sea Showdown</a:t>
            </a:r>
            <a:r>
              <a:rPr lang="en-AU" sz="1600" dirty="0"/>
              <a:t>. [online] The National Interest. Available at: https://</a:t>
            </a:r>
            <a:r>
              <a:rPr lang="en-AU" sz="1600" dirty="0" err="1"/>
              <a:t>nationalinterest.org</a:t>
            </a:r>
            <a:r>
              <a:rPr lang="en-AU" sz="1600" dirty="0"/>
              <a:t>/blog/the-buzz/the-only-way-solve-the-south-china-sea-showdown-17424 [Accessed 2 Aug. 2018].</a:t>
            </a:r>
          </a:p>
          <a:p>
            <a:r>
              <a:rPr lang="en-AU" sz="1600" dirty="0"/>
              <a:t>Tong, L. (2016). </a:t>
            </a:r>
            <a:r>
              <a:rPr lang="en-AU" sz="1600" i="1" dirty="0"/>
              <a:t>Seeking a Solution to the South China Sea Disputes</a:t>
            </a:r>
            <a:r>
              <a:rPr lang="en-AU" sz="1600" dirty="0"/>
              <a:t>. [online] The Diplomat. Available at: https://</a:t>
            </a:r>
            <a:r>
              <a:rPr lang="en-AU" sz="1600" dirty="0" err="1"/>
              <a:t>thediplomat.com</a:t>
            </a:r>
            <a:r>
              <a:rPr lang="en-AU" sz="1600" dirty="0"/>
              <a:t>/2016/07/seeking-a-solution-to-the-south-china-sea-disputes/ [Accessed 1 Aug. 2018].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10322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{1577F639-3A41-104B-AD17-2210493D94A1}tf10001076</Template>
  <TotalTime>1553</TotalTime>
  <Words>15</Words>
  <Application>Microsoft Macintosh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 Boardroom</vt:lpstr>
      <vt:lpstr>PowerPoint Presentation</vt:lpstr>
      <vt:lpstr>PowerPoint Presentation</vt:lpstr>
      <vt:lpstr>PowerPoint Presentation</vt:lpstr>
      <vt:lpstr>Bibliography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Vishnu SIVAKUMAR</dc:creator>
  <cp:lastModifiedBy>Vishnu SIVAKUMAR</cp:lastModifiedBy>
  <cp:revision>12</cp:revision>
  <dcterms:created xsi:type="dcterms:W3CDTF">2018-08-09T12:11:18Z</dcterms:created>
  <dcterms:modified xsi:type="dcterms:W3CDTF">2018-08-10T14:04:45Z</dcterms:modified>
</cp:coreProperties>
</file>