
<file path=[Content_Types].xml><?xml version="1.0" encoding="utf-8"?>
<Types xmlns="http://schemas.openxmlformats.org/package/2006/content-types">
  <Default Extension="png" ContentType="image/png"/>
  <Default Extension="bin" ContentType="application/vnd.openxmlformats-officedocument.oleObject"/>
  <Default Extension="wmf" ContentType="image/x-wmf"/>
  <Default Extension="jpeg" ContentType="image/jpeg"/>
  <Default Extension="rels" ContentType="application/vnd.openxmlformats-package.relationships+xml"/>
  <Default Extension="xml" ContentType="application/xml"/>
  <Default Extension="vml" ContentType="application/vnd.openxmlformats-officedocument.vmlDrawing"/>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notesMasters/notesMaster1.xml" ContentType="application/vnd.openxmlformats-officedocument.presentationml.notesMaster+xml"/>
  <Override PartName="/ppt/commentAuthors.xml" ContentType="application/vnd.openxmlformats-officedocument.presentationml.commentAuthors+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50" r:id="rId1"/>
  </p:sldMasterIdLst>
  <p:notesMasterIdLst>
    <p:notesMasterId r:id="rId3"/>
  </p:notesMasterIdLst>
  <p:sldIdLst>
    <p:sldId id="294" r:id="rId2"/>
  </p:sldIdLst>
  <p:sldSz cx="43891200" cy="32918400"/>
  <p:notesSz cx="32462788" cy="43435588"/>
  <p:defaultTextStyle>
    <a:defPPr>
      <a:defRPr lang="en-US"/>
    </a:defPPr>
    <a:lvl1pPr marL="0" algn="l" defTabSz="4388900" rtl="0" eaLnBrk="1" latinLnBrk="0" hangingPunct="1">
      <a:defRPr sz="8600" kern="1200">
        <a:solidFill>
          <a:schemeClr val="tx1"/>
        </a:solidFill>
        <a:latin typeface="+mn-lt"/>
        <a:ea typeface="+mn-ea"/>
        <a:cs typeface="+mn-cs"/>
      </a:defRPr>
    </a:lvl1pPr>
    <a:lvl2pPr marL="2194451" algn="l" defTabSz="4388900" rtl="0" eaLnBrk="1" latinLnBrk="0" hangingPunct="1">
      <a:defRPr sz="8600" kern="1200">
        <a:solidFill>
          <a:schemeClr val="tx1"/>
        </a:solidFill>
        <a:latin typeface="+mn-lt"/>
        <a:ea typeface="+mn-ea"/>
        <a:cs typeface="+mn-cs"/>
      </a:defRPr>
    </a:lvl2pPr>
    <a:lvl3pPr marL="4388900" algn="l" defTabSz="4388900" rtl="0" eaLnBrk="1" latinLnBrk="0" hangingPunct="1">
      <a:defRPr sz="8600" kern="1200">
        <a:solidFill>
          <a:schemeClr val="tx1"/>
        </a:solidFill>
        <a:latin typeface="+mn-lt"/>
        <a:ea typeface="+mn-ea"/>
        <a:cs typeface="+mn-cs"/>
      </a:defRPr>
    </a:lvl3pPr>
    <a:lvl4pPr marL="6583351" algn="l" defTabSz="4388900" rtl="0" eaLnBrk="1" latinLnBrk="0" hangingPunct="1">
      <a:defRPr sz="8600" kern="1200">
        <a:solidFill>
          <a:schemeClr val="tx1"/>
        </a:solidFill>
        <a:latin typeface="+mn-lt"/>
        <a:ea typeface="+mn-ea"/>
        <a:cs typeface="+mn-cs"/>
      </a:defRPr>
    </a:lvl4pPr>
    <a:lvl5pPr marL="8777801" algn="l" defTabSz="4388900" rtl="0" eaLnBrk="1" latinLnBrk="0" hangingPunct="1">
      <a:defRPr sz="8600" kern="1200">
        <a:solidFill>
          <a:schemeClr val="tx1"/>
        </a:solidFill>
        <a:latin typeface="+mn-lt"/>
        <a:ea typeface="+mn-ea"/>
        <a:cs typeface="+mn-cs"/>
      </a:defRPr>
    </a:lvl5pPr>
    <a:lvl6pPr marL="10972252" algn="l" defTabSz="4388900" rtl="0" eaLnBrk="1" latinLnBrk="0" hangingPunct="1">
      <a:defRPr sz="8600" kern="1200">
        <a:solidFill>
          <a:schemeClr val="tx1"/>
        </a:solidFill>
        <a:latin typeface="+mn-lt"/>
        <a:ea typeface="+mn-ea"/>
        <a:cs typeface="+mn-cs"/>
      </a:defRPr>
    </a:lvl6pPr>
    <a:lvl7pPr marL="13166703" algn="l" defTabSz="4388900" rtl="0" eaLnBrk="1" latinLnBrk="0" hangingPunct="1">
      <a:defRPr sz="8600" kern="1200">
        <a:solidFill>
          <a:schemeClr val="tx1"/>
        </a:solidFill>
        <a:latin typeface="+mn-lt"/>
        <a:ea typeface="+mn-ea"/>
        <a:cs typeface="+mn-cs"/>
      </a:defRPr>
    </a:lvl7pPr>
    <a:lvl8pPr marL="15361152" algn="l" defTabSz="4388900" rtl="0" eaLnBrk="1" latinLnBrk="0" hangingPunct="1">
      <a:defRPr sz="8600" kern="1200">
        <a:solidFill>
          <a:schemeClr val="tx1"/>
        </a:solidFill>
        <a:latin typeface="+mn-lt"/>
        <a:ea typeface="+mn-ea"/>
        <a:cs typeface="+mn-cs"/>
      </a:defRPr>
    </a:lvl8pPr>
    <a:lvl9pPr marL="17555603" algn="l" defTabSz="4388900" rtl="0" eaLnBrk="1" latinLnBrk="0" hangingPunct="1">
      <a:defRPr sz="86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3318">
          <p15:clr>
            <a:srgbClr val="A4A3A4"/>
          </p15:clr>
        </p15:guide>
        <p15:guide id="2" orient="horz" pos="288">
          <p15:clr>
            <a:srgbClr val="A4A3A4"/>
          </p15:clr>
        </p15:guide>
        <p15:guide id="3" orient="horz" pos="20160">
          <p15:clr>
            <a:srgbClr val="A4A3A4"/>
          </p15:clr>
        </p15:guide>
        <p15:guide id="4" orient="horz">
          <p15:clr>
            <a:srgbClr val="A4A3A4"/>
          </p15:clr>
        </p15:guide>
        <p15:guide id="5" pos="6708">
          <p15:clr>
            <a:srgbClr val="A4A3A4"/>
          </p15:clr>
        </p15:guide>
        <p15:guide id="6" pos="20904">
          <p15:clr>
            <a:srgbClr val="A4A3A4"/>
          </p15:clr>
        </p15:guide>
        <p15:guide id="7" pos="7082">
          <p15:clr>
            <a:srgbClr val="A4A3A4"/>
          </p15:clr>
        </p15:guide>
        <p15:guide id="8" pos="20582">
          <p15:clr>
            <a:srgbClr val="A4A3A4"/>
          </p15:clr>
        </p15:guide>
        <p15:guide id="9" pos="27330">
          <p15:clr>
            <a:srgbClr val="A4A3A4"/>
          </p15:clr>
        </p15:guide>
        <p15:guide id="10" pos="326">
          <p15:clr>
            <a:srgbClr val="A4A3A4"/>
          </p15:clr>
        </p15:guide>
      </p15:sldGuideLst>
    </p:ext>
    <p:ext uri="{2D200454-40CA-4A62-9FC3-DE9A4176ACB9}">
      <p15:notesGuideLst xmlns:p15="http://schemas.microsoft.com/office/powerpoint/2012/main">
        <p15:guide id="1" orient="horz" pos="13681">
          <p15:clr>
            <a:srgbClr val="A4A3A4"/>
          </p15:clr>
        </p15:guide>
        <p15:guide id="2" pos="10225">
          <p15:clr>
            <a:srgbClr val="A4A3A4"/>
          </p15:clr>
        </p15:guide>
      </p15:notesGuideLst>
    </p:ext>
  </p:extLst>
</p:presentation>
</file>

<file path=ppt/commentAuthors.xml><?xml version="1.0" encoding="utf-8"?>
<p:cmAuthorLst xmlns:a="http://schemas.openxmlformats.org/drawingml/2006/main" xmlns:r="http://schemas.openxmlformats.org/officeDocument/2006/relationships" xmlns:p="http://schemas.openxmlformats.org/presentationml/2006/main">
  <p:cmAuthor id="0" name="A.KOTOULAS" initials="AK" lastIdx="2" clrIdx="0"/>
  <p:cmAuthor id="1" name="A.KOTOULAS" initials="HELP" lastIdx="1" clrIdx="1"/>
  <p:cmAuthor id="2" name="A.KOTOULAS" initials="HELP - " lastIdx="1" clrIdx="2"/>
  <p:cmAuthor id="3" name="PosterPresentations.com - 510.649.3001" initials="HELP - " lastIdx="1" clrIdx="3"/>
</p:cmAuthorLst>
</file>

<file path=ppt/presProps.xml><?xml version="1.0" encoding="utf-8"?>
<p:presentationPr xmlns:a="http://schemas.openxmlformats.org/drawingml/2006/main" xmlns:r="http://schemas.openxmlformats.org/officeDocument/2006/relationships" xmlns:p="http://schemas.openxmlformats.org/presentationml/2006/main">
  <p:clrMru>
    <a:srgbClr val="F3F5FA"/>
    <a:srgbClr val="CDD2DE"/>
    <a:srgbClr val="E3E9E5"/>
    <a:srgbClr val="3B7193"/>
    <a:srgbClr val="2C556E"/>
    <a:srgbClr val="E7E7E5"/>
    <a:srgbClr val="E4E7E8"/>
    <a:srgbClr val="EDE8DF"/>
    <a:srgbClr val="E0E9EC"/>
    <a:srgbClr val="FFFFCC"/>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1E171933-4619-4E11-9A3F-F7608DF75F80}" styleName="Medium Style 1 - Accent 4">
    <a:wholeTbl>
      <a:tcTxStyle>
        <a:fontRef idx="minor">
          <a:scrgbClr r="0" g="0" b="0"/>
        </a:fontRef>
        <a:schemeClr val="dk1"/>
      </a:tcTxStyle>
      <a:tcStyle>
        <a:tcBdr>
          <a:left>
            <a:ln w="12700" cmpd="sng">
              <a:solidFill>
                <a:schemeClr val="accent4"/>
              </a:solidFill>
            </a:ln>
          </a:left>
          <a:right>
            <a:ln w="12700" cmpd="sng">
              <a:solidFill>
                <a:schemeClr val="accent4"/>
              </a:solidFill>
            </a:ln>
          </a:right>
          <a:top>
            <a:ln w="12700" cmpd="sng">
              <a:solidFill>
                <a:schemeClr val="accent4"/>
              </a:solidFill>
            </a:ln>
          </a:top>
          <a:bottom>
            <a:ln w="12700" cmpd="sng">
              <a:solidFill>
                <a:schemeClr val="accent4"/>
              </a:solidFill>
            </a:ln>
          </a:bottom>
          <a:insideH>
            <a:ln w="12700" cmpd="sng">
              <a:solidFill>
                <a:schemeClr val="accent4"/>
              </a:solidFill>
            </a:ln>
          </a:insideH>
          <a:insideV>
            <a:ln>
              <a:noFill/>
            </a:ln>
          </a:insideV>
        </a:tcBdr>
        <a:fill>
          <a:solidFill>
            <a:schemeClr val="lt1"/>
          </a:solidFill>
        </a:fill>
      </a:tcStyle>
    </a:wholeTbl>
    <a:band1H>
      <a:tcStyle>
        <a:tcBdr/>
        <a:fill>
          <a:solidFill>
            <a:schemeClr val="accent4">
              <a:tint val="20000"/>
            </a:schemeClr>
          </a:solidFill>
        </a:fill>
      </a:tcStyle>
    </a:band1H>
    <a:band1V>
      <a:tcStyle>
        <a:tcBdr/>
        <a:fill>
          <a:solidFill>
            <a:schemeClr val="accent4">
              <a:tint val="20000"/>
            </a:schemeClr>
          </a:solidFill>
        </a:fill>
      </a:tcStyle>
    </a:band1V>
    <a:lastCol>
      <a:tcTxStyle b="on"/>
      <a:tcStyle>
        <a:tcBdr/>
      </a:tcStyle>
    </a:lastCol>
    <a:firstCol>
      <a:tcTxStyle b="on"/>
      <a:tcStyle>
        <a:tcBdr/>
      </a:tcStyle>
    </a:firstCol>
    <a:lastRow>
      <a:tcTxStyle b="on"/>
      <a:tcStyle>
        <a:tcBdr>
          <a:top>
            <a:ln w="50800" cmpd="dbl">
              <a:solidFill>
                <a:schemeClr val="accent4"/>
              </a:solidFill>
            </a:ln>
          </a:top>
        </a:tcBdr>
        <a:fill>
          <a:solidFill>
            <a:schemeClr val="lt1"/>
          </a:solidFill>
        </a:fill>
      </a:tcStyle>
    </a:lastRow>
    <a:firstRow>
      <a:tcTxStyle b="on">
        <a:fontRef idx="minor">
          <a:scrgbClr r="0" g="0" b="0"/>
        </a:fontRef>
        <a:schemeClr val="lt1"/>
      </a:tcTxStyle>
      <a:tcStyle>
        <a:tcBdr/>
        <a:fill>
          <a:solidFill>
            <a:schemeClr val="accent4"/>
          </a:solidFill>
        </a:fill>
      </a:tcStyle>
    </a:firstRow>
  </a:tblStyle>
  <a:tblStyle styleId="{00A15C55-8517-42AA-B614-E9B94910E393}" styleName="Medium Style 2 - Accent 4">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4">
              <a:tint val="20000"/>
            </a:schemeClr>
          </a:solidFill>
        </a:fill>
      </a:tcStyle>
    </a:wholeTbl>
    <a:band1H>
      <a:tcStyle>
        <a:tcBdr/>
        <a:fill>
          <a:solidFill>
            <a:schemeClr val="accent4">
              <a:tint val="40000"/>
            </a:schemeClr>
          </a:solidFill>
        </a:fill>
      </a:tcStyle>
    </a:band1H>
    <a:band2H>
      <a:tcStyle>
        <a:tcBdr/>
      </a:tcStyle>
    </a:band2H>
    <a:band1V>
      <a:tcStyle>
        <a:tcBdr/>
        <a:fill>
          <a:solidFill>
            <a:schemeClr val="accent4">
              <a:tint val="40000"/>
            </a:schemeClr>
          </a:solidFill>
        </a:fill>
      </a:tcStyle>
    </a:band1V>
    <a:band2V>
      <a:tcStyle>
        <a:tcBdr/>
      </a:tcStyle>
    </a:band2V>
    <a:lastCol>
      <a:tcTxStyle b="on">
        <a:fontRef idx="minor">
          <a:prstClr val="black"/>
        </a:fontRef>
        <a:schemeClr val="lt1"/>
      </a:tcTxStyle>
      <a:tcStyle>
        <a:tcBdr/>
        <a:fill>
          <a:solidFill>
            <a:schemeClr val="accent4"/>
          </a:solidFill>
        </a:fill>
      </a:tcStyle>
    </a:lastCol>
    <a:firstCol>
      <a:tcTxStyle b="on">
        <a:fontRef idx="minor">
          <a:prstClr val="black"/>
        </a:fontRef>
        <a:schemeClr val="lt1"/>
      </a:tcTxStyle>
      <a:tcStyle>
        <a:tcBdr/>
        <a:fill>
          <a:solidFill>
            <a:schemeClr val="accent4"/>
          </a:solidFill>
        </a:fill>
      </a:tcStyle>
    </a:firstCol>
    <a:lastRow>
      <a:tcTxStyle b="on">
        <a:fontRef idx="minor">
          <a:prstClr val="black"/>
        </a:fontRef>
        <a:schemeClr val="lt1"/>
      </a:tcTxStyle>
      <a:tcStyle>
        <a:tcBdr>
          <a:top>
            <a:ln w="38100" cmpd="sng">
              <a:solidFill>
                <a:schemeClr val="lt1"/>
              </a:solidFill>
            </a:ln>
          </a:top>
        </a:tcBdr>
        <a:fill>
          <a:solidFill>
            <a:schemeClr val="accent4"/>
          </a:solidFill>
        </a:fill>
      </a:tcStyle>
    </a:lastRow>
    <a:firstRow>
      <a:tcTxStyle b="on">
        <a:fontRef idx="minor">
          <a:prstClr val="black"/>
        </a:fontRef>
        <a:schemeClr val="lt1"/>
      </a:tcTxStyle>
      <a:tcStyle>
        <a:tcBdr>
          <a:bottom>
            <a:ln w="38100" cmpd="sng">
              <a:solidFill>
                <a:schemeClr val="lt1"/>
              </a:solidFill>
            </a:ln>
          </a:bottom>
        </a:tcBdr>
        <a:fill>
          <a:solidFill>
            <a:schemeClr val="accent4"/>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p:restoredLeft sz="9268" autoAdjust="0"/>
    <p:restoredTop sz="94341" autoAdjust="0"/>
  </p:normalViewPr>
  <p:slideViewPr>
    <p:cSldViewPr snapToGrid="0" snapToObjects="1" showGuides="1">
      <p:cViewPr>
        <p:scale>
          <a:sx n="26" d="100"/>
          <a:sy n="26" d="100"/>
        </p:scale>
        <p:origin x="1576" y="192"/>
      </p:cViewPr>
      <p:guideLst>
        <p:guide orient="horz" pos="3318"/>
        <p:guide orient="horz" pos="288"/>
        <p:guide orient="horz" pos="20160"/>
        <p:guide orient="horz"/>
        <p:guide pos="6708"/>
        <p:guide pos="20904"/>
        <p:guide pos="7082"/>
        <p:guide pos="20582"/>
        <p:guide pos="27330"/>
        <p:guide pos="326"/>
      </p:guideLst>
    </p:cSldViewPr>
  </p:slideViewPr>
  <p:outlineViewPr>
    <p:cViewPr>
      <p:scale>
        <a:sx n="33" d="100"/>
        <a:sy n="33" d="100"/>
      </p:scale>
      <p:origin x="0" y="0"/>
    </p:cViewPr>
  </p:outlineViewPr>
  <p:notesTextViewPr>
    <p:cViewPr>
      <p:scale>
        <a:sx n="100" d="100"/>
        <a:sy n="100" d="100"/>
      </p:scale>
      <p:origin x="0" y="0"/>
    </p:cViewPr>
  </p:notesTextViewPr>
  <p:sorterViewPr>
    <p:cViewPr>
      <p:scale>
        <a:sx n="66" d="100"/>
        <a:sy n="66" d="100"/>
      </p:scale>
      <p:origin x="0" y="0"/>
    </p:cViewPr>
  </p:sorterViewPr>
  <p:notesViewPr>
    <p:cSldViewPr snapToGrid="0" snapToObjects="1" showGuides="1">
      <p:cViewPr varScale="1">
        <p:scale>
          <a:sx n="77" d="100"/>
          <a:sy n="77" d="100"/>
        </p:scale>
        <p:origin x="-3138" y="-108"/>
      </p:cViewPr>
      <p:guideLst>
        <p:guide orient="horz" pos="13681"/>
        <p:guide pos="10225"/>
      </p:guideLst>
    </p:cSldViewPr>
  </p:notes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tableStyles" Target="tableStyles.xml"/><Relationship Id="rId3" Type="http://schemas.openxmlformats.org/officeDocument/2006/relationships/notesMaster" Target="notesMasters/notesMaster1.xml"/><Relationship Id="rId7" Type="http://schemas.openxmlformats.org/officeDocument/2006/relationships/theme" Target="theme/theme1.xml"/><Relationship Id="rId2" Type="http://schemas.openxmlformats.org/officeDocument/2006/relationships/slide" Target="slides/slide1.xml"/><Relationship Id="rId1" Type="http://schemas.openxmlformats.org/officeDocument/2006/relationships/slideMaster" Target="slideMasters/slideMaster1.xml"/><Relationship Id="rId6" Type="http://schemas.openxmlformats.org/officeDocument/2006/relationships/viewProps" Target="viewProps.xml"/><Relationship Id="rId5" Type="http://schemas.openxmlformats.org/officeDocument/2006/relationships/presProps" Target="presProps.xml"/><Relationship Id="rId4" Type="http://schemas.openxmlformats.org/officeDocument/2006/relationships/commentAuthors" Target="commentAuthors.xml"/></Relationships>
</file>

<file path=ppt/drawings/_rels/vmlDrawing1.vml.rels><?xml version="1.0" encoding="UTF-8" standalone="yes"?>
<Relationships xmlns="http://schemas.openxmlformats.org/package/2006/relationships"><Relationship Id="rId3" Type="http://schemas.openxmlformats.org/officeDocument/2006/relationships/image" Target="../media/image3.wmf"/><Relationship Id="rId2" Type="http://schemas.openxmlformats.org/officeDocument/2006/relationships/image" Target="../media/image2.wmf"/><Relationship Id="rId1" Type="http://schemas.openxmlformats.org/officeDocument/2006/relationships/image" Target="../media/image1.wmf"/><Relationship Id="rId4" Type="http://schemas.openxmlformats.org/officeDocument/2006/relationships/image" Target="../media/image4.wmf"/></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14067208" cy="2171779"/>
          </a:xfrm>
          <a:prstGeom prst="rect">
            <a:avLst/>
          </a:prstGeom>
        </p:spPr>
        <p:txBody>
          <a:bodyPr vert="horz" lIns="433700" tIns="216850" rIns="433700" bIns="216850" rtlCol="0"/>
          <a:lstStyle>
            <a:lvl1pPr algn="l">
              <a:defRPr sz="5700"/>
            </a:lvl1pPr>
          </a:lstStyle>
          <a:p>
            <a:endParaRPr lang="en-US" dirty="0"/>
          </a:p>
        </p:txBody>
      </p:sp>
      <p:sp>
        <p:nvSpPr>
          <p:cNvPr id="3" name="Date Placeholder 2"/>
          <p:cNvSpPr>
            <a:spLocks noGrp="1"/>
          </p:cNvSpPr>
          <p:nvPr>
            <p:ph type="dt" idx="1"/>
          </p:nvPr>
        </p:nvSpPr>
        <p:spPr>
          <a:xfrm>
            <a:off x="18388068" y="0"/>
            <a:ext cx="14067208" cy="2171779"/>
          </a:xfrm>
          <a:prstGeom prst="rect">
            <a:avLst/>
          </a:prstGeom>
        </p:spPr>
        <p:txBody>
          <a:bodyPr vert="horz" lIns="433700" tIns="216850" rIns="433700" bIns="216850" rtlCol="0"/>
          <a:lstStyle>
            <a:lvl1pPr algn="r">
              <a:defRPr sz="5700"/>
            </a:lvl1pPr>
          </a:lstStyle>
          <a:p>
            <a:fld id="{E6CC2317-6751-4CD4-9995-8782DD78E936}" type="datetimeFigureOut">
              <a:rPr lang="en-US" smtClean="0"/>
              <a:pPr/>
              <a:t>5/4/18</a:t>
            </a:fld>
            <a:endParaRPr lang="en-US" dirty="0"/>
          </a:p>
        </p:txBody>
      </p:sp>
      <p:sp>
        <p:nvSpPr>
          <p:cNvPr id="4" name="Slide Image Placeholder 3"/>
          <p:cNvSpPr>
            <a:spLocks noGrp="1" noRot="1" noChangeAspect="1"/>
          </p:cNvSpPr>
          <p:nvPr>
            <p:ph type="sldImg" idx="2"/>
          </p:nvPr>
        </p:nvSpPr>
        <p:spPr>
          <a:xfrm>
            <a:off x="5373688" y="3257550"/>
            <a:ext cx="21715412" cy="16287750"/>
          </a:xfrm>
          <a:prstGeom prst="rect">
            <a:avLst/>
          </a:prstGeom>
          <a:noFill/>
          <a:ln w="12700">
            <a:solidFill>
              <a:prstClr val="black"/>
            </a:solidFill>
          </a:ln>
        </p:spPr>
        <p:txBody>
          <a:bodyPr vert="horz" lIns="433700" tIns="216850" rIns="433700" bIns="216850" rtlCol="0" anchor="ctr"/>
          <a:lstStyle/>
          <a:p>
            <a:endParaRPr lang="en-US" dirty="0"/>
          </a:p>
        </p:txBody>
      </p:sp>
      <p:sp>
        <p:nvSpPr>
          <p:cNvPr id="5" name="Notes Placeholder 4"/>
          <p:cNvSpPr>
            <a:spLocks noGrp="1"/>
          </p:cNvSpPr>
          <p:nvPr>
            <p:ph type="body" sz="quarter" idx="3"/>
          </p:nvPr>
        </p:nvSpPr>
        <p:spPr>
          <a:xfrm>
            <a:off x="3246279" y="20631904"/>
            <a:ext cx="25970230" cy="19546015"/>
          </a:xfrm>
          <a:prstGeom prst="rect">
            <a:avLst/>
          </a:prstGeom>
        </p:spPr>
        <p:txBody>
          <a:bodyPr vert="horz" lIns="433700" tIns="216850" rIns="433700" bIns="21685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41256270"/>
            <a:ext cx="14067208" cy="2171779"/>
          </a:xfrm>
          <a:prstGeom prst="rect">
            <a:avLst/>
          </a:prstGeom>
        </p:spPr>
        <p:txBody>
          <a:bodyPr vert="horz" lIns="433700" tIns="216850" rIns="433700" bIns="216850" rtlCol="0" anchor="b"/>
          <a:lstStyle>
            <a:lvl1pPr algn="l">
              <a:defRPr sz="5700"/>
            </a:lvl1pPr>
          </a:lstStyle>
          <a:p>
            <a:endParaRPr lang="en-US" dirty="0"/>
          </a:p>
        </p:txBody>
      </p:sp>
      <p:sp>
        <p:nvSpPr>
          <p:cNvPr id="7" name="Slide Number Placeholder 6"/>
          <p:cNvSpPr>
            <a:spLocks noGrp="1"/>
          </p:cNvSpPr>
          <p:nvPr>
            <p:ph type="sldNum" sz="quarter" idx="5"/>
          </p:nvPr>
        </p:nvSpPr>
        <p:spPr>
          <a:xfrm>
            <a:off x="18388068" y="41256270"/>
            <a:ext cx="14067208" cy="2171779"/>
          </a:xfrm>
          <a:prstGeom prst="rect">
            <a:avLst/>
          </a:prstGeom>
        </p:spPr>
        <p:txBody>
          <a:bodyPr vert="horz" lIns="433700" tIns="216850" rIns="433700" bIns="216850" rtlCol="0" anchor="b"/>
          <a:lstStyle>
            <a:lvl1pPr algn="r">
              <a:defRPr sz="5700"/>
            </a:lvl1pPr>
          </a:lstStyle>
          <a:p>
            <a:fld id="{26A1A87D-CAF7-4BDC-A0D3-C0DBEDE81619}" type="slidenum">
              <a:rPr lang="en-US" smtClean="0"/>
              <a:pPr/>
              <a:t>‹#›</a:t>
            </a:fld>
            <a:endParaRPr lang="en-US" dirty="0"/>
          </a:p>
        </p:txBody>
      </p:sp>
    </p:spTree>
    <p:extLst>
      <p:ext uri="{BB962C8B-B14F-4D97-AF65-F5344CB8AC3E}">
        <p14:creationId xmlns:p14="http://schemas.microsoft.com/office/powerpoint/2010/main" val="1119091248"/>
      </p:ext>
    </p:extLst>
  </p:cSld>
  <p:clrMap bg1="lt1" tx1="dk1" bg2="lt2" tx2="dk2" accent1="accent1" accent2="accent2" accent3="accent3" accent4="accent4" accent5="accent5" accent6="accent6" hlink="hlink" folHlink="folHlink"/>
  <p:notesStyle>
    <a:lvl1pPr marL="0" algn="l" defTabSz="4388900" rtl="0" eaLnBrk="1" latinLnBrk="0" hangingPunct="1">
      <a:defRPr sz="5800" kern="1200">
        <a:solidFill>
          <a:schemeClr val="tx1"/>
        </a:solidFill>
        <a:latin typeface="+mn-lt"/>
        <a:ea typeface="+mn-ea"/>
        <a:cs typeface="+mn-cs"/>
      </a:defRPr>
    </a:lvl1pPr>
    <a:lvl2pPr marL="2194451" algn="l" defTabSz="4388900" rtl="0" eaLnBrk="1" latinLnBrk="0" hangingPunct="1">
      <a:defRPr sz="5800" kern="1200">
        <a:solidFill>
          <a:schemeClr val="tx1"/>
        </a:solidFill>
        <a:latin typeface="+mn-lt"/>
        <a:ea typeface="+mn-ea"/>
        <a:cs typeface="+mn-cs"/>
      </a:defRPr>
    </a:lvl2pPr>
    <a:lvl3pPr marL="4388900" algn="l" defTabSz="4388900" rtl="0" eaLnBrk="1" latinLnBrk="0" hangingPunct="1">
      <a:defRPr sz="5800" kern="1200">
        <a:solidFill>
          <a:schemeClr val="tx1"/>
        </a:solidFill>
        <a:latin typeface="+mn-lt"/>
        <a:ea typeface="+mn-ea"/>
        <a:cs typeface="+mn-cs"/>
      </a:defRPr>
    </a:lvl3pPr>
    <a:lvl4pPr marL="6583351" algn="l" defTabSz="4388900" rtl="0" eaLnBrk="1" latinLnBrk="0" hangingPunct="1">
      <a:defRPr sz="5800" kern="1200">
        <a:solidFill>
          <a:schemeClr val="tx1"/>
        </a:solidFill>
        <a:latin typeface="+mn-lt"/>
        <a:ea typeface="+mn-ea"/>
        <a:cs typeface="+mn-cs"/>
      </a:defRPr>
    </a:lvl4pPr>
    <a:lvl5pPr marL="8777801" algn="l" defTabSz="4388900" rtl="0" eaLnBrk="1" latinLnBrk="0" hangingPunct="1">
      <a:defRPr sz="5800" kern="1200">
        <a:solidFill>
          <a:schemeClr val="tx1"/>
        </a:solidFill>
        <a:latin typeface="+mn-lt"/>
        <a:ea typeface="+mn-ea"/>
        <a:cs typeface="+mn-cs"/>
      </a:defRPr>
    </a:lvl5pPr>
    <a:lvl6pPr marL="10972252" algn="l" defTabSz="4388900" rtl="0" eaLnBrk="1" latinLnBrk="0" hangingPunct="1">
      <a:defRPr sz="5800" kern="1200">
        <a:solidFill>
          <a:schemeClr val="tx1"/>
        </a:solidFill>
        <a:latin typeface="+mn-lt"/>
        <a:ea typeface="+mn-ea"/>
        <a:cs typeface="+mn-cs"/>
      </a:defRPr>
    </a:lvl6pPr>
    <a:lvl7pPr marL="13166703" algn="l" defTabSz="4388900" rtl="0" eaLnBrk="1" latinLnBrk="0" hangingPunct="1">
      <a:defRPr sz="5800" kern="1200">
        <a:solidFill>
          <a:schemeClr val="tx1"/>
        </a:solidFill>
        <a:latin typeface="+mn-lt"/>
        <a:ea typeface="+mn-ea"/>
        <a:cs typeface="+mn-cs"/>
      </a:defRPr>
    </a:lvl7pPr>
    <a:lvl8pPr marL="15361152" algn="l" defTabSz="4388900" rtl="0" eaLnBrk="1" latinLnBrk="0" hangingPunct="1">
      <a:defRPr sz="5800" kern="1200">
        <a:solidFill>
          <a:schemeClr val="tx1"/>
        </a:solidFill>
        <a:latin typeface="+mn-lt"/>
        <a:ea typeface="+mn-ea"/>
        <a:cs typeface="+mn-cs"/>
      </a:defRPr>
    </a:lvl8pPr>
    <a:lvl9pPr marL="17555603" algn="l" defTabSz="4388900" rtl="0" eaLnBrk="1" latinLnBrk="0" hangingPunct="1">
      <a:defRPr sz="58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a:p>
        </p:txBody>
      </p:sp>
      <p:sp>
        <p:nvSpPr>
          <p:cNvPr id="4" name="Slide Number Placeholder 3"/>
          <p:cNvSpPr>
            <a:spLocks noGrp="1"/>
          </p:cNvSpPr>
          <p:nvPr>
            <p:ph type="sldNum" sz="quarter" idx="10"/>
          </p:nvPr>
        </p:nvSpPr>
        <p:spPr/>
        <p:txBody>
          <a:bodyPr/>
          <a:lstStyle/>
          <a:p>
            <a:fld id="{26A1A87D-CAF7-4BDC-A0D3-C0DBEDE81619}" type="slidenum">
              <a:rPr lang="en-US" smtClean="0"/>
              <a:pPr/>
              <a:t>1</a:t>
            </a:fld>
            <a:endParaRPr lang="en-US" dirty="0"/>
          </a:p>
        </p:txBody>
      </p:sp>
    </p:spTree>
    <p:extLst>
      <p:ext uri="{BB962C8B-B14F-4D97-AF65-F5344CB8AC3E}">
        <p14:creationId xmlns:p14="http://schemas.microsoft.com/office/powerpoint/2010/main" val="3497513268"/>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userDrawn="1">
  <p:cSld name="Standard 4 columns">
    <p:spTree>
      <p:nvGrpSpPr>
        <p:cNvPr id="1" name=""/>
        <p:cNvGrpSpPr/>
        <p:nvPr/>
      </p:nvGrpSpPr>
      <p:grpSpPr>
        <a:xfrm>
          <a:off x="0" y="0"/>
          <a:ext cx="0" cy="0"/>
          <a:chOff x="0" y="0"/>
          <a:chExt cx="0" cy="0"/>
        </a:xfrm>
      </p:grpSpPr>
      <p:sp>
        <p:nvSpPr>
          <p:cNvPr id="4" name="Text Placeholder 3"/>
          <p:cNvSpPr>
            <a:spLocks noGrp="1"/>
          </p:cNvSpPr>
          <p:nvPr>
            <p:ph type="body" sz="quarter" idx="10" hasCustomPrompt="1"/>
          </p:nvPr>
        </p:nvSpPr>
        <p:spPr>
          <a:xfrm>
            <a:off x="527049" y="6021370"/>
            <a:ext cx="10196513" cy="846363"/>
          </a:xfrm>
          <a:prstGeom prst="rect">
            <a:avLst/>
          </a:prstGeom>
        </p:spPr>
        <p:txBody>
          <a:bodyPr wrap="square" lIns="228589" tIns="228589" rIns="228589" bIns="228589">
            <a:spAutoFit/>
          </a:bodyPr>
          <a:lstStyle>
            <a:lvl1pPr marL="0" indent="0">
              <a:buNone/>
              <a:defRPr sz="2500">
                <a:solidFill>
                  <a:schemeClr val="accent5">
                    <a:lumMod val="50000"/>
                  </a:schemeClr>
                </a:solidFill>
                <a:latin typeface="Times New Roman" panose="02020603050405020304" pitchFamily="18" charset="0"/>
                <a:cs typeface="Times New Roman" panose="02020603050405020304" pitchFamily="18" charset="0"/>
              </a:defRPr>
            </a:lvl1pPr>
            <a:lvl2pPr marL="1485825" indent="-571471">
              <a:defRPr sz="2500">
                <a:latin typeface="Trebuchet MS" pitchFamily="34" charset="0"/>
              </a:defRPr>
            </a:lvl2pPr>
            <a:lvl3pPr marL="2057297" indent="-571471">
              <a:defRPr sz="2500">
                <a:latin typeface="Trebuchet MS" pitchFamily="34" charset="0"/>
              </a:defRPr>
            </a:lvl3pPr>
            <a:lvl4pPr marL="2685916" indent="-628619">
              <a:defRPr sz="2500">
                <a:latin typeface="Trebuchet MS" pitchFamily="34" charset="0"/>
              </a:defRPr>
            </a:lvl4pPr>
            <a:lvl5pPr marL="3143093" indent="-457177">
              <a:defRPr sz="2500">
                <a:latin typeface="Trebuchet MS" pitchFamily="34" charset="0"/>
              </a:defRPr>
            </a:lvl5pPr>
          </a:lstStyle>
          <a:p>
            <a:pPr lvl="0"/>
            <a:r>
              <a:rPr lang="en-US" dirty="0"/>
              <a:t>Type in or paste your text here</a:t>
            </a:r>
          </a:p>
        </p:txBody>
      </p:sp>
      <p:sp>
        <p:nvSpPr>
          <p:cNvPr id="6" name="Text Placeholder 5"/>
          <p:cNvSpPr>
            <a:spLocks noGrp="1"/>
          </p:cNvSpPr>
          <p:nvPr>
            <p:ph type="body" sz="quarter" idx="11" hasCustomPrompt="1"/>
          </p:nvPr>
        </p:nvSpPr>
        <p:spPr>
          <a:xfrm>
            <a:off x="527049" y="5267325"/>
            <a:ext cx="10196513" cy="754045"/>
          </a:xfrm>
          <a:prstGeom prst="rect">
            <a:avLst/>
          </a:prstGeom>
          <a:noFill/>
        </p:spPr>
        <p:txBody>
          <a:bodyPr wrap="square" lIns="91436" tIns="91436" rIns="91436" bIns="91436" anchor="ctr" anchorCtr="0">
            <a:spAutoFit/>
          </a:bodyPr>
          <a:lstStyle>
            <a:lvl1pPr marL="0" indent="0" algn="ctr">
              <a:buNone/>
              <a:defRPr sz="3700" b="1" u="sng" baseline="0">
                <a:solidFill>
                  <a:schemeClr val="accent5">
                    <a:lumMod val="50000"/>
                  </a:schemeClr>
                </a:solidFill>
              </a:defRPr>
            </a:lvl1pPr>
          </a:lstStyle>
          <a:p>
            <a:pPr lvl="0"/>
            <a:r>
              <a:rPr lang="en-US" dirty="0"/>
              <a:t>(click to edit) INTRODUCTION or ABSTRACT</a:t>
            </a:r>
          </a:p>
        </p:txBody>
      </p:sp>
      <p:sp>
        <p:nvSpPr>
          <p:cNvPr id="20" name="Text Placeholder 5"/>
          <p:cNvSpPr>
            <a:spLocks noGrp="1"/>
          </p:cNvSpPr>
          <p:nvPr>
            <p:ph type="body" sz="quarter" idx="20" hasCustomPrompt="1"/>
          </p:nvPr>
        </p:nvSpPr>
        <p:spPr>
          <a:xfrm>
            <a:off x="517525" y="14197507"/>
            <a:ext cx="10210799" cy="754045"/>
          </a:xfrm>
          <a:prstGeom prst="rect">
            <a:avLst/>
          </a:prstGeom>
          <a:noFill/>
        </p:spPr>
        <p:txBody>
          <a:bodyPr wrap="square" lIns="91436" tIns="91436" rIns="91436" bIns="91436" anchor="ctr" anchorCtr="0">
            <a:spAutoFit/>
          </a:bodyPr>
          <a:lstStyle>
            <a:lvl1pPr marL="0" indent="0" algn="ctr">
              <a:buNone/>
              <a:defRPr sz="3700" b="1" u="sng" baseline="0">
                <a:solidFill>
                  <a:schemeClr val="accent5">
                    <a:lumMod val="50000"/>
                  </a:schemeClr>
                </a:solidFill>
              </a:defRPr>
            </a:lvl1pPr>
          </a:lstStyle>
          <a:p>
            <a:pPr lvl="0"/>
            <a:r>
              <a:rPr lang="en-US" dirty="0"/>
              <a:t>(click to edit)  OBJECTIVES</a:t>
            </a:r>
          </a:p>
        </p:txBody>
      </p:sp>
      <p:sp>
        <p:nvSpPr>
          <p:cNvPr id="21" name="Text Placeholder 3"/>
          <p:cNvSpPr>
            <a:spLocks noGrp="1"/>
          </p:cNvSpPr>
          <p:nvPr>
            <p:ph type="body" sz="quarter" idx="21" hasCustomPrompt="1"/>
          </p:nvPr>
        </p:nvSpPr>
        <p:spPr>
          <a:xfrm>
            <a:off x="11252201" y="6021371"/>
            <a:ext cx="21421724" cy="846363"/>
          </a:xfrm>
          <a:prstGeom prst="rect">
            <a:avLst/>
          </a:prstGeom>
        </p:spPr>
        <p:txBody>
          <a:bodyPr wrap="square" lIns="228589" tIns="228589" rIns="228589" bIns="228589">
            <a:spAutoFit/>
          </a:bodyPr>
          <a:lstStyle>
            <a:lvl1pPr marL="0" indent="0">
              <a:buNone/>
              <a:defRPr sz="2500">
                <a:solidFill>
                  <a:schemeClr val="accent5">
                    <a:lumMod val="50000"/>
                  </a:schemeClr>
                </a:solidFill>
                <a:latin typeface="Times New Roman" panose="02020603050405020304" pitchFamily="18" charset="0"/>
                <a:cs typeface="Times New Roman" panose="02020603050405020304" pitchFamily="18" charset="0"/>
              </a:defRPr>
            </a:lvl1pPr>
            <a:lvl2pPr marL="1485825" indent="-571471">
              <a:defRPr sz="2500">
                <a:latin typeface="Trebuchet MS" pitchFamily="34" charset="0"/>
              </a:defRPr>
            </a:lvl2pPr>
            <a:lvl3pPr marL="2057297" indent="-571471">
              <a:defRPr sz="2500">
                <a:latin typeface="Trebuchet MS" pitchFamily="34" charset="0"/>
              </a:defRPr>
            </a:lvl3pPr>
            <a:lvl4pPr marL="2685916" indent="-628619">
              <a:defRPr sz="2500">
                <a:latin typeface="Trebuchet MS" pitchFamily="34" charset="0"/>
              </a:defRPr>
            </a:lvl4pPr>
            <a:lvl5pPr marL="3143093" indent="-457177">
              <a:defRPr sz="2500">
                <a:latin typeface="Trebuchet MS" pitchFamily="34" charset="0"/>
              </a:defRPr>
            </a:lvl5pPr>
          </a:lstStyle>
          <a:p>
            <a:pPr lvl="0"/>
            <a:r>
              <a:rPr lang="en-US" dirty="0"/>
              <a:t>Type in or paste your text here</a:t>
            </a:r>
          </a:p>
        </p:txBody>
      </p:sp>
      <p:sp>
        <p:nvSpPr>
          <p:cNvPr id="22" name="Text Placeholder 5"/>
          <p:cNvSpPr>
            <a:spLocks noGrp="1"/>
          </p:cNvSpPr>
          <p:nvPr>
            <p:ph type="body" sz="quarter" idx="22" hasCustomPrompt="1"/>
          </p:nvPr>
        </p:nvSpPr>
        <p:spPr>
          <a:xfrm>
            <a:off x="11242675" y="5267326"/>
            <a:ext cx="21431250" cy="754045"/>
          </a:xfrm>
          <a:prstGeom prst="rect">
            <a:avLst/>
          </a:prstGeom>
          <a:noFill/>
        </p:spPr>
        <p:txBody>
          <a:bodyPr wrap="square" lIns="91436" tIns="91436" rIns="91436" bIns="91436" anchor="ctr" anchorCtr="0">
            <a:spAutoFit/>
          </a:bodyPr>
          <a:lstStyle>
            <a:lvl1pPr marL="0" indent="0" algn="ctr">
              <a:buNone/>
              <a:defRPr sz="3700" b="1" u="sng" baseline="0">
                <a:solidFill>
                  <a:schemeClr val="accent5">
                    <a:lumMod val="50000"/>
                  </a:schemeClr>
                </a:solidFill>
              </a:defRPr>
            </a:lvl1pPr>
          </a:lstStyle>
          <a:p>
            <a:pPr lvl="0"/>
            <a:r>
              <a:rPr lang="en-US" dirty="0"/>
              <a:t>(click to edit)  MATERIALS &amp; METHODS</a:t>
            </a:r>
          </a:p>
        </p:txBody>
      </p:sp>
      <p:sp>
        <p:nvSpPr>
          <p:cNvPr id="23" name="Text Placeholder 3"/>
          <p:cNvSpPr>
            <a:spLocks noGrp="1"/>
          </p:cNvSpPr>
          <p:nvPr>
            <p:ph type="body" sz="quarter" idx="23" hasCustomPrompt="1"/>
          </p:nvPr>
        </p:nvSpPr>
        <p:spPr>
          <a:xfrm>
            <a:off x="11252201" y="20505756"/>
            <a:ext cx="21421724" cy="846363"/>
          </a:xfrm>
          <a:prstGeom prst="rect">
            <a:avLst/>
          </a:prstGeom>
        </p:spPr>
        <p:txBody>
          <a:bodyPr wrap="square" lIns="228589" tIns="228589" rIns="228589" bIns="228589">
            <a:spAutoFit/>
          </a:bodyPr>
          <a:lstStyle>
            <a:lvl1pPr marL="0" indent="0">
              <a:buNone/>
              <a:defRPr sz="2500">
                <a:solidFill>
                  <a:schemeClr val="accent5">
                    <a:lumMod val="50000"/>
                  </a:schemeClr>
                </a:solidFill>
                <a:latin typeface="Times New Roman" panose="02020603050405020304" pitchFamily="18" charset="0"/>
                <a:cs typeface="Times New Roman" panose="02020603050405020304" pitchFamily="18" charset="0"/>
              </a:defRPr>
            </a:lvl1pPr>
            <a:lvl2pPr marL="1485825" indent="-571471">
              <a:defRPr sz="2500">
                <a:latin typeface="Trebuchet MS" pitchFamily="34" charset="0"/>
              </a:defRPr>
            </a:lvl2pPr>
            <a:lvl3pPr marL="2057297" indent="-571471">
              <a:defRPr sz="2500">
                <a:latin typeface="Trebuchet MS" pitchFamily="34" charset="0"/>
              </a:defRPr>
            </a:lvl3pPr>
            <a:lvl4pPr marL="2685916" indent="-628619">
              <a:defRPr sz="2500">
                <a:latin typeface="Trebuchet MS" pitchFamily="34" charset="0"/>
              </a:defRPr>
            </a:lvl4pPr>
            <a:lvl5pPr marL="3143093" indent="-457177">
              <a:defRPr sz="2500">
                <a:latin typeface="Trebuchet MS" pitchFamily="34" charset="0"/>
              </a:defRPr>
            </a:lvl5pPr>
          </a:lstStyle>
          <a:p>
            <a:pPr lvl="0"/>
            <a:r>
              <a:rPr lang="en-US" dirty="0"/>
              <a:t>Type in or paste your text here</a:t>
            </a:r>
          </a:p>
        </p:txBody>
      </p:sp>
      <p:sp>
        <p:nvSpPr>
          <p:cNvPr id="24" name="Text Placeholder 5"/>
          <p:cNvSpPr>
            <a:spLocks noGrp="1"/>
          </p:cNvSpPr>
          <p:nvPr>
            <p:ph type="body" sz="quarter" idx="24" hasCustomPrompt="1"/>
          </p:nvPr>
        </p:nvSpPr>
        <p:spPr>
          <a:xfrm>
            <a:off x="11252201" y="19751711"/>
            <a:ext cx="21421724" cy="754045"/>
          </a:xfrm>
          <a:prstGeom prst="rect">
            <a:avLst/>
          </a:prstGeom>
          <a:noFill/>
        </p:spPr>
        <p:txBody>
          <a:bodyPr wrap="square" lIns="91436" tIns="91436" rIns="91436" bIns="91436" anchor="ctr" anchorCtr="0">
            <a:spAutoFit/>
          </a:bodyPr>
          <a:lstStyle>
            <a:lvl1pPr marL="0" indent="0" algn="ctr">
              <a:buNone/>
              <a:defRPr sz="3700" b="1" u="sng" baseline="0">
                <a:solidFill>
                  <a:schemeClr val="accent5">
                    <a:lumMod val="50000"/>
                  </a:schemeClr>
                </a:solidFill>
              </a:defRPr>
            </a:lvl1pPr>
          </a:lstStyle>
          <a:p>
            <a:pPr lvl="0"/>
            <a:r>
              <a:rPr lang="en-US" dirty="0"/>
              <a:t>(click to edit)  RESULTS</a:t>
            </a:r>
          </a:p>
        </p:txBody>
      </p:sp>
      <p:sp>
        <p:nvSpPr>
          <p:cNvPr id="25" name="Text Placeholder 5"/>
          <p:cNvSpPr>
            <a:spLocks noGrp="1"/>
          </p:cNvSpPr>
          <p:nvPr>
            <p:ph type="body" sz="quarter" idx="25" hasCustomPrompt="1"/>
          </p:nvPr>
        </p:nvSpPr>
        <p:spPr>
          <a:xfrm>
            <a:off x="33185100" y="5267325"/>
            <a:ext cx="10201275" cy="754045"/>
          </a:xfrm>
          <a:prstGeom prst="rect">
            <a:avLst/>
          </a:prstGeom>
          <a:noFill/>
        </p:spPr>
        <p:txBody>
          <a:bodyPr wrap="square" lIns="91436" tIns="91436" rIns="91436" bIns="91436" anchor="ctr" anchorCtr="0">
            <a:spAutoFit/>
          </a:bodyPr>
          <a:lstStyle>
            <a:lvl1pPr marL="0" indent="0" algn="ctr">
              <a:buNone/>
              <a:defRPr sz="3700" b="1" u="sng" baseline="0">
                <a:solidFill>
                  <a:schemeClr val="accent5">
                    <a:lumMod val="50000"/>
                  </a:schemeClr>
                </a:solidFill>
              </a:defRPr>
            </a:lvl1pPr>
          </a:lstStyle>
          <a:p>
            <a:pPr lvl="0"/>
            <a:r>
              <a:rPr lang="en-US" dirty="0"/>
              <a:t>(click to edit)  CONCLUSIONS</a:t>
            </a:r>
          </a:p>
        </p:txBody>
      </p:sp>
      <p:sp>
        <p:nvSpPr>
          <p:cNvPr id="26" name="Text Placeholder 3"/>
          <p:cNvSpPr>
            <a:spLocks noGrp="1"/>
          </p:cNvSpPr>
          <p:nvPr>
            <p:ph type="body" sz="quarter" idx="26" hasCustomPrompt="1"/>
          </p:nvPr>
        </p:nvSpPr>
        <p:spPr>
          <a:xfrm>
            <a:off x="33185099" y="6021370"/>
            <a:ext cx="10201275" cy="846363"/>
          </a:xfrm>
          <a:prstGeom prst="rect">
            <a:avLst/>
          </a:prstGeom>
        </p:spPr>
        <p:txBody>
          <a:bodyPr wrap="square" lIns="228589" tIns="228589" rIns="228589" bIns="228589">
            <a:spAutoFit/>
          </a:bodyPr>
          <a:lstStyle>
            <a:lvl1pPr marL="0" indent="0">
              <a:buNone/>
              <a:defRPr sz="2500">
                <a:solidFill>
                  <a:schemeClr val="accent5">
                    <a:lumMod val="50000"/>
                  </a:schemeClr>
                </a:solidFill>
                <a:latin typeface="Times New Roman" panose="02020603050405020304" pitchFamily="18" charset="0"/>
                <a:cs typeface="Times New Roman" panose="02020603050405020304" pitchFamily="18" charset="0"/>
              </a:defRPr>
            </a:lvl1pPr>
            <a:lvl2pPr marL="1485825" indent="-571471">
              <a:defRPr sz="2500">
                <a:latin typeface="Trebuchet MS" pitchFamily="34" charset="0"/>
              </a:defRPr>
            </a:lvl2pPr>
            <a:lvl3pPr marL="2057297" indent="-571471">
              <a:defRPr sz="2500">
                <a:latin typeface="Trebuchet MS" pitchFamily="34" charset="0"/>
              </a:defRPr>
            </a:lvl3pPr>
            <a:lvl4pPr marL="2685916" indent="-628619">
              <a:defRPr sz="2500">
                <a:latin typeface="Trebuchet MS" pitchFamily="34" charset="0"/>
              </a:defRPr>
            </a:lvl4pPr>
            <a:lvl5pPr marL="3143093" indent="-457177">
              <a:defRPr sz="2500">
                <a:latin typeface="Trebuchet MS" pitchFamily="34" charset="0"/>
              </a:defRPr>
            </a:lvl5pPr>
          </a:lstStyle>
          <a:p>
            <a:pPr lvl="0"/>
            <a:r>
              <a:rPr lang="en-US" dirty="0"/>
              <a:t>Type in or paste your text here</a:t>
            </a:r>
          </a:p>
        </p:txBody>
      </p:sp>
      <p:sp>
        <p:nvSpPr>
          <p:cNvPr id="27" name="Text Placeholder 5"/>
          <p:cNvSpPr>
            <a:spLocks noGrp="1"/>
          </p:cNvSpPr>
          <p:nvPr>
            <p:ph type="body" sz="quarter" idx="27" hasCustomPrompt="1"/>
          </p:nvPr>
        </p:nvSpPr>
        <p:spPr>
          <a:xfrm>
            <a:off x="33185098" y="14257357"/>
            <a:ext cx="10201275" cy="754045"/>
          </a:xfrm>
          <a:prstGeom prst="rect">
            <a:avLst/>
          </a:prstGeom>
          <a:noFill/>
        </p:spPr>
        <p:txBody>
          <a:bodyPr wrap="square" lIns="91436" tIns="91436" rIns="91436" bIns="91436" anchor="ctr" anchorCtr="0">
            <a:spAutoFit/>
          </a:bodyPr>
          <a:lstStyle>
            <a:lvl1pPr marL="0" indent="0" algn="ctr">
              <a:buNone/>
              <a:defRPr sz="3700" b="1" u="sng" baseline="0">
                <a:solidFill>
                  <a:schemeClr val="accent5">
                    <a:lumMod val="50000"/>
                  </a:schemeClr>
                </a:solidFill>
              </a:defRPr>
            </a:lvl1pPr>
          </a:lstStyle>
          <a:p>
            <a:pPr lvl="0"/>
            <a:r>
              <a:rPr lang="en-US" dirty="0"/>
              <a:t>(click to edit)  REFERENCES</a:t>
            </a:r>
          </a:p>
        </p:txBody>
      </p:sp>
      <p:sp>
        <p:nvSpPr>
          <p:cNvPr id="28" name="Text Placeholder 3"/>
          <p:cNvSpPr>
            <a:spLocks noGrp="1"/>
          </p:cNvSpPr>
          <p:nvPr>
            <p:ph type="body" sz="quarter" idx="28" hasCustomPrompt="1"/>
          </p:nvPr>
        </p:nvSpPr>
        <p:spPr>
          <a:xfrm>
            <a:off x="33185097" y="15011402"/>
            <a:ext cx="10201275" cy="846363"/>
          </a:xfrm>
          <a:prstGeom prst="rect">
            <a:avLst/>
          </a:prstGeom>
        </p:spPr>
        <p:txBody>
          <a:bodyPr wrap="square" lIns="228589" tIns="228589" rIns="228589" bIns="228589">
            <a:spAutoFit/>
          </a:bodyPr>
          <a:lstStyle>
            <a:lvl1pPr marL="0" indent="0">
              <a:buNone/>
              <a:defRPr sz="2500">
                <a:solidFill>
                  <a:schemeClr val="accent5">
                    <a:lumMod val="50000"/>
                  </a:schemeClr>
                </a:solidFill>
                <a:latin typeface="Times New Roman" panose="02020603050405020304" pitchFamily="18" charset="0"/>
                <a:cs typeface="Times New Roman" panose="02020603050405020304" pitchFamily="18" charset="0"/>
              </a:defRPr>
            </a:lvl1pPr>
            <a:lvl2pPr marL="1485825" indent="-571471">
              <a:defRPr sz="2500">
                <a:latin typeface="Trebuchet MS" pitchFamily="34" charset="0"/>
              </a:defRPr>
            </a:lvl2pPr>
            <a:lvl3pPr marL="2057297" indent="-571471">
              <a:defRPr sz="2500">
                <a:latin typeface="Trebuchet MS" pitchFamily="34" charset="0"/>
              </a:defRPr>
            </a:lvl3pPr>
            <a:lvl4pPr marL="2685916" indent="-628619">
              <a:defRPr sz="2500">
                <a:latin typeface="Trebuchet MS" pitchFamily="34" charset="0"/>
              </a:defRPr>
            </a:lvl4pPr>
            <a:lvl5pPr marL="3143093" indent="-457177">
              <a:defRPr sz="2500">
                <a:latin typeface="Trebuchet MS" pitchFamily="34" charset="0"/>
              </a:defRPr>
            </a:lvl5pPr>
          </a:lstStyle>
          <a:p>
            <a:pPr lvl="0"/>
            <a:r>
              <a:rPr lang="en-US" dirty="0"/>
              <a:t>Type in or paste your text here</a:t>
            </a:r>
          </a:p>
        </p:txBody>
      </p:sp>
      <p:sp>
        <p:nvSpPr>
          <p:cNvPr id="29" name="Text Placeholder 5"/>
          <p:cNvSpPr>
            <a:spLocks noGrp="1"/>
          </p:cNvSpPr>
          <p:nvPr>
            <p:ph type="body" sz="quarter" idx="29" hasCustomPrompt="1"/>
          </p:nvPr>
        </p:nvSpPr>
        <p:spPr>
          <a:xfrm>
            <a:off x="33185095" y="25679401"/>
            <a:ext cx="10201275" cy="754045"/>
          </a:xfrm>
          <a:prstGeom prst="rect">
            <a:avLst/>
          </a:prstGeom>
          <a:noFill/>
        </p:spPr>
        <p:txBody>
          <a:bodyPr wrap="square" lIns="91436" tIns="91436" rIns="91436" bIns="91436" anchor="ctr" anchorCtr="0">
            <a:spAutoFit/>
          </a:bodyPr>
          <a:lstStyle>
            <a:lvl1pPr marL="0" indent="0" algn="ctr">
              <a:buNone/>
              <a:defRPr sz="3700" b="1" u="sng" baseline="0">
                <a:solidFill>
                  <a:schemeClr val="accent5">
                    <a:lumMod val="50000"/>
                  </a:schemeClr>
                </a:solidFill>
              </a:defRPr>
            </a:lvl1pPr>
          </a:lstStyle>
          <a:p>
            <a:pPr lvl="0"/>
            <a:r>
              <a:rPr lang="en-US" dirty="0"/>
              <a:t>(click to edit)  ACKNOWLEDGEMENTS or  CONTACT</a:t>
            </a:r>
          </a:p>
        </p:txBody>
      </p:sp>
      <p:sp>
        <p:nvSpPr>
          <p:cNvPr id="30" name="Text Placeholder 3"/>
          <p:cNvSpPr>
            <a:spLocks noGrp="1"/>
          </p:cNvSpPr>
          <p:nvPr>
            <p:ph type="body" sz="quarter" idx="30" hasCustomPrompt="1"/>
          </p:nvPr>
        </p:nvSpPr>
        <p:spPr>
          <a:xfrm>
            <a:off x="33185096" y="26433446"/>
            <a:ext cx="10201275" cy="846363"/>
          </a:xfrm>
          <a:prstGeom prst="rect">
            <a:avLst/>
          </a:prstGeom>
        </p:spPr>
        <p:txBody>
          <a:bodyPr wrap="square" lIns="228589" tIns="228589" rIns="228589" bIns="228589">
            <a:spAutoFit/>
          </a:bodyPr>
          <a:lstStyle>
            <a:lvl1pPr marL="0" indent="0">
              <a:buNone/>
              <a:defRPr sz="2500">
                <a:solidFill>
                  <a:schemeClr val="accent5">
                    <a:lumMod val="50000"/>
                  </a:schemeClr>
                </a:solidFill>
                <a:latin typeface="Times New Roman" panose="02020603050405020304" pitchFamily="18" charset="0"/>
                <a:cs typeface="Times New Roman" panose="02020603050405020304" pitchFamily="18" charset="0"/>
              </a:defRPr>
            </a:lvl1pPr>
            <a:lvl2pPr marL="1485825" indent="-571471">
              <a:defRPr sz="2500">
                <a:latin typeface="Trebuchet MS" pitchFamily="34" charset="0"/>
              </a:defRPr>
            </a:lvl2pPr>
            <a:lvl3pPr marL="2057297" indent="-571471">
              <a:defRPr sz="2500">
                <a:latin typeface="Trebuchet MS" pitchFamily="34" charset="0"/>
              </a:defRPr>
            </a:lvl3pPr>
            <a:lvl4pPr marL="2685916" indent="-628619">
              <a:defRPr sz="2500">
                <a:latin typeface="Trebuchet MS" pitchFamily="34" charset="0"/>
              </a:defRPr>
            </a:lvl4pPr>
            <a:lvl5pPr marL="3143093" indent="-457177">
              <a:defRPr sz="2500">
                <a:latin typeface="Trebuchet MS" pitchFamily="34" charset="0"/>
              </a:defRPr>
            </a:lvl5pPr>
          </a:lstStyle>
          <a:p>
            <a:pPr lvl="0"/>
            <a:r>
              <a:rPr lang="en-US" dirty="0"/>
              <a:t>Type in or paste your text here</a:t>
            </a:r>
          </a:p>
        </p:txBody>
      </p:sp>
      <p:sp>
        <p:nvSpPr>
          <p:cNvPr id="60" name="Text Placeholder 3"/>
          <p:cNvSpPr>
            <a:spLocks noGrp="1"/>
          </p:cNvSpPr>
          <p:nvPr>
            <p:ph type="body" sz="quarter" idx="96" hasCustomPrompt="1"/>
          </p:nvPr>
        </p:nvSpPr>
        <p:spPr>
          <a:xfrm>
            <a:off x="527049" y="14951552"/>
            <a:ext cx="10201275" cy="846363"/>
          </a:xfrm>
          <a:prstGeom prst="rect">
            <a:avLst/>
          </a:prstGeom>
        </p:spPr>
        <p:txBody>
          <a:bodyPr wrap="square" lIns="228589" tIns="228589" rIns="228589" bIns="228589">
            <a:spAutoFit/>
          </a:bodyPr>
          <a:lstStyle>
            <a:lvl1pPr marL="0" indent="0">
              <a:buNone/>
              <a:defRPr sz="2500">
                <a:solidFill>
                  <a:schemeClr val="accent5">
                    <a:lumMod val="50000"/>
                  </a:schemeClr>
                </a:solidFill>
                <a:latin typeface="Times New Roman" panose="02020603050405020304" pitchFamily="18" charset="0"/>
                <a:cs typeface="Times New Roman" panose="02020603050405020304" pitchFamily="18" charset="0"/>
              </a:defRPr>
            </a:lvl1pPr>
            <a:lvl2pPr marL="1485825" indent="-571471">
              <a:defRPr sz="2500">
                <a:latin typeface="Trebuchet MS" pitchFamily="34" charset="0"/>
              </a:defRPr>
            </a:lvl2pPr>
            <a:lvl3pPr marL="2057297" indent="-571471">
              <a:defRPr sz="2500">
                <a:latin typeface="Trebuchet MS" pitchFamily="34" charset="0"/>
              </a:defRPr>
            </a:lvl3pPr>
            <a:lvl4pPr marL="2685916" indent="-628619">
              <a:defRPr sz="2500">
                <a:latin typeface="Trebuchet MS" pitchFamily="34" charset="0"/>
              </a:defRPr>
            </a:lvl4pPr>
            <a:lvl5pPr marL="3143093" indent="-457177">
              <a:defRPr sz="2500">
                <a:latin typeface="Trebuchet MS" pitchFamily="34" charset="0"/>
              </a:defRPr>
            </a:lvl5pPr>
          </a:lstStyle>
          <a:p>
            <a:pPr lvl="0"/>
            <a:r>
              <a:rPr lang="en-US" dirty="0"/>
              <a:t>Type in or paste your text here</a:t>
            </a:r>
          </a:p>
        </p:txBody>
      </p:sp>
      <p:sp>
        <p:nvSpPr>
          <p:cNvPr id="77" name="Text Placeholder 76"/>
          <p:cNvSpPr>
            <a:spLocks noGrp="1"/>
          </p:cNvSpPr>
          <p:nvPr>
            <p:ph type="body" sz="quarter" idx="150" hasCustomPrompt="1"/>
          </p:nvPr>
        </p:nvSpPr>
        <p:spPr>
          <a:xfrm>
            <a:off x="11224245" y="1785731"/>
            <a:ext cx="21421724" cy="1280160"/>
          </a:xfrm>
          <a:prstGeom prst="rect">
            <a:avLst/>
          </a:prstGeom>
        </p:spPr>
        <p:txBody>
          <a:bodyPr>
            <a:normAutofit/>
          </a:bodyPr>
          <a:lstStyle>
            <a:lvl1pPr marL="0" indent="0" algn="ctr">
              <a:buFontTx/>
              <a:buNone/>
              <a:defRPr sz="6600">
                <a:solidFill>
                  <a:schemeClr val="bg1"/>
                </a:solidFill>
              </a:defRPr>
            </a:lvl1pPr>
            <a:lvl2pPr>
              <a:buFontTx/>
              <a:buNone/>
              <a:defRPr sz="7200"/>
            </a:lvl2pPr>
            <a:lvl3pPr>
              <a:buFontTx/>
              <a:buNone/>
              <a:defRPr sz="7200"/>
            </a:lvl3pPr>
            <a:lvl4pPr>
              <a:buFontTx/>
              <a:buNone/>
              <a:defRPr sz="7200"/>
            </a:lvl4pPr>
            <a:lvl5pPr>
              <a:buFontTx/>
              <a:buNone/>
              <a:defRPr sz="7200"/>
            </a:lvl5pPr>
          </a:lstStyle>
          <a:p>
            <a:pPr lvl="0"/>
            <a:r>
              <a:rPr lang="en-US" dirty="0"/>
              <a:t>Click here to add authors</a:t>
            </a:r>
          </a:p>
        </p:txBody>
      </p:sp>
      <p:sp>
        <p:nvSpPr>
          <p:cNvPr id="47" name="Text Placeholder 76"/>
          <p:cNvSpPr>
            <a:spLocks noGrp="1"/>
          </p:cNvSpPr>
          <p:nvPr>
            <p:ph type="body" sz="quarter" idx="184" hasCustomPrompt="1"/>
          </p:nvPr>
        </p:nvSpPr>
        <p:spPr>
          <a:xfrm>
            <a:off x="11224245" y="3117452"/>
            <a:ext cx="21421724" cy="1163782"/>
          </a:xfrm>
          <a:prstGeom prst="rect">
            <a:avLst/>
          </a:prstGeom>
        </p:spPr>
        <p:txBody>
          <a:bodyPr>
            <a:normAutofit/>
          </a:bodyPr>
          <a:lstStyle>
            <a:lvl1pPr marL="0" indent="0" algn="ctr">
              <a:buFontTx/>
              <a:buNone/>
              <a:defRPr sz="5400">
                <a:solidFill>
                  <a:schemeClr val="bg1"/>
                </a:solidFill>
              </a:defRPr>
            </a:lvl1pPr>
            <a:lvl2pPr>
              <a:buFontTx/>
              <a:buNone/>
              <a:defRPr sz="7200"/>
            </a:lvl2pPr>
            <a:lvl3pPr>
              <a:buFontTx/>
              <a:buNone/>
              <a:defRPr sz="7200"/>
            </a:lvl3pPr>
            <a:lvl4pPr>
              <a:buFontTx/>
              <a:buNone/>
              <a:defRPr sz="7200"/>
            </a:lvl4pPr>
            <a:lvl5pPr>
              <a:buFontTx/>
              <a:buNone/>
              <a:defRPr sz="7200"/>
            </a:lvl5pPr>
          </a:lstStyle>
          <a:p>
            <a:pPr lvl="0"/>
            <a:r>
              <a:rPr lang="en-US" dirty="0"/>
              <a:t>Click here to add affiliations</a:t>
            </a:r>
          </a:p>
        </p:txBody>
      </p:sp>
      <p:sp>
        <p:nvSpPr>
          <p:cNvPr id="48" name="Text Placeholder 76"/>
          <p:cNvSpPr>
            <a:spLocks noGrp="1"/>
          </p:cNvSpPr>
          <p:nvPr>
            <p:ph type="body" sz="quarter" idx="185" hasCustomPrompt="1"/>
          </p:nvPr>
        </p:nvSpPr>
        <p:spPr>
          <a:xfrm>
            <a:off x="11224245" y="417443"/>
            <a:ext cx="21421724" cy="1280160"/>
          </a:xfrm>
          <a:prstGeom prst="rect">
            <a:avLst/>
          </a:prstGeom>
        </p:spPr>
        <p:txBody>
          <a:bodyPr>
            <a:normAutofit/>
          </a:bodyPr>
          <a:lstStyle>
            <a:lvl1pPr marL="0" indent="0" algn="ctr">
              <a:buFontTx/>
              <a:buNone/>
              <a:defRPr sz="8800" b="1">
                <a:solidFill>
                  <a:schemeClr val="bg1"/>
                </a:solidFill>
              </a:defRPr>
            </a:lvl1pPr>
            <a:lvl2pPr>
              <a:buFontTx/>
              <a:buNone/>
              <a:defRPr sz="7200"/>
            </a:lvl2pPr>
            <a:lvl3pPr>
              <a:buFontTx/>
              <a:buNone/>
              <a:defRPr sz="7200"/>
            </a:lvl3pPr>
            <a:lvl4pPr>
              <a:buFontTx/>
              <a:buNone/>
              <a:defRPr sz="7200"/>
            </a:lvl4pPr>
            <a:lvl5pPr>
              <a:buFontTx/>
              <a:buNone/>
              <a:defRPr sz="7200"/>
            </a:lvl5pPr>
          </a:lstStyle>
          <a:p>
            <a:pPr lvl="0"/>
            <a:r>
              <a:rPr lang="en-US" dirty="0"/>
              <a:t>Click here to add title</a:t>
            </a:r>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oleObject" Target="../embeddings/oleObject1.bin"/><Relationship Id="rId13" Type="http://schemas.openxmlformats.org/officeDocument/2006/relationships/image" Target="../media/image3.wmf"/><Relationship Id="rId18" Type="http://schemas.openxmlformats.org/officeDocument/2006/relationships/image" Target="../media/image10.jpeg"/><Relationship Id="rId3" Type="http://schemas.openxmlformats.org/officeDocument/2006/relationships/vmlDrawing" Target="../drawings/vmlDrawing1.vml"/><Relationship Id="rId7" Type="http://schemas.openxmlformats.org/officeDocument/2006/relationships/image" Target="../media/image8.png"/><Relationship Id="rId12" Type="http://schemas.openxmlformats.org/officeDocument/2006/relationships/oleObject" Target="../embeddings/oleObject3.bin"/><Relationship Id="rId17" Type="http://schemas.openxmlformats.org/officeDocument/2006/relationships/hyperlink" Target="http://www.facebook.com/pages/PosterPresentationscom/217914411419?v=app_4949752878&amp;ref=ts" TargetMode="External"/><Relationship Id="rId2" Type="http://schemas.openxmlformats.org/officeDocument/2006/relationships/theme" Target="../theme/theme1.xml"/><Relationship Id="rId16" Type="http://schemas.openxmlformats.org/officeDocument/2006/relationships/image" Target="../media/image4.wmf"/><Relationship Id="rId1" Type="http://schemas.openxmlformats.org/officeDocument/2006/relationships/slideLayout" Target="../slideLayouts/slideLayout1.xml"/><Relationship Id="rId6" Type="http://schemas.openxmlformats.org/officeDocument/2006/relationships/image" Target="../media/image7.png"/><Relationship Id="rId11" Type="http://schemas.openxmlformats.org/officeDocument/2006/relationships/image" Target="../media/image2.wmf"/><Relationship Id="rId5" Type="http://schemas.openxmlformats.org/officeDocument/2006/relationships/image" Target="../media/image6.png"/><Relationship Id="rId15" Type="http://schemas.openxmlformats.org/officeDocument/2006/relationships/oleObject" Target="../embeddings/oleObject4.bin"/><Relationship Id="rId10" Type="http://schemas.openxmlformats.org/officeDocument/2006/relationships/oleObject" Target="../embeddings/oleObject2.bin"/><Relationship Id="rId4" Type="http://schemas.openxmlformats.org/officeDocument/2006/relationships/image" Target="../media/image5.png"/><Relationship Id="rId9" Type="http://schemas.openxmlformats.org/officeDocument/2006/relationships/image" Target="../media/image1.wmf"/><Relationship Id="rId14" Type="http://schemas.openxmlformats.org/officeDocument/2006/relationships/image" Target="../media/image9.png"/></Relationships>
</file>

<file path=ppt/slideMasters/slideMaster1.xml><?xml version="1.0" encoding="utf-8"?>
<p:sldMaster xmlns:a="http://schemas.openxmlformats.org/drawingml/2006/main" xmlns:r="http://schemas.openxmlformats.org/officeDocument/2006/relationships" xmlns:p="http://schemas.openxmlformats.org/presentationml/2006/main" preserve="1">
  <p:cSld>
    <p:bg>
      <p:bgPr>
        <a:gradFill flip="none" rotWithShape="1">
          <a:gsLst>
            <a:gs pos="0">
              <a:schemeClr val="accent5">
                <a:lumMod val="50000"/>
              </a:schemeClr>
            </a:gs>
            <a:gs pos="50000">
              <a:schemeClr val="accent5">
                <a:lumMod val="60000"/>
                <a:lumOff val="40000"/>
              </a:schemeClr>
            </a:gs>
            <a:gs pos="100000">
              <a:schemeClr val="accent5">
                <a:lumMod val="20000"/>
                <a:lumOff val="80000"/>
              </a:schemeClr>
            </a:gs>
          </a:gsLst>
          <a:lin ang="16200000" scaled="1"/>
          <a:tileRect/>
        </a:gradFill>
        <a:effectLst/>
      </p:bgPr>
    </p:bg>
    <p:spTree>
      <p:nvGrpSpPr>
        <p:cNvPr id="1" name=""/>
        <p:cNvGrpSpPr/>
        <p:nvPr/>
      </p:nvGrpSpPr>
      <p:grpSpPr>
        <a:xfrm>
          <a:off x="0" y="0"/>
          <a:ext cx="0" cy="0"/>
          <a:chOff x="0" y="0"/>
          <a:chExt cx="0" cy="0"/>
        </a:xfrm>
      </p:grpSpPr>
      <p:sp>
        <p:nvSpPr>
          <p:cNvPr id="7" name="Rectangle 36"/>
          <p:cNvSpPr>
            <a:spLocks noChangeArrowheads="1"/>
          </p:cNvSpPr>
          <p:nvPr/>
        </p:nvSpPr>
        <p:spPr bwMode="auto">
          <a:xfrm>
            <a:off x="0" y="-1"/>
            <a:ext cx="43891200" cy="4371975"/>
          </a:xfrm>
          <a:prstGeom prst="rect">
            <a:avLst/>
          </a:prstGeom>
          <a:solidFill>
            <a:schemeClr val="accent5">
              <a:lumMod val="75000"/>
            </a:schemeClr>
          </a:solidFill>
          <a:ln w="9525">
            <a:solidFill>
              <a:schemeClr val="tx1"/>
            </a:solidFill>
            <a:miter lim="800000"/>
            <a:headEnd/>
            <a:tailEnd/>
          </a:ln>
          <a:effectLst/>
        </p:spPr>
        <p:txBody>
          <a:bodyPr wrap="none" lIns="91436" tIns="45717" rIns="91436" bIns="45717" anchor="ctr"/>
          <a:lstStyle/>
          <a:p>
            <a:pPr>
              <a:defRPr/>
            </a:pPr>
            <a:endParaRPr lang="en-US" dirty="0"/>
          </a:p>
        </p:txBody>
      </p:sp>
      <p:sp>
        <p:nvSpPr>
          <p:cNvPr id="9" name="Rectangle 9"/>
          <p:cNvSpPr>
            <a:spLocks noChangeArrowheads="1"/>
          </p:cNvSpPr>
          <p:nvPr/>
        </p:nvSpPr>
        <p:spPr bwMode="auto">
          <a:xfrm flipV="1">
            <a:off x="0" y="4371975"/>
            <a:ext cx="43891200" cy="433386"/>
          </a:xfrm>
          <a:prstGeom prst="rect">
            <a:avLst/>
          </a:prstGeom>
          <a:solidFill>
            <a:schemeClr val="accent5">
              <a:lumMod val="50000"/>
            </a:schemeClr>
          </a:solidFill>
          <a:ln w="152400">
            <a:noFill/>
            <a:miter lim="800000"/>
            <a:headEnd/>
            <a:tailEnd/>
          </a:ln>
          <a:effectLst/>
        </p:spPr>
        <p:txBody>
          <a:bodyPr wrap="none" lIns="91436" tIns="45717" rIns="91436" bIns="45717" anchor="ctr"/>
          <a:lstStyle/>
          <a:p>
            <a:pPr>
              <a:defRPr/>
            </a:pPr>
            <a:endParaRPr lang="en-US" baseline="-25000" dirty="0"/>
          </a:p>
        </p:txBody>
      </p:sp>
      <p:sp>
        <p:nvSpPr>
          <p:cNvPr id="10" name="Text Box 14"/>
          <p:cNvSpPr txBox="1">
            <a:spLocks noChangeArrowheads="1"/>
          </p:cNvSpPr>
          <p:nvPr/>
        </p:nvSpPr>
        <p:spPr bwMode="auto">
          <a:xfrm>
            <a:off x="819153" y="32232601"/>
            <a:ext cx="2514600" cy="336819"/>
          </a:xfrm>
          <a:prstGeom prst="rect">
            <a:avLst/>
          </a:prstGeom>
          <a:noFill/>
          <a:ln w="9525">
            <a:noFill/>
            <a:miter lim="800000"/>
            <a:headEnd/>
            <a:tailEnd/>
          </a:ln>
          <a:effectLst/>
        </p:spPr>
        <p:txBody>
          <a:bodyPr lIns="91263" tIns="45623" rIns="91263" bIns="45623">
            <a:spAutoFit/>
          </a:bodyPr>
          <a:lstStyle/>
          <a:p>
            <a:pPr eaLnBrk="0" hangingPunct="0">
              <a:lnSpc>
                <a:spcPct val="65000"/>
              </a:lnSpc>
              <a:spcBef>
                <a:spcPct val="50000"/>
              </a:spcBef>
              <a:defRPr/>
            </a:pPr>
            <a:r>
              <a:rPr lang="en-US" sz="500" b="1" dirty="0">
                <a:solidFill>
                  <a:schemeClr val="bg1">
                    <a:lumMod val="75000"/>
                  </a:schemeClr>
                </a:solidFill>
                <a:latin typeface="Arial" charset="0"/>
              </a:rPr>
              <a:t>RESEARCH POSTER PRESENTATION DESIGN © 2015</a:t>
            </a:r>
          </a:p>
          <a:p>
            <a:pPr eaLnBrk="0" hangingPunct="0">
              <a:lnSpc>
                <a:spcPct val="65000"/>
              </a:lnSpc>
              <a:spcBef>
                <a:spcPct val="50000"/>
              </a:spcBef>
              <a:defRPr/>
            </a:pPr>
            <a:r>
              <a:rPr lang="en-US" sz="1100" b="1" dirty="0">
                <a:solidFill>
                  <a:schemeClr val="bg1">
                    <a:lumMod val="75000"/>
                  </a:schemeClr>
                </a:solidFill>
                <a:latin typeface="Arial" charset="0"/>
              </a:rPr>
              <a:t>www.PosterPresentations.com</a:t>
            </a:r>
          </a:p>
        </p:txBody>
      </p:sp>
      <p:sp>
        <p:nvSpPr>
          <p:cNvPr id="30" name="Rounded Rectangle 29"/>
          <p:cNvSpPr/>
          <p:nvPr userDrawn="1"/>
        </p:nvSpPr>
        <p:spPr>
          <a:xfrm>
            <a:off x="506697" y="5267325"/>
            <a:ext cx="10180063" cy="26736675"/>
          </a:xfrm>
          <a:prstGeom prst="roundRect">
            <a:avLst>
              <a:gd name="adj" fmla="val 9229"/>
            </a:avLst>
          </a:prstGeom>
          <a:gradFill>
            <a:gsLst>
              <a:gs pos="0">
                <a:srgbClr val="CDD2DE"/>
              </a:gs>
              <a:gs pos="0">
                <a:srgbClr val="CDD2DE"/>
              </a:gs>
              <a:gs pos="100000">
                <a:srgbClr val="F3F5FA"/>
              </a:gs>
            </a:gsLst>
            <a:lin ang="16200000" scaled="1"/>
          </a:gradFill>
          <a:ln>
            <a:solidFill>
              <a:schemeClr val="accent5">
                <a:lumMod val="50000"/>
                <a:alpha val="58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1" name="Rounded Rectangle 30"/>
          <p:cNvSpPr/>
          <p:nvPr userDrawn="1"/>
        </p:nvSpPr>
        <p:spPr>
          <a:xfrm>
            <a:off x="33164748" y="5257799"/>
            <a:ext cx="10180063" cy="26736675"/>
          </a:xfrm>
          <a:prstGeom prst="roundRect">
            <a:avLst>
              <a:gd name="adj" fmla="val 9229"/>
            </a:avLst>
          </a:prstGeom>
          <a:gradFill>
            <a:gsLst>
              <a:gs pos="0">
                <a:srgbClr val="CDD2DE"/>
              </a:gs>
              <a:gs pos="0">
                <a:srgbClr val="CDD2DE"/>
              </a:gs>
              <a:gs pos="100000">
                <a:srgbClr val="F3F5FA"/>
              </a:gs>
            </a:gsLst>
            <a:lin ang="16200000" scaled="1"/>
          </a:gradFill>
          <a:ln>
            <a:solidFill>
              <a:schemeClr val="accent5">
                <a:lumMod val="50000"/>
                <a:alpha val="58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2" name="Rounded Rectangle 31"/>
          <p:cNvSpPr/>
          <p:nvPr userDrawn="1"/>
        </p:nvSpPr>
        <p:spPr>
          <a:xfrm>
            <a:off x="11233151" y="5257798"/>
            <a:ext cx="21428073" cy="26736675"/>
          </a:xfrm>
          <a:prstGeom prst="roundRect">
            <a:avLst>
              <a:gd name="adj" fmla="val 4574"/>
            </a:avLst>
          </a:prstGeom>
          <a:gradFill>
            <a:gsLst>
              <a:gs pos="0">
                <a:srgbClr val="CDD2DE"/>
              </a:gs>
              <a:gs pos="0">
                <a:srgbClr val="CDD2DE"/>
              </a:gs>
              <a:gs pos="100000">
                <a:srgbClr val="F3F5FA"/>
              </a:gs>
            </a:gsLst>
            <a:lin ang="16200000" scaled="1"/>
          </a:gradFill>
          <a:ln>
            <a:solidFill>
              <a:schemeClr val="accent5">
                <a:lumMod val="50000"/>
                <a:alpha val="58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nvGrpSpPr>
          <p:cNvPr id="37" name="Group 36"/>
          <p:cNvGrpSpPr/>
          <p:nvPr userDrawn="1"/>
        </p:nvGrpSpPr>
        <p:grpSpPr>
          <a:xfrm>
            <a:off x="-11225189" y="-1"/>
            <a:ext cx="11018865" cy="32918401"/>
            <a:chOff x="-11225189" y="-1"/>
            <a:chExt cx="11018865" cy="32918401"/>
          </a:xfrm>
        </p:grpSpPr>
        <p:sp>
          <p:nvSpPr>
            <p:cNvPr id="48" name="Rectangle 47"/>
            <p:cNvSpPr/>
            <p:nvPr/>
          </p:nvSpPr>
          <p:spPr>
            <a:xfrm>
              <a:off x="-11216136" y="-1"/>
              <a:ext cx="11009812" cy="32918401"/>
            </a:xfrm>
            <a:prstGeom prst="rect">
              <a:avLst/>
            </a:prstGeom>
            <a:solidFill>
              <a:schemeClr val="tx1">
                <a:lumMod val="95000"/>
                <a:lumOff val="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lIns="457200" tIns="457200" rIns="457200" bIns="0" rtlCol="0" anchor="t" anchorCtr="0"/>
            <a:lstStyle/>
            <a:p>
              <a:pPr marL="0" marR="0" indent="0" algn="ctr" defTabSz="1518341" rtl="0" eaLnBrk="1" fontAlgn="auto" latinLnBrk="0" hangingPunct="1">
                <a:lnSpc>
                  <a:spcPct val="100000"/>
                </a:lnSpc>
                <a:spcBef>
                  <a:spcPts val="0"/>
                </a:spcBef>
                <a:spcAft>
                  <a:spcPts val="0"/>
                </a:spcAft>
                <a:buClrTx/>
                <a:buSzTx/>
                <a:buFontTx/>
                <a:buNone/>
                <a:tabLst/>
                <a:defRPr/>
              </a:pPr>
              <a:r>
                <a:rPr lang="en-US" sz="3200" b="1" spc="0" dirty="0">
                  <a:solidFill>
                    <a:srgbClr val="FF0000"/>
                  </a:solidFill>
                  <a:latin typeface="Trebuchet MS" pitchFamily="34" charset="0"/>
                </a:rPr>
                <a:t>(—THIS SIDEBAR DOES NOT PRINT—)</a:t>
              </a:r>
              <a:endParaRPr lang="en-US" sz="3200" b="1" spc="600" dirty="0">
                <a:solidFill>
                  <a:schemeClr val="bg1"/>
                </a:solidFill>
                <a:latin typeface="Trebuchet MS" pitchFamily="34" charset="0"/>
              </a:endParaRPr>
            </a:p>
            <a:p>
              <a:pPr algn="ctr"/>
              <a:r>
                <a:rPr lang="en-US" sz="4000" b="1" spc="600" dirty="0">
                  <a:solidFill>
                    <a:schemeClr val="bg1"/>
                  </a:solidFill>
                  <a:latin typeface="Trebuchet MS" pitchFamily="34" charset="0"/>
                </a:rPr>
                <a:t>DESIGN</a:t>
              </a:r>
              <a:r>
                <a:rPr lang="en-US" sz="4000" b="1" spc="600" baseline="0" dirty="0">
                  <a:solidFill>
                    <a:schemeClr val="bg1"/>
                  </a:solidFill>
                  <a:latin typeface="Trebuchet MS" pitchFamily="34" charset="0"/>
                </a:rPr>
                <a:t> </a:t>
              </a:r>
              <a:r>
                <a:rPr lang="en-US" sz="4000" b="1" spc="600" dirty="0">
                  <a:solidFill>
                    <a:schemeClr val="bg1"/>
                  </a:solidFill>
                  <a:latin typeface="Trebuchet MS" pitchFamily="34" charset="0"/>
                </a:rPr>
                <a:t>GUIDE</a:t>
              </a:r>
            </a:p>
            <a:p>
              <a:pPr algn="ctr"/>
              <a:endParaRPr lang="en-US" sz="2800" b="1" dirty="0">
                <a:latin typeface="Trebuchet MS" pitchFamily="34" charset="0"/>
              </a:endParaRPr>
            </a:p>
            <a:p>
              <a:pPr defTabSz="3765639"/>
              <a:r>
                <a:rPr lang="en-US" sz="2800" i="0" dirty="0">
                  <a:latin typeface="Trebuchet MS" pitchFamily="34" charset="0"/>
                </a:rPr>
                <a:t>This PowerPoint</a:t>
              </a:r>
              <a:r>
                <a:rPr lang="en-US" sz="2800" i="0" baseline="0" dirty="0">
                  <a:latin typeface="Trebuchet MS" pitchFamily="34" charset="0"/>
                </a:rPr>
                <a:t> </a:t>
              </a:r>
              <a:r>
                <a:rPr lang="en-US" sz="2800" i="0" dirty="0">
                  <a:latin typeface="Trebuchet MS" pitchFamily="34" charset="0"/>
                </a:rPr>
                <a:t>2007 template produces</a:t>
              </a:r>
              <a:r>
                <a:rPr lang="en-US" sz="2800" i="0" baseline="0" dirty="0">
                  <a:latin typeface="Trebuchet MS" pitchFamily="34" charset="0"/>
                </a:rPr>
                <a:t> </a:t>
              </a:r>
              <a:r>
                <a:rPr lang="en-US" sz="2800" i="0" dirty="0">
                  <a:latin typeface="Trebuchet MS" pitchFamily="34" charset="0"/>
                </a:rPr>
                <a:t>a 36”x48” trifold presentation poster. </a:t>
              </a:r>
              <a:r>
                <a:rPr lang="en-US" sz="2800" dirty="0">
                  <a:latin typeface="Trebuchet MS" pitchFamily="34" charset="0"/>
                </a:rPr>
                <a:t>You</a:t>
              </a:r>
              <a:r>
                <a:rPr lang="en-US" sz="2800" baseline="0" dirty="0">
                  <a:latin typeface="Trebuchet MS" pitchFamily="34" charset="0"/>
                </a:rPr>
                <a:t> can u</a:t>
              </a:r>
              <a:r>
                <a:rPr lang="en-US" sz="2800" dirty="0">
                  <a:latin typeface="Trebuchet MS" pitchFamily="34" charset="0"/>
                </a:rPr>
                <a:t>se</a:t>
              </a:r>
              <a:r>
                <a:rPr lang="en-US" sz="2800" baseline="0" dirty="0">
                  <a:latin typeface="Trebuchet MS" pitchFamily="34" charset="0"/>
                </a:rPr>
                <a:t> it to create your research poster and </a:t>
              </a:r>
              <a:r>
                <a:rPr lang="en-US" sz="2800" dirty="0">
                  <a:latin typeface="Trebuchet MS" pitchFamily="34" charset="0"/>
                </a:rPr>
                <a:t>save valuable time placing titles, subtitles,</a:t>
              </a:r>
              <a:r>
                <a:rPr lang="en-US" sz="2800" baseline="0" dirty="0">
                  <a:latin typeface="Trebuchet MS" pitchFamily="34" charset="0"/>
                </a:rPr>
                <a:t> text, and graphics</a:t>
              </a:r>
              <a:r>
                <a:rPr lang="en-US" sz="2800" dirty="0">
                  <a:latin typeface="Trebuchet MS" pitchFamily="34" charset="0"/>
                </a:rPr>
                <a:t>. </a:t>
              </a:r>
            </a:p>
            <a:p>
              <a:pPr defTabSz="3765639"/>
              <a:endParaRPr lang="en-US" sz="2800" dirty="0">
                <a:latin typeface="Trebuchet MS" pitchFamily="34" charset="0"/>
              </a:endParaRPr>
            </a:p>
            <a:p>
              <a:pPr defTabSz="4389219"/>
              <a:r>
                <a:rPr lang="en-US" sz="2800" dirty="0">
                  <a:latin typeface="Trebuchet MS" pitchFamily="34" charset="0"/>
                </a:rPr>
                <a:t>We provide a series of online tutorials that will guide you through the poster design process and answer your poster production questions. To view our template tutorials, go online to </a:t>
              </a:r>
              <a:r>
                <a:rPr lang="en-US" sz="2800" b="1" dirty="0">
                  <a:solidFill>
                    <a:srgbClr val="FFC000"/>
                  </a:solidFill>
                  <a:latin typeface="Trebuchet MS" pitchFamily="34" charset="0"/>
                </a:rPr>
                <a:t>PosterPresentations.com</a:t>
              </a:r>
              <a:r>
                <a:rPr lang="en-US" sz="2800" b="1" dirty="0">
                  <a:solidFill>
                    <a:schemeClr val="bg1"/>
                  </a:solidFill>
                  <a:latin typeface="Trebuchet MS" pitchFamily="34" charset="0"/>
                </a:rPr>
                <a:t> </a:t>
              </a:r>
              <a:r>
                <a:rPr lang="en-US" sz="2800" dirty="0">
                  <a:solidFill>
                    <a:schemeClr val="bg1"/>
                  </a:solidFill>
                  <a:latin typeface="Trebuchet MS" pitchFamily="34" charset="0"/>
                </a:rPr>
                <a:t>and click on HELP DESK.</a:t>
              </a:r>
            </a:p>
            <a:p>
              <a:pPr defTabSz="4389219"/>
              <a:endParaRPr lang="en-US" sz="2800" dirty="0">
                <a:latin typeface="Trebuchet MS" pitchFamily="34" charset="0"/>
              </a:endParaRPr>
            </a:p>
            <a:p>
              <a:pPr defTabSz="4389219"/>
              <a:r>
                <a:rPr lang="en-US" sz="2800" dirty="0">
                  <a:solidFill>
                    <a:schemeClr val="bg1"/>
                  </a:solidFill>
                  <a:latin typeface="Trebuchet MS" pitchFamily="34" charset="0"/>
                </a:rPr>
                <a:t>When</a:t>
              </a:r>
              <a:r>
                <a:rPr lang="en-US" sz="2800" baseline="0" dirty="0">
                  <a:solidFill>
                    <a:schemeClr val="bg1"/>
                  </a:solidFill>
                  <a:latin typeface="Trebuchet MS" pitchFamily="34" charset="0"/>
                </a:rPr>
                <a:t> you are ready to print your poster</a:t>
              </a:r>
              <a:r>
                <a:rPr lang="en-US" sz="2800" dirty="0">
                  <a:solidFill>
                    <a:schemeClr val="bg1"/>
                  </a:solidFill>
                  <a:latin typeface="Trebuchet MS" pitchFamily="34" charset="0"/>
                </a:rPr>
                <a:t>,</a:t>
              </a:r>
              <a:r>
                <a:rPr lang="en-US" sz="2800" baseline="0" dirty="0">
                  <a:solidFill>
                    <a:schemeClr val="bg1"/>
                  </a:solidFill>
                  <a:latin typeface="Trebuchet MS" pitchFamily="34" charset="0"/>
                </a:rPr>
                <a:t> go online to </a:t>
              </a:r>
              <a:r>
                <a:rPr lang="en-US" sz="2800" b="0" dirty="0">
                  <a:solidFill>
                    <a:schemeClr val="bg1"/>
                  </a:solidFill>
                  <a:latin typeface="Trebuchet MS" pitchFamily="34" charset="0"/>
                </a:rPr>
                <a:t>PosterPresentations.com</a:t>
              </a:r>
              <a:br>
                <a:rPr lang="en-US" sz="2800" dirty="0">
                  <a:solidFill>
                    <a:schemeClr val="bg1"/>
                  </a:solidFill>
                  <a:latin typeface="Trebuchet MS" pitchFamily="34" charset="0"/>
                </a:rPr>
              </a:br>
              <a:endParaRPr lang="en-US" sz="2800" dirty="0">
                <a:solidFill>
                  <a:schemeClr val="bg1"/>
                </a:solidFill>
                <a:latin typeface="Trebuchet MS" pitchFamily="34" charset="0"/>
              </a:endParaRPr>
            </a:p>
            <a:p>
              <a:pPr algn="l" defTabSz="3765639"/>
              <a:r>
                <a:rPr lang="en-US" sz="2800" b="0" dirty="0">
                  <a:solidFill>
                    <a:schemeClr val="bg1"/>
                  </a:solidFill>
                  <a:latin typeface="Trebuchet MS" pitchFamily="34" charset="0"/>
                </a:rPr>
                <a:t>Need</a:t>
              </a:r>
              <a:r>
                <a:rPr lang="en-US" sz="2800" b="0" baseline="0" dirty="0">
                  <a:solidFill>
                    <a:schemeClr val="bg1"/>
                  </a:solidFill>
                  <a:latin typeface="Trebuchet MS" pitchFamily="34" charset="0"/>
                </a:rPr>
                <a:t> assistance? Call us at </a:t>
              </a:r>
              <a:r>
                <a:rPr lang="en-US" sz="2800" b="0" dirty="0">
                  <a:solidFill>
                    <a:srgbClr val="FFC000"/>
                  </a:solidFill>
                  <a:latin typeface="Trebuchet MS" pitchFamily="34" charset="0"/>
                </a:rPr>
                <a:t>1.510.649.3001</a:t>
              </a:r>
            </a:p>
            <a:p>
              <a:pPr algn="l" defTabSz="3765639"/>
              <a:endParaRPr lang="en-US" sz="3600" b="1" dirty="0">
                <a:solidFill>
                  <a:srgbClr val="FFFF00"/>
                </a:solidFill>
                <a:latin typeface="Trebuchet MS" pitchFamily="34" charset="0"/>
              </a:endParaRPr>
            </a:p>
            <a:p>
              <a:pPr algn="ctr"/>
              <a:endParaRPr lang="en-US" sz="2400" b="1" dirty="0">
                <a:solidFill>
                  <a:schemeClr val="bg1"/>
                </a:solidFill>
                <a:latin typeface="Trebuchet MS" pitchFamily="34" charset="0"/>
              </a:endParaRPr>
            </a:p>
            <a:p>
              <a:pPr algn="ctr"/>
              <a:r>
                <a:rPr lang="en-US" sz="4000" b="1" spc="600" dirty="0">
                  <a:solidFill>
                    <a:schemeClr val="bg1"/>
                  </a:solidFill>
                  <a:latin typeface="Trebuchet MS" pitchFamily="34" charset="0"/>
                </a:rPr>
                <a:t>QUICK START</a:t>
              </a:r>
            </a:p>
            <a:p>
              <a:pPr algn="ctr"/>
              <a:endParaRPr lang="en-US" sz="3200" b="1" baseline="0" dirty="0">
                <a:solidFill>
                  <a:schemeClr val="bg1"/>
                </a:solidFill>
                <a:latin typeface="Trebuchet MS" pitchFamily="34" charset="0"/>
              </a:endParaRPr>
            </a:p>
            <a:p>
              <a:pPr algn="ctr"/>
              <a:r>
                <a:rPr lang="en-US" sz="3200" b="1" baseline="0" dirty="0">
                  <a:solidFill>
                    <a:srgbClr val="FFC000"/>
                  </a:solidFill>
                  <a:latin typeface="Trebuchet MS" pitchFamily="34" charset="0"/>
                </a:rPr>
                <a:t>Zoom in and out</a:t>
              </a:r>
            </a:p>
            <a:p>
              <a:pPr marL="1892300" indent="-1892300" algn="l" defTabSz="850900"/>
              <a:r>
                <a:rPr lang="en-US" sz="2400" b="0" baseline="0" dirty="0">
                  <a:solidFill>
                    <a:schemeClr val="bg1"/>
                  </a:solidFill>
                  <a:latin typeface="Trebuchet MS" pitchFamily="34" charset="0"/>
                </a:rPr>
                <a:t>	</a:t>
              </a:r>
              <a:r>
                <a:rPr lang="en-US" sz="2400" b="0" baseline="0" dirty="0">
                  <a:solidFill>
                    <a:schemeClr val="bg1">
                      <a:lumMod val="75000"/>
                    </a:schemeClr>
                  </a:solidFill>
                  <a:latin typeface="Trebuchet MS" pitchFamily="34" charset="0"/>
                </a:rPr>
                <a:t>As you work on your poster zoom in and out to the level that is more comfortable to you. </a:t>
              </a:r>
            </a:p>
            <a:p>
              <a:pPr marL="1892300" indent="-1892300" algn="l" defTabSz="850900"/>
              <a:r>
                <a:rPr lang="en-US" sz="2400" b="1" baseline="0" dirty="0">
                  <a:solidFill>
                    <a:schemeClr val="bg1">
                      <a:lumMod val="75000"/>
                    </a:schemeClr>
                  </a:solidFill>
                  <a:latin typeface="Trebuchet MS" pitchFamily="34" charset="0"/>
                </a:rPr>
                <a:t>	</a:t>
              </a:r>
              <a:r>
                <a:rPr lang="en-US" sz="2400" b="0" baseline="0" dirty="0">
                  <a:solidFill>
                    <a:schemeClr val="bg1">
                      <a:lumMod val="75000"/>
                    </a:schemeClr>
                  </a:solidFill>
                  <a:latin typeface="Trebuchet MS" pitchFamily="34" charset="0"/>
                </a:rPr>
                <a:t>Go to VIEW &gt; ZOOM.</a:t>
              </a:r>
            </a:p>
            <a:p>
              <a:pPr algn="l"/>
              <a:endParaRPr lang="en-US" sz="2800" b="0" baseline="0" dirty="0">
                <a:solidFill>
                  <a:schemeClr val="bg1"/>
                </a:solidFill>
                <a:latin typeface="Trebuchet MS" pitchFamily="34" charset="0"/>
              </a:endParaRPr>
            </a:p>
            <a:p>
              <a:pPr algn="ctr"/>
              <a:r>
                <a:rPr lang="en-US" sz="3200" b="1" baseline="0" dirty="0">
                  <a:solidFill>
                    <a:srgbClr val="FFC000"/>
                  </a:solidFill>
                  <a:latin typeface="Trebuchet MS" pitchFamily="34" charset="0"/>
                </a:rPr>
                <a:t>Title, Authors, and Affiliations</a:t>
              </a:r>
            </a:p>
            <a:p>
              <a:pPr algn="l"/>
              <a:r>
                <a:rPr lang="en-US" sz="2400" b="0" baseline="0" dirty="0">
                  <a:solidFill>
                    <a:schemeClr val="bg1">
                      <a:lumMod val="75000"/>
                    </a:schemeClr>
                  </a:solidFill>
                  <a:latin typeface="Trebuchet MS" pitchFamily="34" charset="0"/>
                </a:rPr>
                <a:t>Start designing your poster by adding the title, the names of the authors, and the affiliated institutions. </a:t>
              </a:r>
              <a:r>
                <a:rPr lang="en-US" sz="2400" b="0" spc="0" baseline="0" dirty="0">
                  <a:solidFill>
                    <a:schemeClr val="bg1">
                      <a:lumMod val="75000"/>
                    </a:schemeClr>
                  </a:solidFill>
                  <a:latin typeface="Trebuchet MS" pitchFamily="34" charset="0"/>
                </a:rPr>
                <a:t>You can type or paste text into the provided boxes. The template will automatically adjust the size of your text to fit the title box. You can manually override this feature and change the size of your text. </a:t>
              </a:r>
            </a:p>
            <a:p>
              <a:pPr algn="l"/>
              <a:endParaRPr lang="en-US" sz="2400" b="0" spc="0" baseline="0" dirty="0">
                <a:solidFill>
                  <a:schemeClr val="bg1">
                    <a:lumMod val="75000"/>
                  </a:schemeClr>
                </a:solidFill>
                <a:latin typeface="Trebuchet MS" pitchFamily="34" charset="0"/>
              </a:endParaRPr>
            </a:p>
            <a:p>
              <a:pPr algn="l"/>
              <a:r>
                <a:rPr lang="en-US" sz="2400" b="1" spc="300" baseline="0" dirty="0">
                  <a:solidFill>
                    <a:srgbClr val="FFC000"/>
                  </a:solidFill>
                  <a:latin typeface="Trebuchet MS" pitchFamily="34" charset="0"/>
                </a:rPr>
                <a:t>TIP</a:t>
              </a:r>
              <a:r>
                <a:rPr lang="en-US" sz="2400" b="1" baseline="0" dirty="0">
                  <a:solidFill>
                    <a:srgbClr val="FFC000"/>
                  </a:solidFill>
                  <a:latin typeface="Trebuchet MS" pitchFamily="34" charset="0"/>
                </a:rPr>
                <a:t>: </a:t>
              </a:r>
              <a:r>
                <a:rPr lang="en-US" sz="2400" b="0" baseline="0" dirty="0">
                  <a:solidFill>
                    <a:schemeClr val="bg1">
                      <a:lumMod val="75000"/>
                    </a:schemeClr>
                  </a:solidFill>
                  <a:latin typeface="Trebuchet MS" pitchFamily="34" charset="0"/>
                </a:rPr>
                <a:t>The font size of your title should be bigger than your name(s) and institution name(s).</a:t>
              </a:r>
            </a:p>
            <a:p>
              <a:pPr algn="l"/>
              <a:br>
                <a:rPr lang="en-US" sz="2800" b="1" baseline="0" dirty="0">
                  <a:solidFill>
                    <a:schemeClr val="bg1"/>
                  </a:solidFill>
                  <a:latin typeface="Trebuchet MS" pitchFamily="34" charset="0"/>
                </a:rPr>
              </a:br>
              <a:endParaRPr lang="en-US" sz="2800" b="1" dirty="0">
                <a:solidFill>
                  <a:schemeClr val="bg1"/>
                </a:solidFill>
                <a:latin typeface="Trebuchet MS" pitchFamily="34" charset="0"/>
              </a:endParaRPr>
            </a:p>
            <a:p>
              <a:pPr algn="ctr"/>
              <a:endParaRPr lang="en-US" sz="2800" b="1" dirty="0">
                <a:solidFill>
                  <a:srgbClr val="FFC000"/>
                </a:solidFill>
                <a:latin typeface="Trebuchet MS" pitchFamily="34" charset="0"/>
              </a:endParaRPr>
            </a:p>
            <a:p>
              <a:pPr algn="ctr"/>
              <a:endParaRPr lang="en-US" sz="2800" b="1" dirty="0">
                <a:solidFill>
                  <a:srgbClr val="FFC000"/>
                </a:solidFill>
                <a:latin typeface="Trebuchet MS" pitchFamily="34" charset="0"/>
              </a:endParaRPr>
            </a:p>
            <a:p>
              <a:pPr algn="ctr"/>
              <a:r>
                <a:rPr lang="en-US" sz="3200" b="1" dirty="0">
                  <a:solidFill>
                    <a:srgbClr val="FFC000"/>
                  </a:solidFill>
                  <a:latin typeface="Trebuchet MS" pitchFamily="34" charset="0"/>
                </a:rPr>
                <a:t>Adding Logos</a:t>
              </a:r>
              <a:r>
                <a:rPr lang="en-US" sz="3200" b="1" baseline="0" dirty="0">
                  <a:solidFill>
                    <a:srgbClr val="FFC000"/>
                  </a:solidFill>
                  <a:latin typeface="Trebuchet MS" pitchFamily="34" charset="0"/>
                </a:rPr>
                <a:t> / Seals</a:t>
              </a:r>
            </a:p>
            <a:p>
              <a:pPr algn="l"/>
              <a:r>
                <a:rPr lang="en-US" sz="2400" b="0" baseline="0" dirty="0">
                  <a:solidFill>
                    <a:schemeClr val="bg1">
                      <a:lumMod val="75000"/>
                    </a:schemeClr>
                  </a:solidFill>
                  <a:latin typeface="Trebuchet MS" pitchFamily="34" charset="0"/>
                </a:rPr>
                <a:t>Most often, logos are added on each side of the title. You can insert a logo by dragging and dropping it from your desktop, copy and paste or by going to INSERT &gt; PICTURES. Logos taken from web sites are likely to be low quality when printed. Zoom it at 100% to see what the logo will look like on the final poster and make any necessary adjustments.  </a:t>
              </a:r>
            </a:p>
            <a:p>
              <a:pPr algn="l"/>
              <a:endParaRPr lang="en-US" sz="2400" b="0" spc="300" baseline="0" dirty="0">
                <a:solidFill>
                  <a:schemeClr val="bg1">
                    <a:lumMod val="75000"/>
                  </a:schemeClr>
                </a:solidFill>
                <a:latin typeface="Trebuchet MS" pitchFamily="34" charset="0"/>
              </a:endParaRPr>
            </a:p>
            <a:p>
              <a:pPr algn="l"/>
              <a:r>
                <a:rPr lang="en-US" sz="2400" b="1" spc="300" baseline="0" dirty="0">
                  <a:solidFill>
                    <a:srgbClr val="FFC000"/>
                  </a:solidFill>
                  <a:latin typeface="Trebuchet MS" pitchFamily="34" charset="0"/>
                </a:rPr>
                <a:t>TIP:</a:t>
              </a:r>
              <a:r>
                <a:rPr lang="en-US" sz="2400" b="1" spc="0" baseline="0" dirty="0">
                  <a:solidFill>
                    <a:srgbClr val="FFC000"/>
                  </a:solidFill>
                  <a:latin typeface="Trebuchet MS" pitchFamily="34" charset="0"/>
                </a:rPr>
                <a:t> </a:t>
              </a:r>
              <a:r>
                <a:rPr lang="en-US" sz="2400" b="0" baseline="0" dirty="0">
                  <a:solidFill>
                    <a:schemeClr val="bg1">
                      <a:lumMod val="75000"/>
                    </a:schemeClr>
                  </a:solidFill>
                  <a:latin typeface="Trebuchet MS" pitchFamily="34" charset="0"/>
                </a:rPr>
                <a:t>See if your school’s logo is available on our free poster templates page.</a:t>
              </a:r>
            </a:p>
            <a:p>
              <a:pPr algn="l"/>
              <a:endParaRPr lang="en-US" sz="2400" b="0" baseline="0" dirty="0">
                <a:latin typeface="Trebuchet MS" pitchFamily="34" charset="0"/>
              </a:endParaRPr>
            </a:p>
            <a:p>
              <a:pPr algn="ctr"/>
              <a:r>
                <a:rPr lang="en-US" sz="3200" b="1" baseline="0" dirty="0">
                  <a:solidFill>
                    <a:srgbClr val="FFC000"/>
                  </a:solidFill>
                  <a:latin typeface="Trebuchet MS" pitchFamily="34" charset="0"/>
                </a:rPr>
                <a:t>Photographs / Graphics</a:t>
              </a:r>
            </a:p>
            <a:p>
              <a:pPr algn="l" defTabSz="977900"/>
              <a:r>
                <a:rPr lang="en-US" sz="2400" b="0" baseline="0" dirty="0">
                  <a:solidFill>
                    <a:schemeClr val="bg1">
                      <a:lumMod val="75000"/>
                    </a:schemeClr>
                  </a:solidFill>
                  <a:latin typeface="Trebuchet MS" pitchFamily="34" charset="0"/>
                </a:rPr>
                <a:t>You can add images by dragging and dropping from your desktop, copy and paste, or by going to INSERT &gt; PICTURES. Resize images proportionally by holding down the SHIFT key and dragging one of the corner handles. For a professional-looking poster, do not distort your images by enlarging them </a:t>
              </a:r>
              <a:r>
                <a:rPr lang="en-US" sz="2400" b="0" spc="0" baseline="0" dirty="0">
                  <a:solidFill>
                    <a:schemeClr val="bg1">
                      <a:lumMod val="75000"/>
                    </a:schemeClr>
                  </a:solidFill>
                  <a:latin typeface="Trebuchet MS" pitchFamily="34" charset="0"/>
                </a:rPr>
                <a:t>disproportionally.</a:t>
              </a:r>
            </a:p>
            <a:p>
              <a:pPr algn="l" defTabSz="977900"/>
              <a:endParaRPr lang="en-US" sz="2400" b="0" baseline="0" dirty="0">
                <a:latin typeface="Trebuchet MS" pitchFamily="34" charset="0"/>
              </a:endParaRPr>
            </a:p>
            <a:p>
              <a:pPr algn="ctr"/>
              <a:endParaRPr lang="en-US" sz="2800" b="1" baseline="0" dirty="0">
                <a:solidFill>
                  <a:srgbClr val="FFC000"/>
                </a:solidFill>
                <a:latin typeface="Trebuchet MS" pitchFamily="34" charset="0"/>
              </a:endParaRPr>
            </a:p>
            <a:p>
              <a:pPr algn="ctr"/>
              <a:endParaRPr lang="en-US" sz="2800" b="1" baseline="0" dirty="0">
                <a:solidFill>
                  <a:srgbClr val="FFC000"/>
                </a:solidFill>
                <a:latin typeface="Trebuchet MS" pitchFamily="34" charset="0"/>
              </a:endParaRPr>
            </a:p>
            <a:p>
              <a:pPr algn="ctr"/>
              <a:endParaRPr lang="en-US" sz="2800" b="1" baseline="0" dirty="0">
                <a:solidFill>
                  <a:srgbClr val="FFC000"/>
                </a:solidFill>
                <a:latin typeface="Trebuchet MS" pitchFamily="34" charset="0"/>
              </a:endParaRPr>
            </a:p>
            <a:p>
              <a:pPr algn="ctr"/>
              <a:endParaRPr lang="en-US" sz="2800" b="1" baseline="0" dirty="0">
                <a:solidFill>
                  <a:srgbClr val="FFC000"/>
                </a:solidFill>
                <a:latin typeface="Trebuchet MS" pitchFamily="34" charset="0"/>
              </a:endParaRPr>
            </a:p>
            <a:p>
              <a:pPr algn="ctr"/>
              <a:endParaRPr lang="en-US" sz="2800" b="1" baseline="0" dirty="0">
                <a:solidFill>
                  <a:srgbClr val="FFC000"/>
                </a:solidFill>
                <a:latin typeface="Trebuchet MS" pitchFamily="34" charset="0"/>
              </a:endParaRPr>
            </a:p>
            <a:p>
              <a:pPr algn="ctr"/>
              <a:endParaRPr lang="en-US" sz="2800" b="1" baseline="0" dirty="0">
                <a:solidFill>
                  <a:srgbClr val="FFC000"/>
                </a:solidFill>
                <a:latin typeface="Trebuchet MS" pitchFamily="34" charset="0"/>
              </a:endParaRPr>
            </a:p>
            <a:p>
              <a:pPr algn="ctr"/>
              <a:r>
                <a:rPr lang="en-US" sz="3200" b="1" baseline="0" dirty="0">
                  <a:solidFill>
                    <a:srgbClr val="FFC000"/>
                  </a:solidFill>
                  <a:latin typeface="Trebuchet MS" pitchFamily="34" charset="0"/>
                </a:rPr>
                <a:t>Image Quality Check</a:t>
              </a:r>
            </a:p>
            <a:p>
              <a:pPr lvl="0" algn="l" defTabSz="977900"/>
              <a:r>
                <a:rPr lang="en-US" sz="2400" b="0" baseline="0" dirty="0">
                  <a:solidFill>
                    <a:schemeClr val="bg1">
                      <a:lumMod val="75000"/>
                    </a:schemeClr>
                  </a:solidFill>
                  <a:latin typeface="Trebuchet MS" pitchFamily="34" charset="0"/>
                </a:rPr>
                <a:t>Zoom in and look at your images at 100% magnification. If they look good they will print well. </a:t>
              </a:r>
              <a:endParaRPr lang="en-US" sz="2800" b="0" dirty="0">
                <a:latin typeface="Trebuchet MS" pitchFamily="34" charset="0"/>
              </a:endParaRPr>
            </a:p>
          </p:txBody>
        </p:sp>
        <p:cxnSp>
          <p:nvCxnSpPr>
            <p:cNvPr id="49" name="Straight Connector 48"/>
            <p:cNvCxnSpPr/>
            <p:nvPr/>
          </p:nvCxnSpPr>
          <p:spPr>
            <a:xfrm>
              <a:off x="-11225189" y="8422500"/>
              <a:ext cx="10999746" cy="3341"/>
            </a:xfrm>
            <a:prstGeom prst="line">
              <a:avLst/>
            </a:prstGeom>
            <a:ln>
              <a:solidFill>
                <a:srgbClr val="FFC000"/>
              </a:solidFill>
            </a:ln>
          </p:spPr>
          <p:style>
            <a:lnRef idx="1">
              <a:schemeClr val="accent1"/>
            </a:lnRef>
            <a:fillRef idx="0">
              <a:schemeClr val="accent1"/>
            </a:fillRef>
            <a:effectRef idx="0">
              <a:schemeClr val="accent1"/>
            </a:effectRef>
            <a:fontRef idx="minor">
              <a:schemeClr val="tx1"/>
            </a:fontRef>
          </p:style>
        </p:cxnSp>
        <p:pic>
          <p:nvPicPr>
            <p:cNvPr id="50" name="Picture 49"/>
            <p:cNvPicPr>
              <a:picLocks noChangeAspect="1"/>
            </p:cNvPicPr>
            <p:nvPr userDrawn="1"/>
          </p:nvPicPr>
          <p:blipFill>
            <a:blip r:embed="rId4"/>
            <a:stretch>
              <a:fillRect/>
            </a:stretch>
          </p:blipFill>
          <p:spPr>
            <a:xfrm>
              <a:off x="-10740740" y="10261718"/>
              <a:ext cx="1597666" cy="1201935"/>
            </a:xfrm>
            <a:prstGeom prst="rect">
              <a:avLst/>
            </a:prstGeom>
          </p:spPr>
        </p:pic>
        <p:pic>
          <p:nvPicPr>
            <p:cNvPr id="51" name="Picture 50"/>
            <p:cNvPicPr>
              <a:picLocks noChangeAspect="1"/>
            </p:cNvPicPr>
            <p:nvPr userDrawn="1"/>
          </p:nvPicPr>
          <p:blipFill>
            <a:blip r:embed="rId5"/>
            <a:stretch>
              <a:fillRect/>
            </a:stretch>
          </p:blipFill>
          <p:spPr>
            <a:xfrm>
              <a:off x="-10732765" y="15696927"/>
              <a:ext cx="9986808" cy="1053596"/>
            </a:xfrm>
            <a:prstGeom prst="rect">
              <a:avLst/>
            </a:prstGeom>
          </p:spPr>
        </p:pic>
        <p:grpSp>
          <p:nvGrpSpPr>
            <p:cNvPr id="52" name="Group 51"/>
            <p:cNvGrpSpPr/>
            <p:nvPr userDrawn="1"/>
          </p:nvGrpSpPr>
          <p:grpSpPr>
            <a:xfrm>
              <a:off x="-9744993" y="23540957"/>
              <a:ext cx="7531182" cy="2120439"/>
              <a:chOff x="-4470427" y="11016658"/>
              <a:chExt cx="3470785" cy="974220"/>
            </a:xfrm>
          </p:grpSpPr>
          <p:grpSp>
            <p:nvGrpSpPr>
              <p:cNvPr id="58" name="Group 57"/>
              <p:cNvGrpSpPr/>
              <p:nvPr userDrawn="1"/>
            </p:nvGrpSpPr>
            <p:grpSpPr>
              <a:xfrm>
                <a:off x="-2783495" y="11060886"/>
                <a:ext cx="624431" cy="893535"/>
                <a:chOff x="-3958697" y="11117435"/>
                <a:chExt cx="779338" cy="1280430"/>
              </a:xfrm>
            </p:grpSpPr>
            <p:pic>
              <p:nvPicPr>
                <p:cNvPr id="64" name="Picture 63"/>
                <p:cNvPicPr>
                  <a:picLocks noChangeAspect="1"/>
                </p:cNvPicPr>
                <p:nvPr userDrawn="1"/>
              </p:nvPicPr>
              <p:blipFill>
                <a:blip r:embed="rId6"/>
                <a:stretch>
                  <a:fillRect/>
                </a:stretch>
              </p:blipFill>
              <p:spPr>
                <a:xfrm>
                  <a:off x="-3948160" y="11117435"/>
                  <a:ext cx="768801" cy="1090857"/>
                </a:xfrm>
                <a:prstGeom prst="rect">
                  <a:avLst/>
                </a:prstGeom>
              </p:spPr>
            </p:pic>
            <p:sp>
              <p:nvSpPr>
                <p:cNvPr id="65" name="TextBox 64"/>
                <p:cNvSpPr txBox="1"/>
                <p:nvPr userDrawn="1"/>
              </p:nvSpPr>
              <p:spPr>
                <a:xfrm>
                  <a:off x="-3958697" y="12114178"/>
                  <a:ext cx="779337" cy="283687"/>
                </a:xfrm>
                <a:prstGeom prst="rect">
                  <a:avLst/>
                </a:prstGeom>
                <a:solidFill>
                  <a:schemeClr val="accent1"/>
                </a:solidFill>
                <a:ln>
                  <a:noFill/>
                </a:ln>
              </p:spPr>
              <p:txBody>
                <a:bodyPr wrap="square" lIns="91440" tIns="91440" rIns="91440" bIns="91440" rtlCol="0">
                  <a:spAutoFit/>
                </a:bodyPr>
                <a:lstStyle/>
                <a:p>
                  <a:pPr algn="ctr"/>
                  <a:r>
                    <a:rPr lang="en-US" sz="1600" b="1" dirty="0">
                      <a:solidFill>
                        <a:schemeClr val="tx1"/>
                      </a:solidFill>
                    </a:rPr>
                    <a:t>ORIGINAL</a:t>
                  </a:r>
                </a:p>
              </p:txBody>
            </p:sp>
          </p:grpSp>
          <p:grpSp>
            <p:nvGrpSpPr>
              <p:cNvPr id="59" name="Group 58"/>
              <p:cNvGrpSpPr/>
              <p:nvPr userDrawn="1"/>
            </p:nvGrpSpPr>
            <p:grpSpPr>
              <a:xfrm>
                <a:off x="-2033159" y="11060889"/>
                <a:ext cx="1033517" cy="893529"/>
                <a:chOff x="-2921738" y="11200127"/>
                <a:chExt cx="1420279" cy="1227904"/>
              </a:xfrm>
            </p:grpSpPr>
            <p:pic>
              <p:nvPicPr>
                <p:cNvPr id="62" name="Picture 61"/>
                <p:cNvPicPr>
                  <a:picLocks noChangeAspect="1"/>
                </p:cNvPicPr>
                <p:nvPr userDrawn="1"/>
              </p:nvPicPr>
              <p:blipFill>
                <a:blip r:embed="rId6"/>
                <a:stretch>
                  <a:fillRect/>
                </a:stretch>
              </p:blipFill>
              <p:spPr>
                <a:xfrm>
                  <a:off x="-2921738" y="11200127"/>
                  <a:ext cx="1420279" cy="1029694"/>
                </a:xfrm>
                <a:prstGeom prst="rect">
                  <a:avLst/>
                </a:prstGeom>
              </p:spPr>
            </p:pic>
            <p:sp>
              <p:nvSpPr>
                <p:cNvPr id="63" name="TextBox 62"/>
                <p:cNvSpPr txBox="1"/>
                <p:nvPr userDrawn="1"/>
              </p:nvSpPr>
              <p:spPr>
                <a:xfrm>
                  <a:off x="-2918991" y="12175418"/>
                  <a:ext cx="1417532" cy="252613"/>
                </a:xfrm>
                <a:prstGeom prst="rect">
                  <a:avLst/>
                </a:prstGeom>
                <a:solidFill>
                  <a:srgbClr val="FF0000"/>
                </a:solidFill>
              </p:spPr>
              <p:txBody>
                <a:bodyPr wrap="square" lIns="457200" tIns="91440" rIns="457200" bIns="91440" rtlCol="0">
                  <a:spAutoFit/>
                </a:bodyPr>
                <a:lstStyle/>
                <a:p>
                  <a:pPr algn="ctr"/>
                  <a:r>
                    <a:rPr lang="en-US" sz="1400" b="1" dirty="0">
                      <a:solidFill>
                        <a:schemeClr val="bg1"/>
                      </a:solidFill>
                    </a:rPr>
                    <a:t>DISTORTED</a:t>
                  </a:r>
                  <a:endParaRPr lang="en-US" sz="700" b="1" dirty="0">
                    <a:solidFill>
                      <a:schemeClr val="bg1"/>
                    </a:solidFill>
                  </a:endParaRPr>
                </a:p>
              </p:txBody>
            </p:sp>
          </p:grpSp>
          <p:pic>
            <p:nvPicPr>
              <p:cNvPr id="60" name="Picture 59"/>
              <p:cNvPicPr>
                <a:picLocks noChangeAspect="1"/>
              </p:cNvPicPr>
              <p:nvPr userDrawn="1"/>
            </p:nvPicPr>
            <p:blipFill>
              <a:blip r:embed="rId7"/>
              <a:stretch>
                <a:fillRect/>
              </a:stretch>
            </p:blipFill>
            <p:spPr>
              <a:xfrm>
                <a:off x="-4470427" y="11016658"/>
                <a:ext cx="1098742" cy="847761"/>
              </a:xfrm>
              <a:prstGeom prst="rect">
                <a:avLst/>
              </a:prstGeom>
            </p:spPr>
          </p:pic>
          <p:sp>
            <p:nvSpPr>
              <p:cNvPr id="61" name="TextBox 60"/>
              <p:cNvSpPr txBox="1"/>
              <p:nvPr userDrawn="1"/>
            </p:nvSpPr>
            <p:spPr>
              <a:xfrm>
                <a:off x="-4440600" y="11665645"/>
                <a:ext cx="1035685" cy="325233"/>
              </a:xfrm>
              <a:prstGeom prst="rect">
                <a:avLst/>
              </a:prstGeom>
              <a:noFill/>
            </p:spPr>
            <p:txBody>
              <a:bodyPr wrap="square" lIns="457200" tIns="457200" rIns="457200" bIns="0" rtlCol="0">
                <a:spAutoFit/>
              </a:bodyPr>
              <a:lstStyle/>
              <a:p>
                <a:pPr algn="ctr"/>
                <a:r>
                  <a:rPr lang="en-US" sz="1600" dirty="0">
                    <a:solidFill>
                      <a:schemeClr val="bg1"/>
                    </a:solidFill>
                  </a:rPr>
                  <a:t>Corner</a:t>
                </a:r>
                <a:r>
                  <a:rPr lang="en-US" sz="1600" baseline="0" dirty="0">
                    <a:solidFill>
                      <a:schemeClr val="bg1"/>
                    </a:solidFill>
                  </a:rPr>
                  <a:t> handles</a:t>
                </a:r>
                <a:endParaRPr lang="en-US" sz="1600" dirty="0">
                  <a:solidFill>
                    <a:schemeClr val="bg1"/>
                  </a:solidFill>
                </a:endParaRPr>
              </a:p>
            </p:txBody>
          </p:sp>
        </p:grpSp>
        <p:grpSp>
          <p:nvGrpSpPr>
            <p:cNvPr id="53" name="Group 52"/>
            <p:cNvGrpSpPr/>
            <p:nvPr userDrawn="1"/>
          </p:nvGrpSpPr>
          <p:grpSpPr>
            <a:xfrm>
              <a:off x="-10398793" y="27751410"/>
              <a:ext cx="9323012" cy="2453251"/>
              <a:chOff x="-4754996" y="12734136"/>
              <a:chExt cx="4296559" cy="1127128"/>
            </a:xfrm>
          </p:grpSpPr>
          <p:graphicFrame>
            <p:nvGraphicFramePr>
              <p:cNvPr id="54" name="Object 53"/>
              <p:cNvGraphicFramePr>
                <a:graphicFrameLocks noChangeAspect="1"/>
              </p:cNvGraphicFramePr>
              <p:nvPr userDrawn="1">
                <p:extLst>
                  <p:ext uri="{D42A27DB-BD31-4B8C-83A1-F6EECF244321}">
                    <p14:modId xmlns:p14="http://schemas.microsoft.com/office/powerpoint/2010/main" val="2583320257"/>
                  </p:ext>
                </p:extLst>
              </p:nvPr>
            </p:nvGraphicFramePr>
            <p:xfrm>
              <a:off x="-4533347" y="12734142"/>
              <a:ext cx="1828800" cy="1117600"/>
            </p:xfrm>
            <a:graphic>
              <a:graphicData uri="http://schemas.openxmlformats.org/presentationml/2006/ole">
                <mc:AlternateContent xmlns:mc="http://schemas.openxmlformats.org/markup-compatibility/2006">
                  <mc:Choice xmlns:v="urn:schemas-microsoft-com:vml" Requires="v">
                    <p:oleObj spid="_x0000_s1046" name="Image" r:id="rId8" imgW="1828440" imgH="1117440" progId="Photoshop.Image.13">
                      <p:embed/>
                    </p:oleObj>
                  </mc:Choice>
                  <mc:Fallback>
                    <p:oleObj name="Image" r:id="rId8" imgW="1828440" imgH="1117440" progId="Photoshop.Image.13">
                      <p:embed/>
                      <p:pic>
                        <p:nvPicPr>
                          <p:cNvPr id="0" name=""/>
                          <p:cNvPicPr/>
                          <p:nvPr/>
                        </p:nvPicPr>
                        <p:blipFill>
                          <a:blip r:embed="rId9"/>
                          <a:stretch>
                            <a:fillRect/>
                          </a:stretch>
                        </p:blipFill>
                        <p:spPr>
                          <a:xfrm>
                            <a:off x="-4533347" y="12734142"/>
                            <a:ext cx="1828800" cy="1117600"/>
                          </a:xfrm>
                          <a:prstGeom prst="rect">
                            <a:avLst/>
                          </a:prstGeom>
                        </p:spPr>
                      </p:pic>
                    </p:oleObj>
                  </mc:Fallback>
                </mc:AlternateContent>
              </a:graphicData>
            </a:graphic>
          </p:graphicFrame>
          <p:graphicFrame>
            <p:nvGraphicFramePr>
              <p:cNvPr id="55" name="Object 54"/>
              <p:cNvGraphicFramePr>
                <a:graphicFrameLocks noChangeAspect="1"/>
              </p:cNvGraphicFramePr>
              <p:nvPr userDrawn="1">
                <p:extLst>
                  <p:ext uri="{D42A27DB-BD31-4B8C-83A1-F6EECF244321}">
                    <p14:modId xmlns:p14="http://schemas.microsoft.com/office/powerpoint/2010/main" val="3111605449"/>
                  </p:ext>
                </p:extLst>
              </p:nvPr>
            </p:nvGraphicFramePr>
            <p:xfrm>
              <a:off x="-2456641" y="12737835"/>
              <a:ext cx="1828800" cy="1117600"/>
            </p:xfrm>
            <a:graphic>
              <a:graphicData uri="http://schemas.openxmlformats.org/presentationml/2006/ole">
                <mc:AlternateContent xmlns:mc="http://schemas.openxmlformats.org/markup-compatibility/2006">
                  <mc:Choice xmlns:v="urn:schemas-microsoft-com:vml" Requires="v">
                    <p:oleObj spid="_x0000_s1047" name="Image" r:id="rId10" imgW="1828440" imgH="1117440" progId="Photoshop.Image.13">
                      <p:embed/>
                    </p:oleObj>
                  </mc:Choice>
                  <mc:Fallback>
                    <p:oleObj name="Image" r:id="rId10" imgW="1828440" imgH="1117440" progId="Photoshop.Image.13">
                      <p:embed/>
                      <p:pic>
                        <p:nvPicPr>
                          <p:cNvPr id="0" name=""/>
                          <p:cNvPicPr/>
                          <p:nvPr/>
                        </p:nvPicPr>
                        <p:blipFill>
                          <a:blip r:embed="rId11"/>
                          <a:stretch>
                            <a:fillRect/>
                          </a:stretch>
                        </p:blipFill>
                        <p:spPr>
                          <a:xfrm>
                            <a:off x="-2456641" y="12737835"/>
                            <a:ext cx="1828800" cy="1117600"/>
                          </a:xfrm>
                          <a:prstGeom prst="rect">
                            <a:avLst/>
                          </a:prstGeom>
                        </p:spPr>
                      </p:pic>
                    </p:oleObj>
                  </mc:Fallback>
                </mc:AlternateContent>
              </a:graphicData>
            </a:graphic>
          </p:graphicFrame>
          <p:sp>
            <p:nvSpPr>
              <p:cNvPr id="56" name="TextBox 55"/>
              <p:cNvSpPr txBox="1"/>
              <p:nvPr userDrawn="1"/>
            </p:nvSpPr>
            <p:spPr>
              <a:xfrm rot="16200000">
                <a:off x="-5235785" y="13214925"/>
                <a:ext cx="1117601" cy="156024"/>
              </a:xfrm>
              <a:prstGeom prst="rect">
                <a:avLst/>
              </a:prstGeom>
              <a:noFill/>
            </p:spPr>
            <p:txBody>
              <a:bodyPr wrap="square" lIns="91440" tIns="91440" rIns="91440" bIns="0" rtlCol="0">
                <a:spAutoFit/>
              </a:bodyPr>
              <a:lstStyle/>
              <a:p>
                <a:pPr algn="ctr"/>
                <a:r>
                  <a:rPr lang="en-US" sz="1600" dirty="0">
                    <a:solidFill>
                      <a:srgbClr val="92D050"/>
                    </a:solidFill>
                  </a:rPr>
                  <a:t>Good</a:t>
                </a:r>
                <a:r>
                  <a:rPr lang="en-US" sz="1600" baseline="0" dirty="0">
                    <a:solidFill>
                      <a:srgbClr val="92D050"/>
                    </a:solidFill>
                  </a:rPr>
                  <a:t> </a:t>
                </a:r>
                <a:r>
                  <a:rPr lang="en-US" sz="1600" baseline="0" dirty="0">
                    <a:solidFill>
                      <a:schemeClr val="bg1"/>
                    </a:solidFill>
                  </a:rPr>
                  <a:t>printing quality</a:t>
                </a:r>
                <a:endParaRPr lang="en-US" sz="1600" dirty="0">
                  <a:solidFill>
                    <a:schemeClr val="bg1"/>
                  </a:solidFill>
                </a:endParaRPr>
              </a:p>
            </p:txBody>
          </p:sp>
          <p:sp>
            <p:nvSpPr>
              <p:cNvPr id="57" name="TextBox 56"/>
              <p:cNvSpPr txBox="1"/>
              <p:nvPr userDrawn="1"/>
            </p:nvSpPr>
            <p:spPr>
              <a:xfrm rot="16200000">
                <a:off x="-1095250" y="13224452"/>
                <a:ext cx="1117601" cy="156024"/>
              </a:xfrm>
              <a:prstGeom prst="rect">
                <a:avLst/>
              </a:prstGeom>
              <a:noFill/>
            </p:spPr>
            <p:txBody>
              <a:bodyPr wrap="square" lIns="91440" tIns="91440" rIns="91440" bIns="0" rtlCol="0">
                <a:spAutoFit/>
              </a:bodyPr>
              <a:lstStyle/>
              <a:p>
                <a:pPr algn="ctr"/>
                <a:r>
                  <a:rPr lang="en-US" sz="1600" dirty="0">
                    <a:solidFill>
                      <a:srgbClr val="FF0000"/>
                    </a:solidFill>
                  </a:rPr>
                  <a:t>Bad </a:t>
                </a:r>
                <a:r>
                  <a:rPr lang="en-US" sz="1600" dirty="0">
                    <a:solidFill>
                      <a:schemeClr val="bg1"/>
                    </a:solidFill>
                  </a:rPr>
                  <a:t>printing quality</a:t>
                </a:r>
              </a:p>
            </p:txBody>
          </p:sp>
        </p:grpSp>
      </p:grpSp>
      <p:grpSp>
        <p:nvGrpSpPr>
          <p:cNvPr id="66" name="Group 65"/>
          <p:cNvGrpSpPr/>
          <p:nvPr userDrawn="1"/>
        </p:nvGrpSpPr>
        <p:grpSpPr>
          <a:xfrm>
            <a:off x="44157839" y="-55065"/>
            <a:ext cx="11062139" cy="32973465"/>
            <a:chOff x="44157839" y="-55065"/>
            <a:chExt cx="11062139" cy="32973465"/>
          </a:xfrm>
        </p:grpSpPr>
        <p:sp>
          <p:nvSpPr>
            <p:cNvPr id="67" name="Rectangle 66"/>
            <p:cNvSpPr/>
            <p:nvPr userDrawn="1"/>
          </p:nvSpPr>
          <p:spPr>
            <a:xfrm>
              <a:off x="44157839" y="-55065"/>
              <a:ext cx="11062139" cy="32973465"/>
            </a:xfrm>
            <a:prstGeom prst="rect">
              <a:avLst/>
            </a:prstGeom>
            <a:solidFill>
              <a:schemeClr val="tx1">
                <a:lumMod val="95000"/>
                <a:lumOff val="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lIns="457200" tIns="457200" rIns="457200" bIns="0" rtlCol="0" anchor="t" anchorCtr="0"/>
            <a:lstStyle/>
            <a:p>
              <a:pPr algn="ctr"/>
              <a:r>
                <a:rPr lang="en-US" sz="4000" b="1" spc="600" dirty="0">
                  <a:solidFill>
                    <a:schemeClr val="bg1"/>
                  </a:solidFill>
                  <a:latin typeface="Trebuchet MS" pitchFamily="34" charset="0"/>
                </a:rPr>
                <a:t>QUICK START (cont.)</a:t>
              </a:r>
            </a:p>
            <a:p>
              <a:pPr algn="ctr"/>
              <a:endParaRPr lang="en-US" sz="3600" b="1" baseline="0" dirty="0">
                <a:solidFill>
                  <a:schemeClr val="bg1"/>
                </a:solidFill>
                <a:latin typeface="Trebuchet MS" pitchFamily="34" charset="0"/>
              </a:endParaRPr>
            </a:p>
            <a:p>
              <a:pPr algn="ctr"/>
              <a:r>
                <a:rPr lang="en-US" sz="3200" b="1" baseline="0" dirty="0">
                  <a:solidFill>
                    <a:srgbClr val="FFC000"/>
                  </a:solidFill>
                  <a:latin typeface="Trebuchet MS" pitchFamily="34" charset="0"/>
                </a:rPr>
                <a:t>How to change the template color theme</a:t>
              </a:r>
            </a:p>
            <a:p>
              <a:pPr marL="0" marR="0" lvl="2" indent="0" algn="l" defTabSz="114300" rtl="0" eaLnBrk="1" fontAlgn="auto" latinLnBrk="0" hangingPunct="1">
                <a:lnSpc>
                  <a:spcPct val="100000"/>
                </a:lnSpc>
                <a:spcBef>
                  <a:spcPts val="0"/>
                </a:spcBef>
                <a:spcAft>
                  <a:spcPts val="0"/>
                </a:spcAft>
                <a:buClrTx/>
                <a:buSzTx/>
                <a:buFontTx/>
                <a:buNone/>
                <a:tabLst/>
                <a:defRPr/>
              </a:pPr>
              <a:r>
                <a:rPr lang="en-US" sz="2400" b="0" baseline="0" dirty="0">
                  <a:solidFill>
                    <a:schemeClr val="bg1">
                      <a:lumMod val="75000"/>
                    </a:schemeClr>
                  </a:solidFill>
                  <a:latin typeface="Trebuchet MS" pitchFamily="34" charset="0"/>
                </a:rPr>
                <a:t>You can easily change the color theme of your poster by going to the DESIGN menu, click on COLORS, and choose the color theme of your choice. You can </a:t>
              </a:r>
              <a:r>
                <a:rPr lang="en-US" sz="2400" b="0" spc="0" baseline="0" dirty="0">
                  <a:solidFill>
                    <a:schemeClr val="bg1">
                      <a:lumMod val="75000"/>
                    </a:schemeClr>
                  </a:solidFill>
                  <a:latin typeface="Trebuchet MS" pitchFamily="34" charset="0"/>
                </a:rPr>
                <a:t>also create your own color theme.</a:t>
              </a:r>
            </a:p>
            <a:p>
              <a:pPr marL="0" marR="0" lvl="2" indent="0" algn="l" defTabSz="114300" rtl="0" eaLnBrk="1" fontAlgn="auto" latinLnBrk="0" hangingPunct="1">
                <a:lnSpc>
                  <a:spcPct val="100000"/>
                </a:lnSpc>
                <a:spcBef>
                  <a:spcPts val="0"/>
                </a:spcBef>
                <a:spcAft>
                  <a:spcPts val="0"/>
                </a:spcAft>
                <a:buClrTx/>
                <a:buSzTx/>
                <a:buFontTx/>
                <a:buNone/>
                <a:tabLst/>
                <a:defRPr/>
              </a:pPr>
              <a:endParaRPr lang="en-US" sz="2400" b="0" baseline="0" dirty="0">
                <a:solidFill>
                  <a:schemeClr val="bg1">
                    <a:lumMod val="75000"/>
                  </a:schemeClr>
                </a:solidFill>
                <a:latin typeface="Trebuchet MS" pitchFamily="34" charset="0"/>
              </a:endParaRPr>
            </a:p>
            <a:p>
              <a:pPr marL="0" indent="0" algn="l" defTabSz="114300"/>
              <a:endParaRPr lang="en-US" sz="2400" b="0" baseline="0" dirty="0">
                <a:solidFill>
                  <a:schemeClr val="bg1">
                    <a:lumMod val="75000"/>
                  </a:schemeClr>
                </a:solidFill>
                <a:latin typeface="Trebuchet MS" pitchFamily="34" charset="0"/>
              </a:endParaRPr>
            </a:p>
            <a:p>
              <a:pPr marL="0" indent="0" algn="l" defTabSz="114300"/>
              <a:endParaRPr lang="en-US" sz="2400" b="0" baseline="0" dirty="0">
                <a:solidFill>
                  <a:schemeClr val="bg1">
                    <a:lumMod val="75000"/>
                  </a:schemeClr>
                </a:solidFill>
                <a:latin typeface="Trebuchet MS" pitchFamily="34" charset="0"/>
              </a:endParaRPr>
            </a:p>
            <a:p>
              <a:pPr marL="0" indent="0" algn="l" defTabSz="114300"/>
              <a:endParaRPr lang="en-US" sz="2400" b="0" baseline="0" dirty="0">
                <a:solidFill>
                  <a:schemeClr val="bg1">
                    <a:lumMod val="75000"/>
                  </a:schemeClr>
                </a:solidFill>
                <a:latin typeface="Trebuchet MS" pitchFamily="34" charset="0"/>
              </a:endParaRPr>
            </a:p>
            <a:p>
              <a:pPr marL="0" indent="0" algn="l" defTabSz="114300"/>
              <a:endParaRPr lang="en-US" sz="2400" b="0" baseline="0" dirty="0">
                <a:solidFill>
                  <a:schemeClr val="bg1">
                    <a:lumMod val="75000"/>
                  </a:schemeClr>
                </a:solidFill>
                <a:latin typeface="Trebuchet MS" pitchFamily="34" charset="0"/>
              </a:endParaRPr>
            </a:p>
            <a:p>
              <a:pPr marL="0" indent="0" algn="l" defTabSz="114300"/>
              <a:endParaRPr lang="en-US" sz="2400" b="0" baseline="0" dirty="0">
                <a:solidFill>
                  <a:schemeClr val="bg1">
                    <a:lumMod val="75000"/>
                  </a:schemeClr>
                </a:solidFill>
                <a:latin typeface="Trebuchet MS" pitchFamily="34" charset="0"/>
              </a:endParaRPr>
            </a:p>
            <a:p>
              <a:pPr marL="0" indent="0" algn="l" defTabSz="114300"/>
              <a:endParaRPr lang="en-US" sz="2400" b="0" baseline="0" dirty="0">
                <a:solidFill>
                  <a:schemeClr val="bg1">
                    <a:lumMod val="75000"/>
                  </a:schemeClr>
                </a:solidFill>
                <a:latin typeface="Trebuchet MS" pitchFamily="34" charset="0"/>
              </a:endParaRPr>
            </a:p>
            <a:p>
              <a:pPr marL="0" indent="0" algn="l" defTabSz="114300"/>
              <a:r>
                <a:rPr lang="en-US" sz="2400" b="0" baseline="0" dirty="0">
                  <a:solidFill>
                    <a:schemeClr val="bg1">
                      <a:lumMod val="75000"/>
                    </a:schemeClr>
                  </a:solidFill>
                  <a:latin typeface="Trebuchet MS" pitchFamily="34" charset="0"/>
                </a:rPr>
                <a:t>You can also manually change the color of your background by going to VIEW &gt; SLIDE MASTER.  After you finish working on the master be sure to go to VIEW &gt; NORMAL to continue working on your poster.</a:t>
              </a:r>
            </a:p>
            <a:p>
              <a:pPr marL="0" indent="0" algn="l" defTabSz="114300"/>
              <a:endParaRPr lang="en-US" sz="2400" b="0" baseline="0" dirty="0">
                <a:solidFill>
                  <a:schemeClr val="bg1">
                    <a:lumMod val="75000"/>
                  </a:schemeClr>
                </a:solidFill>
                <a:latin typeface="Trebuchet MS" pitchFamily="34" charset="0"/>
              </a:endParaRPr>
            </a:p>
            <a:p>
              <a:pPr algn="ctr"/>
              <a:r>
                <a:rPr lang="en-US" sz="3200" b="1" baseline="0" dirty="0">
                  <a:solidFill>
                    <a:srgbClr val="FFC000"/>
                  </a:solidFill>
                  <a:latin typeface="Trebuchet MS" pitchFamily="34" charset="0"/>
                </a:rPr>
                <a:t>How to add Text</a:t>
              </a:r>
            </a:p>
            <a:p>
              <a:pPr marL="3265488" lvl="2" indent="0" algn="l" defTabSz="114300"/>
              <a:r>
                <a:rPr lang="en-US" sz="2400" b="0" baseline="0" dirty="0">
                  <a:solidFill>
                    <a:schemeClr val="bg1">
                      <a:lumMod val="75000"/>
                    </a:schemeClr>
                  </a:solidFill>
                  <a:latin typeface="Trebuchet MS" pitchFamily="34" charset="0"/>
                </a:rPr>
                <a:t>The template comes with a number of pre-formatted placeholders for headers and text blocks. You can add more blocks by copying and pasting the existing ones or by adding a text box from the HOME menu. </a:t>
              </a:r>
            </a:p>
            <a:p>
              <a:pPr marL="1518341" lvl="2" indent="0" algn="l" defTabSz="114300"/>
              <a:endParaRPr lang="en-US" sz="2400" b="0" baseline="0" dirty="0">
                <a:solidFill>
                  <a:schemeClr val="bg1">
                    <a:lumMod val="75000"/>
                  </a:schemeClr>
                </a:solidFill>
                <a:latin typeface="Trebuchet MS" pitchFamily="34" charset="0"/>
              </a:endParaRPr>
            </a:p>
            <a:p>
              <a:pPr marL="0" marR="0" lvl="0" indent="0" algn="ctr" defTabSz="1518341" rtl="0" eaLnBrk="1" fontAlgn="auto" latinLnBrk="0" hangingPunct="1">
                <a:lnSpc>
                  <a:spcPct val="100000"/>
                </a:lnSpc>
                <a:spcBef>
                  <a:spcPts val="0"/>
                </a:spcBef>
                <a:spcAft>
                  <a:spcPts val="0"/>
                </a:spcAft>
                <a:buClrTx/>
                <a:buSzTx/>
                <a:buFontTx/>
                <a:buNone/>
                <a:tabLst/>
                <a:defRPr/>
              </a:pPr>
              <a:r>
                <a:rPr lang="en-US" sz="2400" b="0" baseline="0" dirty="0">
                  <a:solidFill>
                    <a:schemeClr val="bg1">
                      <a:lumMod val="75000"/>
                    </a:schemeClr>
                  </a:solidFill>
                  <a:latin typeface="Trebuchet MS" pitchFamily="34" charset="0"/>
                </a:rPr>
                <a:t> </a:t>
              </a:r>
              <a:r>
                <a:rPr kumimoji="0" lang="en-US" sz="3200" b="1" i="0" u="none" strike="noStrike" kern="1200" cap="none" spc="0" normalizeH="0" baseline="0" noProof="0" dirty="0">
                  <a:ln>
                    <a:noFill/>
                  </a:ln>
                  <a:solidFill>
                    <a:srgbClr val="FFC000"/>
                  </a:solidFill>
                  <a:effectLst/>
                  <a:uLnTx/>
                  <a:uFillTx/>
                  <a:latin typeface="Trebuchet MS" pitchFamily="34" charset="0"/>
                </a:rPr>
                <a:t>Text size</a:t>
              </a:r>
            </a:p>
            <a:p>
              <a:pPr marL="0" marR="0" lvl="0" indent="0" algn="l" defTabSz="114300" rtl="0" eaLnBrk="1" fontAlgn="auto" latinLnBrk="0" hangingPunct="1">
                <a:lnSpc>
                  <a:spcPct val="100000"/>
                </a:lnSpc>
                <a:spcBef>
                  <a:spcPts val="0"/>
                </a:spcBef>
                <a:spcAft>
                  <a:spcPts val="0"/>
                </a:spcAft>
                <a:buClrTx/>
                <a:buSzTx/>
                <a:buFontTx/>
                <a:buNone/>
                <a:tabLst/>
                <a:defRPr/>
              </a:pPr>
              <a:r>
                <a:rPr kumimoji="0" lang="en-US" sz="2400" b="0" i="0" u="none" strike="noStrike" kern="1200" cap="none" spc="0" normalizeH="0" baseline="0" noProof="0" dirty="0">
                  <a:ln>
                    <a:noFill/>
                  </a:ln>
                  <a:solidFill>
                    <a:prstClr val="white">
                      <a:lumMod val="75000"/>
                    </a:prstClr>
                  </a:solidFill>
                  <a:effectLst/>
                  <a:uLnTx/>
                  <a:uFillTx/>
                  <a:latin typeface="Trebuchet MS" pitchFamily="34" charset="0"/>
                </a:rPr>
                <a:t>Adjust the size of your text based on how much content you have to present. The default template text offers a good starting point. Follow the conference requirements.</a:t>
              </a:r>
              <a:endParaRPr lang="en-US" sz="2400" b="0" baseline="0" dirty="0">
                <a:solidFill>
                  <a:schemeClr val="bg1">
                    <a:lumMod val="75000"/>
                  </a:schemeClr>
                </a:solidFill>
                <a:latin typeface="Trebuchet MS" pitchFamily="34" charset="0"/>
              </a:endParaRPr>
            </a:p>
            <a:p>
              <a:pPr marL="1518341" lvl="2" indent="0" algn="l" defTabSz="114300"/>
              <a:endParaRPr lang="en-US" sz="2400" b="0" baseline="0" dirty="0">
                <a:solidFill>
                  <a:schemeClr val="bg1">
                    <a:lumMod val="75000"/>
                  </a:schemeClr>
                </a:solidFill>
                <a:latin typeface="Trebuchet MS" pitchFamily="34" charset="0"/>
              </a:endParaRPr>
            </a:p>
            <a:p>
              <a:pPr algn="ctr"/>
              <a:r>
                <a:rPr lang="en-US" sz="3200" b="1" baseline="0" dirty="0">
                  <a:solidFill>
                    <a:srgbClr val="FFC000"/>
                  </a:solidFill>
                  <a:latin typeface="Trebuchet MS" pitchFamily="34" charset="0"/>
                </a:rPr>
                <a:t>How to add Tables</a:t>
              </a:r>
            </a:p>
            <a:p>
              <a:pPr marL="1730375" lvl="1" indent="0" algn="l" defTabSz="114300"/>
              <a:r>
                <a:rPr lang="en-US" sz="2400" b="0" baseline="0" dirty="0">
                  <a:solidFill>
                    <a:schemeClr val="bg1">
                      <a:lumMod val="75000"/>
                    </a:schemeClr>
                  </a:solidFill>
                  <a:latin typeface="Trebuchet MS" pitchFamily="34" charset="0"/>
                </a:rPr>
                <a:t>To add a table from scratch go to the INSERT menu and </a:t>
              </a:r>
              <a:br>
                <a:rPr lang="en-US" sz="2400" b="0" baseline="0" dirty="0">
                  <a:solidFill>
                    <a:schemeClr val="bg1">
                      <a:lumMod val="75000"/>
                    </a:schemeClr>
                  </a:solidFill>
                  <a:latin typeface="Trebuchet MS" pitchFamily="34" charset="0"/>
                </a:rPr>
              </a:br>
              <a:r>
                <a:rPr lang="en-US" sz="2400" b="0" baseline="0" dirty="0">
                  <a:solidFill>
                    <a:schemeClr val="bg1">
                      <a:lumMod val="75000"/>
                    </a:schemeClr>
                  </a:solidFill>
                  <a:latin typeface="Trebuchet MS" pitchFamily="34" charset="0"/>
                </a:rPr>
                <a:t>click on TABLE. A drop-down box will help you select rows and columns. </a:t>
              </a:r>
            </a:p>
            <a:p>
              <a:pPr marL="0" lvl="0" indent="0" algn="l" defTabSz="114300"/>
              <a:r>
                <a:rPr lang="en-US" sz="2400" b="0" baseline="0" dirty="0">
                  <a:solidFill>
                    <a:schemeClr val="bg1">
                      <a:lumMod val="75000"/>
                    </a:schemeClr>
                  </a:solidFill>
                  <a:latin typeface="Trebuchet MS" pitchFamily="34" charset="0"/>
                </a:rPr>
                <a:t>You can also copy and a paste a table from Word or another PowerPoint document. A pasted table may need to be re-formatted by RIGHT-CLICK &gt; FORMAT SHAPE, TEXT BOX, Margins.</a:t>
              </a:r>
            </a:p>
            <a:p>
              <a:pPr marL="0" lvl="0" indent="0" algn="l" defTabSz="114300"/>
              <a:endParaRPr lang="en-US" sz="2400" b="0" baseline="0" dirty="0">
                <a:solidFill>
                  <a:schemeClr val="bg1">
                    <a:lumMod val="75000"/>
                  </a:schemeClr>
                </a:solidFill>
                <a:latin typeface="Trebuchet MS" pitchFamily="34" charset="0"/>
              </a:endParaRPr>
            </a:p>
            <a:p>
              <a:pPr marL="0" marR="0" lvl="0" indent="0" algn="ctr" defTabSz="1518341" rtl="0" eaLnBrk="1" fontAlgn="auto" latinLnBrk="0" hangingPunct="1">
                <a:lnSpc>
                  <a:spcPct val="100000"/>
                </a:lnSpc>
                <a:spcBef>
                  <a:spcPts val="0"/>
                </a:spcBef>
                <a:spcAft>
                  <a:spcPts val="0"/>
                </a:spcAft>
                <a:buClrTx/>
                <a:buSzTx/>
                <a:buFontTx/>
                <a:buNone/>
                <a:tabLst/>
                <a:defRPr/>
              </a:pPr>
              <a:r>
                <a:rPr kumimoji="0" lang="en-US" sz="3200" b="1" i="0" u="none" strike="noStrike" kern="1200" cap="none" spc="0" normalizeH="0" baseline="0" noProof="0" dirty="0">
                  <a:ln>
                    <a:noFill/>
                  </a:ln>
                  <a:solidFill>
                    <a:srgbClr val="FFC000"/>
                  </a:solidFill>
                  <a:effectLst/>
                  <a:uLnTx/>
                  <a:uFillTx/>
                  <a:latin typeface="Trebuchet MS" pitchFamily="34" charset="0"/>
                </a:rPr>
                <a:t>Graphs / Charts</a:t>
              </a:r>
            </a:p>
            <a:p>
              <a:pPr marL="0" marR="0" lvl="0" indent="0" algn="l" defTabSz="114300" rtl="0" eaLnBrk="1" fontAlgn="auto" latinLnBrk="0" hangingPunct="1">
                <a:lnSpc>
                  <a:spcPct val="100000"/>
                </a:lnSpc>
                <a:spcBef>
                  <a:spcPts val="0"/>
                </a:spcBef>
                <a:spcAft>
                  <a:spcPts val="0"/>
                </a:spcAft>
                <a:buClrTx/>
                <a:buSzTx/>
                <a:buFontTx/>
                <a:buNone/>
                <a:tabLst/>
                <a:defRPr/>
              </a:pPr>
              <a:r>
                <a:rPr kumimoji="0" lang="en-US" sz="2400" b="0" i="0" u="none" strike="noStrike" kern="1200" cap="none" spc="0" normalizeH="0" baseline="0" noProof="0" dirty="0">
                  <a:ln>
                    <a:noFill/>
                  </a:ln>
                  <a:solidFill>
                    <a:prstClr val="white">
                      <a:lumMod val="75000"/>
                    </a:prstClr>
                  </a:solidFill>
                  <a:effectLst/>
                  <a:uLnTx/>
                  <a:uFillTx/>
                  <a:latin typeface="Trebuchet MS" pitchFamily="34" charset="0"/>
                </a:rPr>
                <a:t>You can simply copy and paste charts and graphs from Excel or Word. Some reformatting may be required depending on how the original document has been created.</a:t>
              </a:r>
            </a:p>
            <a:p>
              <a:pPr marL="0" marR="0" lvl="0" indent="0" algn="l" defTabSz="114300" rtl="0" eaLnBrk="1" fontAlgn="auto" latinLnBrk="0" hangingPunct="1">
                <a:lnSpc>
                  <a:spcPct val="100000"/>
                </a:lnSpc>
                <a:spcBef>
                  <a:spcPts val="0"/>
                </a:spcBef>
                <a:spcAft>
                  <a:spcPts val="0"/>
                </a:spcAft>
                <a:buClrTx/>
                <a:buSzTx/>
                <a:buFontTx/>
                <a:buNone/>
                <a:tabLst/>
                <a:defRPr/>
              </a:pPr>
              <a:endParaRPr kumimoji="0" lang="en-US" sz="2400" b="0" i="0" u="none" strike="noStrike" kern="1200" cap="none" spc="0" normalizeH="0" baseline="0" noProof="0" dirty="0">
                <a:ln>
                  <a:noFill/>
                </a:ln>
                <a:solidFill>
                  <a:prstClr val="white">
                    <a:lumMod val="75000"/>
                  </a:prstClr>
                </a:solidFill>
                <a:effectLst/>
                <a:uLnTx/>
                <a:uFillTx/>
                <a:latin typeface="Trebuchet MS" pitchFamily="34" charset="0"/>
              </a:endParaRPr>
            </a:p>
            <a:p>
              <a:pPr marL="0" marR="0" lvl="0" indent="0" algn="ctr" defTabSz="1518341" rtl="0" eaLnBrk="1" fontAlgn="auto" latinLnBrk="0" hangingPunct="1">
                <a:lnSpc>
                  <a:spcPct val="100000"/>
                </a:lnSpc>
                <a:spcBef>
                  <a:spcPts val="0"/>
                </a:spcBef>
                <a:spcAft>
                  <a:spcPts val="0"/>
                </a:spcAft>
                <a:buClrTx/>
                <a:buSzTx/>
                <a:buFontTx/>
                <a:buNone/>
                <a:tabLst/>
                <a:defRPr/>
              </a:pPr>
              <a:r>
                <a:rPr kumimoji="0" lang="en-US" sz="3200" b="1" i="0" u="none" strike="noStrike" kern="1200" cap="none" spc="0" normalizeH="0" baseline="0" noProof="0" dirty="0">
                  <a:ln>
                    <a:noFill/>
                  </a:ln>
                  <a:solidFill>
                    <a:srgbClr val="FFC000"/>
                  </a:solidFill>
                  <a:effectLst/>
                  <a:uLnTx/>
                  <a:uFillTx/>
                  <a:latin typeface="Trebuchet MS" pitchFamily="34" charset="0"/>
                </a:rPr>
                <a:t>How to change the column configuration</a:t>
              </a:r>
            </a:p>
            <a:p>
              <a:pPr marL="0" marR="0" lvl="0" indent="0" algn="l" defTabSz="114300" rtl="0" eaLnBrk="1" fontAlgn="auto" latinLnBrk="0" hangingPunct="1">
                <a:lnSpc>
                  <a:spcPct val="100000"/>
                </a:lnSpc>
                <a:spcBef>
                  <a:spcPts val="0"/>
                </a:spcBef>
                <a:spcAft>
                  <a:spcPts val="0"/>
                </a:spcAft>
                <a:buClrTx/>
                <a:buSzTx/>
                <a:buFontTx/>
                <a:buNone/>
                <a:tabLst/>
                <a:defRPr/>
              </a:pPr>
              <a:r>
                <a:rPr kumimoji="0" lang="en-US" sz="2400" b="0" i="0" u="none" strike="noStrike" kern="1200" cap="none" spc="0" normalizeH="0" baseline="0" noProof="0" dirty="0">
                  <a:ln>
                    <a:noFill/>
                  </a:ln>
                  <a:solidFill>
                    <a:prstClr val="white">
                      <a:lumMod val="75000"/>
                    </a:prstClr>
                  </a:solidFill>
                  <a:effectLst/>
                  <a:uLnTx/>
                  <a:uFillTx/>
                  <a:latin typeface="Trebuchet MS" pitchFamily="34" charset="0"/>
                </a:rPr>
                <a:t>RIGHT-CLICK on the poster background and select LAYOUT to see the column options available for this template. The poster columns can also be customized on the Master. VIEW &gt; MASTER.</a:t>
              </a:r>
            </a:p>
            <a:p>
              <a:pPr marL="0" marR="0" lvl="0" indent="0" algn="ctr" defTabSz="1518341" rtl="0" eaLnBrk="1" fontAlgn="auto" latinLnBrk="0" hangingPunct="1">
                <a:lnSpc>
                  <a:spcPct val="100000"/>
                </a:lnSpc>
                <a:spcBef>
                  <a:spcPts val="0"/>
                </a:spcBef>
                <a:spcAft>
                  <a:spcPts val="0"/>
                </a:spcAft>
                <a:buClrTx/>
                <a:buSzTx/>
                <a:buFontTx/>
                <a:buNone/>
                <a:tabLst/>
                <a:defRPr/>
              </a:pPr>
              <a:endParaRPr kumimoji="0" lang="en-US" sz="3200" b="1" i="0" u="none" strike="noStrike" kern="1200" cap="none" spc="0" normalizeH="0" baseline="0" noProof="0" dirty="0">
                <a:ln>
                  <a:noFill/>
                </a:ln>
                <a:solidFill>
                  <a:srgbClr val="FFC000"/>
                </a:solidFill>
                <a:effectLst/>
                <a:uLnTx/>
                <a:uFillTx/>
                <a:latin typeface="Trebuchet MS" pitchFamily="34" charset="0"/>
              </a:endParaRPr>
            </a:p>
            <a:p>
              <a:pPr marL="0" marR="0" lvl="0" indent="0" algn="ctr" defTabSz="1518341" rtl="0" eaLnBrk="1" fontAlgn="auto" latinLnBrk="0" hangingPunct="1">
                <a:lnSpc>
                  <a:spcPct val="100000"/>
                </a:lnSpc>
                <a:spcBef>
                  <a:spcPts val="0"/>
                </a:spcBef>
                <a:spcAft>
                  <a:spcPts val="0"/>
                </a:spcAft>
                <a:buClrTx/>
                <a:buSzTx/>
                <a:buFontTx/>
                <a:buNone/>
                <a:tabLst/>
                <a:defRPr/>
              </a:pPr>
              <a:r>
                <a:rPr kumimoji="0" lang="en-US" sz="3200" b="1" i="0" u="none" strike="noStrike" kern="1200" cap="none" spc="0" normalizeH="0" baseline="0" noProof="0" dirty="0">
                  <a:ln>
                    <a:noFill/>
                  </a:ln>
                  <a:solidFill>
                    <a:srgbClr val="FFC000"/>
                  </a:solidFill>
                  <a:effectLst/>
                  <a:uLnTx/>
                  <a:uFillTx/>
                  <a:latin typeface="Trebuchet MS" pitchFamily="34" charset="0"/>
                </a:rPr>
                <a:t>How to remove the info bars</a:t>
              </a:r>
            </a:p>
            <a:p>
              <a:pPr marL="0" marR="0" lvl="0" indent="0" algn="l" defTabSz="114300" rtl="0" eaLnBrk="1" fontAlgn="auto" latinLnBrk="0" hangingPunct="1">
                <a:lnSpc>
                  <a:spcPct val="100000"/>
                </a:lnSpc>
                <a:spcBef>
                  <a:spcPts val="0"/>
                </a:spcBef>
                <a:spcAft>
                  <a:spcPts val="0"/>
                </a:spcAft>
                <a:buClrTx/>
                <a:buSzTx/>
                <a:buFontTx/>
                <a:buNone/>
                <a:tabLst/>
                <a:defRPr/>
              </a:pPr>
              <a:r>
                <a:rPr kumimoji="0" lang="en-US" sz="2400" b="0" i="0" u="none" strike="noStrike" kern="1200" cap="none" spc="0" normalizeH="0" baseline="0" noProof="0" dirty="0">
                  <a:ln>
                    <a:noFill/>
                  </a:ln>
                  <a:solidFill>
                    <a:prstClr val="white">
                      <a:lumMod val="75000"/>
                    </a:prstClr>
                  </a:solidFill>
                  <a:effectLst/>
                  <a:uLnTx/>
                  <a:uFillTx/>
                  <a:latin typeface="Trebuchet MS" pitchFamily="34" charset="0"/>
                </a:rPr>
                <a:t>If you are working in PowerPoint for Windows and have finished your poster, save as PDF and the bars will not be included. You can also delete them by going to VIEW &gt; MASTER. On the Mac adjust the Page-Setup to match the Page-Setup in PowerPoint before you create a PDF. You can also delete them from the Slide Master.</a:t>
              </a:r>
            </a:p>
            <a:p>
              <a:pPr marL="0" marR="0" lvl="0" indent="0" algn="l" defTabSz="114300" rtl="0" eaLnBrk="1" fontAlgn="auto" latinLnBrk="0" hangingPunct="1">
                <a:lnSpc>
                  <a:spcPct val="100000"/>
                </a:lnSpc>
                <a:spcBef>
                  <a:spcPts val="0"/>
                </a:spcBef>
                <a:spcAft>
                  <a:spcPts val="0"/>
                </a:spcAft>
                <a:buClrTx/>
                <a:buSzTx/>
                <a:buFontTx/>
                <a:buNone/>
                <a:tabLst/>
                <a:defRPr/>
              </a:pPr>
              <a:endParaRPr kumimoji="0" lang="en-US" sz="2400" b="0" i="0" u="none" strike="noStrike" kern="1200" cap="none" spc="0" normalizeH="0" baseline="0" noProof="0" dirty="0">
                <a:ln>
                  <a:noFill/>
                </a:ln>
                <a:solidFill>
                  <a:prstClr val="white">
                    <a:lumMod val="75000"/>
                  </a:prstClr>
                </a:solidFill>
                <a:effectLst/>
                <a:uLnTx/>
                <a:uFillTx/>
                <a:latin typeface="Trebuchet MS" pitchFamily="34" charset="0"/>
              </a:endParaRPr>
            </a:p>
            <a:p>
              <a:pPr marL="0" marR="0" lvl="0" indent="0" algn="ctr" defTabSz="1518341" rtl="0" eaLnBrk="1" fontAlgn="auto" latinLnBrk="0" hangingPunct="1">
                <a:lnSpc>
                  <a:spcPct val="100000"/>
                </a:lnSpc>
                <a:spcBef>
                  <a:spcPts val="0"/>
                </a:spcBef>
                <a:spcAft>
                  <a:spcPts val="0"/>
                </a:spcAft>
                <a:buClrTx/>
                <a:buSzTx/>
                <a:buFontTx/>
                <a:buNone/>
                <a:tabLst/>
                <a:defRPr/>
              </a:pPr>
              <a:r>
                <a:rPr kumimoji="0" lang="en-US" sz="3200" b="1" i="0" u="none" strike="noStrike" kern="1200" cap="none" spc="0" normalizeH="0" baseline="0" noProof="0" dirty="0">
                  <a:ln>
                    <a:noFill/>
                  </a:ln>
                  <a:solidFill>
                    <a:srgbClr val="FFC000"/>
                  </a:solidFill>
                  <a:effectLst/>
                  <a:uLnTx/>
                  <a:uFillTx/>
                  <a:latin typeface="Trebuchet MS" pitchFamily="34" charset="0"/>
                </a:rPr>
                <a:t>Save your work</a:t>
              </a:r>
            </a:p>
            <a:p>
              <a:pPr marL="0" marR="0" lvl="0" indent="0" algn="l" defTabSz="114300" rtl="0" eaLnBrk="1" fontAlgn="auto" latinLnBrk="0" hangingPunct="1">
                <a:lnSpc>
                  <a:spcPct val="100000"/>
                </a:lnSpc>
                <a:spcBef>
                  <a:spcPts val="0"/>
                </a:spcBef>
                <a:spcAft>
                  <a:spcPts val="0"/>
                </a:spcAft>
                <a:buClrTx/>
                <a:buSzTx/>
                <a:buFontTx/>
                <a:buNone/>
                <a:tabLst/>
                <a:defRPr/>
              </a:pPr>
              <a:r>
                <a:rPr kumimoji="0" lang="en-US" sz="2400" b="0" i="0" u="none" strike="noStrike" kern="1200" cap="none" spc="0" normalizeH="0" baseline="0" noProof="0" dirty="0">
                  <a:ln>
                    <a:noFill/>
                  </a:ln>
                  <a:solidFill>
                    <a:prstClr val="white">
                      <a:lumMod val="75000"/>
                    </a:prstClr>
                  </a:solidFill>
                  <a:effectLst/>
                  <a:uLnTx/>
                  <a:uFillTx/>
                  <a:latin typeface="Trebuchet MS" pitchFamily="34" charset="0"/>
                </a:rPr>
                <a:t>Save your template as a PowerPoint document. For printing, save as PowerPoint or “Print-quality” PDF.</a:t>
              </a:r>
            </a:p>
            <a:p>
              <a:pPr marL="0" marR="0" lvl="0" indent="0" algn="l" defTabSz="114300" rtl="0" eaLnBrk="1" fontAlgn="auto" latinLnBrk="0" hangingPunct="1">
                <a:lnSpc>
                  <a:spcPct val="100000"/>
                </a:lnSpc>
                <a:spcBef>
                  <a:spcPts val="0"/>
                </a:spcBef>
                <a:spcAft>
                  <a:spcPts val="0"/>
                </a:spcAft>
                <a:buClrTx/>
                <a:buSzTx/>
                <a:buFontTx/>
                <a:buNone/>
                <a:tabLst/>
                <a:defRPr/>
              </a:pPr>
              <a:endParaRPr lang="en-US" sz="2400" b="0" baseline="0" dirty="0">
                <a:solidFill>
                  <a:schemeClr val="bg1">
                    <a:lumMod val="75000"/>
                  </a:schemeClr>
                </a:solidFill>
                <a:latin typeface="Trebuchet MS" pitchFamily="34" charset="0"/>
              </a:endParaRPr>
            </a:p>
            <a:p>
              <a:pPr marL="0" marR="0" lvl="0" indent="0" algn="ctr" defTabSz="1518341" rtl="0" eaLnBrk="1" fontAlgn="auto" latinLnBrk="0" hangingPunct="1">
                <a:lnSpc>
                  <a:spcPct val="100000"/>
                </a:lnSpc>
                <a:spcBef>
                  <a:spcPts val="0"/>
                </a:spcBef>
                <a:spcAft>
                  <a:spcPts val="0"/>
                </a:spcAft>
                <a:buClrTx/>
                <a:buSzTx/>
                <a:buFontTx/>
                <a:buNone/>
                <a:tabLst/>
                <a:defRPr/>
              </a:pPr>
              <a:r>
                <a:rPr kumimoji="0" lang="en-US" sz="3200" b="1" i="0" u="none" strike="noStrike" kern="1200" cap="none" spc="0" normalizeH="0" baseline="0" noProof="0" dirty="0">
                  <a:ln>
                    <a:noFill/>
                  </a:ln>
                  <a:solidFill>
                    <a:srgbClr val="FFC000"/>
                  </a:solidFill>
                  <a:effectLst/>
                  <a:uLnTx/>
                  <a:uFillTx/>
                  <a:latin typeface="Trebuchet MS" pitchFamily="34" charset="0"/>
                </a:rPr>
                <a:t>Print your poster</a:t>
              </a:r>
            </a:p>
            <a:p>
              <a:pPr marL="0" marR="0" lvl="0" indent="0" algn="l" defTabSz="114300" rtl="0" eaLnBrk="1" fontAlgn="auto" latinLnBrk="0" hangingPunct="1">
                <a:lnSpc>
                  <a:spcPct val="100000"/>
                </a:lnSpc>
                <a:spcBef>
                  <a:spcPts val="0"/>
                </a:spcBef>
                <a:spcAft>
                  <a:spcPts val="0"/>
                </a:spcAft>
                <a:buClrTx/>
                <a:buSzTx/>
                <a:buFontTx/>
                <a:buNone/>
                <a:tabLst/>
                <a:defRPr/>
              </a:pPr>
              <a:r>
                <a:rPr kumimoji="0" lang="en-US" sz="2400" b="0" i="0" u="none" strike="noStrike" kern="1200" cap="none" spc="0" normalizeH="0" baseline="0" noProof="0" dirty="0">
                  <a:ln>
                    <a:noFill/>
                  </a:ln>
                  <a:solidFill>
                    <a:prstClr val="white">
                      <a:lumMod val="75000"/>
                    </a:prstClr>
                  </a:solidFill>
                  <a:effectLst/>
                  <a:uLnTx/>
                  <a:uFillTx/>
                  <a:latin typeface="Trebuchet MS" pitchFamily="34" charset="0"/>
                </a:rPr>
                <a:t>When you are ready to have your poster printed go online to PosterPresentations.com and click on the “Order Your Poster” button. Choose the poster type the best suits your needs and submit your order. If you submit a PowerPoint document you will be receiving a PDF proof for your approval prior to printing. If your order is placed and paid for before noon, Pacific, Monday through Friday, your order will ship out that same day. Next day, Second day, Third day, and Free Ground services are offered. Go to PosterPresentations.com for more information.</a:t>
              </a:r>
            </a:p>
            <a:p>
              <a:pPr marL="0" marR="0" lvl="0" indent="0" algn="l" defTabSz="114300" rtl="0" eaLnBrk="1" fontAlgn="auto" latinLnBrk="0" hangingPunct="1">
                <a:lnSpc>
                  <a:spcPct val="100000"/>
                </a:lnSpc>
                <a:spcBef>
                  <a:spcPts val="0"/>
                </a:spcBef>
                <a:spcAft>
                  <a:spcPts val="0"/>
                </a:spcAft>
                <a:buClrTx/>
                <a:buSzTx/>
                <a:buFontTx/>
                <a:buNone/>
                <a:tabLst/>
                <a:defRPr/>
              </a:pPr>
              <a:endParaRPr kumimoji="0" lang="en-US" sz="2800" b="0" i="0" u="none" strike="noStrike" kern="1200" cap="none" spc="0" normalizeH="0" baseline="0" noProof="0" dirty="0">
                <a:ln>
                  <a:noFill/>
                </a:ln>
                <a:solidFill>
                  <a:prstClr val="white">
                    <a:lumMod val="75000"/>
                  </a:prstClr>
                </a:solidFill>
                <a:effectLst/>
                <a:uLnTx/>
                <a:uFillTx/>
                <a:latin typeface="Trebuchet MS" pitchFamily="34" charset="0"/>
              </a:endParaRPr>
            </a:p>
          </p:txBody>
        </p:sp>
        <p:graphicFrame>
          <p:nvGraphicFramePr>
            <p:cNvPr id="68" name="Object 67"/>
            <p:cNvGraphicFramePr>
              <a:graphicFrameLocks noChangeAspect="1"/>
            </p:cNvGraphicFramePr>
            <p:nvPr userDrawn="1">
              <p:extLst>
                <p:ext uri="{D42A27DB-BD31-4B8C-83A1-F6EECF244321}">
                  <p14:modId xmlns:p14="http://schemas.microsoft.com/office/powerpoint/2010/main" val="2989431727"/>
                </p:ext>
              </p:extLst>
            </p:nvPr>
          </p:nvGraphicFramePr>
          <p:xfrm>
            <a:off x="46915679" y="3349444"/>
            <a:ext cx="5586150" cy="2063772"/>
          </p:xfrm>
          <a:graphic>
            <a:graphicData uri="http://schemas.openxmlformats.org/presentationml/2006/ole">
              <mc:AlternateContent xmlns:mc="http://schemas.openxmlformats.org/markup-compatibility/2006">
                <mc:Choice xmlns:v="urn:schemas-microsoft-com:vml" Requires="v">
                  <p:oleObj spid="_x0000_s1048" name="Image" r:id="rId12" imgW="4571280" imgH="1688760" progId="Photoshop.Image.13">
                    <p:embed/>
                  </p:oleObj>
                </mc:Choice>
                <mc:Fallback>
                  <p:oleObj name="Image" r:id="rId12" imgW="4571280" imgH="1688760" progId="Photoshop.Image.13">
                    <p:embed/>
                    <p:pic>
                      <p:nvPicPr>
                        <p:cNvPr id="0" name=""/>
                        <p:cNvPicPr/>
                        <p:nvPr/>
                      </p:nvPicPr>
                      <p:blipFill>
                        <a:blip r:embed="rId13"/>
                        <a:stretch>
                          <a:fillRect/>
                        </a:stretch>
                      </p:blipFill>
                      <p:spPr>
                        <a:xfrm>
                          <a:off x="46915679" y="3349444"/>
                          <a:ext cx="5586150" cy="2063772"/>
                        </a:xfrm>
                        <a:prstGeom prst="rect">
                          <a:avLst/>
                        </a:prstGeom>
                      </p:spPr>
                    </p:pic>
                  </p:oleObj>
                </mc:Fallback>
              </mc:AlternateContent>
            </a:graphicData>
          </a:graphic>
        </p:graphicFrame>
        <p:pic>
          <p:nvPicPr>
            <p:cNvPr id="69" name="Picture 68"/>
            <p:cNvPicPr>
              <a:picLocks noChangeAspect="1"/>
            </p:cNvPicPr>
            <p:nvPr userDrawn="1"/>
          </p:nvPicPr>
          <p:blipFill>
            <a:blip r:embed="rId14"/>
            <a:stretch>
              <a:fillRect/>
            </a:stretch>
          </p:blipFill>
          <p:spPr>
            <a:xfrm>
              <a:off x="44621819" y="7740040"/>
              <a:ext cx="2969584" cy="1370577"/>
            </a:xfrm>
            <a:prstGeom prst="rect">
              <a:avLst/>
            </a:prstGeom>
            <a:ln>
              <a:noFill/>
            </a:ln>
          </p:spPr>
        </p:pic>
        <p:graphicFrame>
          <p:nvGraphicFramePr>
            <p:cNvPr id="70" name="Object 69"/>
            <p:cNvGraphicFramePr>
              <a:graphicFrameLocks noChangeAspect="1"/>
            </p:cNvGraphicFramePr>
            <p:nvPr userDrawn="1">
              <p:extLst>
                <p:ext uri="{D42A27DB-BD31-4B8C-83A1-F6EECF244321}">
                  <p14:modId xmlns:p14="http://schemas.microsoft.com/office/powerpoint/2010/main" val="2574947463"/>
                </p:ext>
              </p:extLst>
            </p:nvPr>
          </p:nvGraphicFramePr>
          <p:xfrm>
            <a:off x="44629619" y="12347263"/>
            <a:ext cx="1482266" cy="992162"/>
          </p:xfrm>
          <a:graphic>
            <a:graphicData uri="http://schemas.openxmlformats.org/presentationml/2006/ole">
              <mc:AlternateContent xmlns:mc="http://schemas.openxmlformats.org/markup-compatibility/2006">
                <mc:Choice xmlns:v="urn:schemas-microsoft-com:vml" Requires="v">
                  <p:oleObj spid="_x0000_s1049" name="Image" r:id="rId15" imgW="1574280" imgH="1053720" progId="Photoshop.Image.13">
                    <p:embed/>
                  </p:oleObj>
                </mc:Choice>
                <mc:Fallback>
                  <p:oleObj name="Image" r:id="rId15" imgW="1574280" imgH="1053720" progId="Photoshop.Image.13">
                    <p:embed/>
                    <p:pic>
                      <p:nvPicPr>
                        <p:cNvPr id="0" name=""/>
                        <p:cNvPicPr/>
                        <p:nvPr/>
                      </p:nvPicPr>
                      <p:blipFill>
                        <a:blip r:embed="rId16"/>
                        <a:stretch>
                          <a:fillRect/>
                        </a:stretch>
                      </p:blipFill>
                      <p:spPr>
                        <a:xfrm>
                          <a:off x="44629619" y="12347263"/>
                          <a:ext cx="1482266" cy="992162"/>
                        </a:xfrm>
                        <a:prstGeom prst="rect">
                          <a:avLst/>
                        </a:prstGeom>
                      </p:spPr>
                    </p:pic>
                  </p:oleObj>
                </mc:Fallback>
              </mc:AlternateContent>
            </a:graphicData>
          </a:graphic>
        </p:graphicFrame>
        <p:grpSp>
          <p:nvGrpSpPr>
            <p:cNvPr id="71" name="Group 70"/>
            <p:cNvGrpSpPr/>
            <p:nvPr userDrawn="1"/>
          </p:nvGrpSpPr>
          <p:grpSpPr>
            <a:xfrm>
              <a:off x="44487207" y="29414560"/>
              <a:ext cx="10354213" cy="1265612"/>
              <a:chOff x="44200453" y="28362386"/>
              <a:chExt cx="9771399" cy="1090622"/>
            </a:xfrm>
          </p:grpSpPr>
          <p:sp>
            <p:nvSpPr>
              <p:cNvPr id="73" name="Rounded Rectangle 72"/>
              <p:cNvSpPr/>
              <p:nvPr userDrawn="1"/>
            </p:nvSpPr>
            <p:spPr>
              <a:xfrm>
                <a:off x="44200453" y="28362386"/>
                <a:ext cx="9771398" cy="1090622"/>
              </a:xfrm>
              <a:prstGeom prst="round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74" name="Picture 7" descr="http://t2.gstatic.com/images?q=tbn:ANd9GcR4APHC6TT9w54M2zn_pvCiBxUNcspYPoVxirLRphBoJabfSvu7zw">
                <a:hlinkClick r:id="rId17"/>
              </p:cNvPr>
              <p:cNvPicPr>
                <a:picLocks noChangeAspect="1" noChangeArrowheads="1"/>
              </p:cNvPicPr>
              <p:nvPr userDrawn="1"/>
            </p:nvPicPr>
            <p:blipFill>
              <a:blip r:embed="rId18" cstate="print"/>
              <a:srcRect/>
              <a:stretch>
                <a:fillRect/>
              </a:stretch>
            </p:blipFill>
            <p:spPr bwMode="auto">
              <a:xfrm>
                <a:off x="44326393" y="28460718"/>
                <a:ext cx="914401" cy="914399"/>
              </a:xfrm>
              <a:prstGeom prst="rect">
                <a:avLst/>
              </a:prstGeom>
              <a:noFill/>
              <a:ln>
                <a:noFill/>
              </a:ln>
            </p:spPr>
          </p:pic>
          <p:sp>
            <p:nvSpPr>
              <p:cNvPr id="75" name="TextBox 74"/>
              <p:cNvSpPr txBox="1"/>
              <p:nvPr userDrawn="1"/>
            </p:nvSpPr>
            <p:spPr>
              <a:xfrm>
                <a:off x="45300663" y="28552305"/>
                <a:ext cx="8671189" cy="716099"/>
              </a:xfrm>
              <a:prstGeom prst="rect">
                <a:avLst/>
              </a:prstGeom>
              <a:noFill/>
              <a:ln>
                <a:noFill/>
              </a:ln>
            </p:spPr>
            <p:txBody>
              <a:bodyPr wrap="square" rtlCol="0">
                <a:spAutoFit/>
              </a:bodyPr>
              <a:lstStyle/>
              <a:p>
                <a:r>
                  <a:rPr lang="en-US" sz="2400" dirty="0">
                    <a:solidFill>
                      <a:schemeClr val="tx2"/>
                    </a:solidFill>
                    <a:latin typeface="Trebuchet MS" pitchFamily="34" charset="0"/>
                  </a:rPr>
                  <a:t>Student</a:t>
                </a:r>
                <a:r>
                  <a:rPr lang="en-US" sz="2400" baseline="0" dirty="0">
                    <a:solidFill>
                      <a:schemeClr val="tx2"/>
                    </a:solidFill>
                    <a:latin typeface="Trebuchet MS" pitchFamily="34" charset="0"/>
                  </a:rPr>
                  <a:t> discounts are available on our </a:t>
                </a:r>
                <a:r>
                  <a:rPr lang="en-US" sz="2400" baseline="0" dirty="0" err="1">
                    <a:solidFill>
                      <a:schemeClr val="tx2"/>
                    </a:solidFill>
                    <a:latin typeface="Trebuchet MS" pitchFamily="34" charset="0"/>
                  </a:rPr>
                  <a:t>Facebook</a:t>
                </a:r>
                <a:r>
                  <a:rPr lang="en-US" sz="2400" baseline="0" dirty="0">
                    <a:solidFill>
                      <a:schemeClr val="tx2"/>
                    </a:solidFill>
                    <a:latin typeface="Trebuchet MS" pitchFamily="34" charset="0"/>
                  </a:rPr>
                  <a:t> page.</a:t>
                </a:r>
                <a:br>
                  <a:rPr lang="en-US" sz="2400" baseline="0" dirty="0">
                    <a:solidFill>
                      <a:schemeClr val="tx2"/>
                    </a:solidFill>
                    <a:latin typeface="Trebuchet MS" pitchFamily="34" charset="0"/>
                  </a:rPr>
                </a:br>
                <a:r>
                  <a:rPr lang="en-US" sz="2400" baseline="0" dirty="0">
                    <a:solidFill>
                      <a:schemeClr val="tx2"/>
                    </a:solidFill>
                    <a:latin typeface="Trebuchet MS" pitchFamily="34" charset="0"/>
                  </a:rPr>
                  <a:t>Go to </a:t>
                </a:r>
                <a:r>
                  <a:rPr lang="en-US" sz="2400" u="sng" baseline="0" dirty="0">
                    <a:solidFill>
                      <a:schemeClr val="tx2"/>
                    </a:solidFill>
                    <a:latin typeface="Trebuchet MS" pitchFamily="34" charset="0"/>
                  </a:rPr>
                  <a:t>PosterPresentations.com</a:t>
                </a:r>
                <a:r>
                  <a:rPr lang="en-US" sz="2400" baseline="0" dirty="0">
                    <a:solidFill>
                      <a:schemeClr val="tx2"/>
                    </a:solidFill>
                    <a:latin typeface="Trebuchet MS" pitchFamily="34" charset="0"/>
                  </a:rPr>
                  <a:t> and click on the FB icon. </a:t>
                </a:r>
                <a:endParaRPr lang="en-US" sz="2400" dirty="0">
                  <a:solidFill>
                    <a:schemeClr val="tx2"/>
                  </a:solidFill>
                  <a:latin typeface="Trebuchet MS" pitchFamily="34" charset="0"/>
                </a:endParaRPr>
              </a:p>
            </p:txBody>
          </p:sp>
        </p:grpSp>
        <p:sp>
          <p:nvSpPr>
            <p:cNvPr id="72" name="TextBox 71"/>
            <p:cNvSpPr txBox="1"/>
            <p:nvPr userDrawn="1"/>
          </p:nvSpPr>
          <p:spPr>
            <a:xfrm>
              <a:off x="44262808" y="31169782"/>
              <a:ext cx="6870215" cy="1399638"/>
            </a:xfrm>
            <a:prstGeom prst="rect">
              <a:avLst/>
            </a:prstGeom>
            <a:noFill/>
          </p:spPr>
          <p:txBody>
            <a:bodyPr wrap="square" lIns="65304" tIns="32651" rIns="65304" bIns="32651" rtlCol="0">
              <a:spAutoFit/>
            </a:bodyPr>
            <a:lstStyle/>
            <a:p>
              <a:pPr marL="344488" indent="-344488">
                <a:lnSpc>
                  <a:spcPts val="2600"/>
                </a:lnSpc>
              </a:pPr>
              <a:r>
                <a:rPr lang="en-US" sz="2800" dirty="0">
                  <a:solidFill>
                    <a:schemeClr val="bg1"/>
                  </a:solidFill>
                </a:rPr>
                <a:t>©2015</a:t>
              </a:r>
              <a:r>
                <a:rPr lang="en-US" sz="2800" baseline="0" dirty="0">
                  <a:solidFill>
                    <a:schemeClr val="bg1"/>
                  </a:solidFill>
                </a:rPr>
                <a:t> </a:t>
              </a:r>
              <a:r>
                <a:rPr lang="en-US" sz="2800" dirty="0">
                  <a:solidFill>
                    <a:schemeClr val="bg1"/>
                  </a:solidFill>
                </a:rPr>
                <a:t>PosterPresentations.com</a:t>
              </a:r>
              <a:br>
                <a:rPr lang="en-US" sz="2800" dirty="0">
                  <a:solidFill>
                    <a:schemeClr val="bg1"/>
                  </a:solidFill>
                </a:rPr>
              </a:br>
              <a:r>
                <a:rPr lang="en-US" sz="2400" dirty="0">
                  <a:solidFill>
                    <a:schemeClr val="bg1"/>
                  </a:solidFill>
                </a:rPr>
                <a:t>2117 Fourth Street ,</a:t>
              </a:r>
              <a:r>
                <a:rPr lang="en-US" sz="2400" baseline="0" dirty="0">
                  <a:solidFill>
                    <a:schemeClr val="bg1"/>
                  </a:solidFill>
                </a:rPr>
                <a:t> Unit C        </a:t>
              </a:r>
            </a:p>
            <a:p>
              <a:pPr marL="344488" indent="0">
                <a:lnSpc>
                  <a:spcPts val="2600"/>
                </a:lnSpc>
              </a:pPr>
              <a:r>
                <a:rPr lang="en-US" sz="2400" baseline="0" dirty="0">
                  <a:solidFill>
                    <a:schemeClr val="bg1"/>
                  </a:solidFill>
                </a:rPr>
                <a:t>Berkeley CA </a:t>
              </a:r>
              <a:r>
                <a:rPr lang="en-US" sz="2000" baseline="0" dirty="0">
                  <a:solidFill>
                    <a:schemeClr val="bg1"/>
                  </a:solidFill>
                </a:rPr>
                <a:t>94710</a:t>
              </a:r>
              <a:br>
                <a:rPr lang="en-US" sz="2400" baseline="0" dirty="0">
                  <a:solidFill>
                    <a:schemeClr val="bg1"/>
                  </a:solidFill>
                </a:rPr>
              </a:br>
              <a:r>
                <a:rPr lang="en-US" sz="2400" b="1" baseline="0" dirty="0">
                  <a:solidFill>
                    <a:srgbClr val="FFFF00"/>
                  </a:solidFill>
                </a:rPr>
                <a:t>posterpresenter@gmail.com</a:t>
              </a:r>
              <a:endParaRPr lang="en-US" sz="2800" b="1" dirty="0">
                <a:solidFill>
                  <a:srgbClr val="FFFF00"/>
                </a:solidFill>
              </a:endParaRPr>
            </a:p>
          </p:txBody>
        </p:sp>
      </p:grpSp>
    </p:spTree>
  </p:cSld>
  <p:clrMap bg1="lt1" tx1="dk1" bg2="lt2" tx2="dk2" accent1="accent1" accent2="accent2" accent3="accent3" accent4="accent4" accent5="accent5" accent6="accent6" hlink="hlink" folHlink="folHlink"/>
  <p:sldLayoutIdLst>
    <p:sldLayoutId id="2147483652" r:id="rId1"/>
  </p:sldLayoutIdLst>
  <p:txStyles>
    <p:titleStyle>
      <a:lvl1pPr algn="ctr" defTabSz="4388900" rtl="0" eaLnBrk="1" latinLnBrk="0" hangingPunct="1">
        <a:spcBef>
          <a:spcPct val="0"/>
        </a:spcBef>
        <a:buNone/>
        <a:defRPr sz="8800" kern="1200">
          <a:solidFill>
            <a:schemeClr val="bg1"/>
          </a:solidFill>
          <a:latin typeface="Trebuchet MS" pitchFamily="34" charset="0"/>
          <a:ea typeface="+mj-ea"/>
          <a:cs typeface="+mj-cs"/>
        </a:defRPr>
      </a:lvl1pPr>
    </p:titleStyle>
    <p:bodyStyle>
      <a:lvl1pPr marL="1645838" indent="-1645838" algn="l" defTabSz="4388900" rtl="0" eaLnBrk="1" latinLnBrk="0" hangingPunct="1">
        <a:spcBef>
          <a:spcPct val="20000"/>
        </a:spcBef>
        <a:buFont typeface="Arial" pitchFamily="34" charset="0"/>
        <a:buChar char="•"/>
        <a:defRPr sz="15400" kern="1200">
          <a:solidFill>
            <a:schemeClr val="tx1"/>
          </a:solidFill>
          <a:latin typeface="+mn-lt"/>
          <a:ea typeface="+mn-ea"/>
          <a:cs typeface="+mn-cs"/>
        </a:defRPr>
      </a:lvl1pPr>
      <a:lvl2pPr marL="3565982" indent="-1371531" algn="l" defTabSz="4388900" rtl="0" eaLnBrk="1" latinLnBrk="0" hangingPunct="1">
        <a:spcBef>
          <a:spcPct val="20000"/>
        </a:spcBef>
        <a:buFont typeface="Arial" pitchFamily="34" charset="0"/>
        <a:buChar char="–"/>
        <a:defRPr sz="13500" kern="1200">
          <a:solidFill>
            <a:schemeClr val="tx1"/>
          </a:solidFill>
          <a:latin typeface="+mn-lt"/>
          <a:ea typeface="+mn-ea"/>
          <a:cs typeface="+mn-cs"/>
        </a:defRPr>
      </a:lvl2pPr>
      <a:lvl3pPr marL="5486126" indent="-1097226" algn="l" defTabSz="4388900" rtl="0" eaLnBrk="1" latinLnBrk="0" hangingPunct="1">
        <a:spcBef>
          <a:spcPct val="20000"/>
        </a:spcBef>
        <a:buFont typeface="Arial" pitchFamily="34" charset="0"/>
        <a:buChar char="•"/>
        <a:defRPr sz="11600" kern="1200">
          <a:solidFill>
            <a:schemeClr val="tx1"/>
          </a:solidFill>
          <a:latin typeface="+mn-lt"/>
          <a:ea typeface="+mn-ea"/>
          <a:cs typeface="+mn-cs"/>
        </a:defRPr>
      </a:lvl3pPr>
      <a:lvl4pPr marL="7680577" indent="-1097226" algn="l" defTabSz="4388900" rtl="0" eaLnBrk="1" latinLnBrk="0" hangingPunct="1">
        <a:spcBef>
          <a:spcPct val="20000"/>
        </a:spcBef>
        <a:buFont typeface="Arial" pitchFamily="34" charset="0"/>
        <a:buChar char="–"/>
        <a:defRPr sz="9600" kern="1200">
          <a:solidFill>
            <a:schemeClr val="tx1"/>
          </a:solidFill>
          <a:latin typeface="+mn-lt"/>
          <a:ea typeface="+mn-ea"/>
          <a:cs typeface="+mn-cs"/>
        </a:defRPr>
      </a:lvl4pPr>
      <a:lvl5pPr marL="9875026" indent="-1097226" algn="l" defTabSz="4388900" rtl="0" eaLnBrk="1" latinLnBrk="0" hangingPunct="1">
        <a:spcBef>
          <a:spcPct val="20000"/>
        </a:spcBef>
        <a:buFont typeface="Arial" pitchFamily="34" charset="0"/>
        <a:buChar char="»"/>
        <a:defRPr sz="9600" kern="1200">
          <a:solidFill>
            <a:schemeClr val="tx1"/>
          </a:solidFill>
          <a:latin typeface="+mn-lt"/>
          <a:ea typeface="+mn-ea"/>
          <a:cs typeface="+mn-cs"/>
        </a:defRPr>
      </a:lvl5pPr>
      <a:lvl6pPr marL="12069477" indent="-1097226" algn="l" defTabSz="4388900" rtl="0" eaLnBrk="1" latinLnBrk="0" hangingPunct="1">
        <a:spcBef>
          <a:spcPct val="20000"/>
        </a:spcBef>
        <a:buFont typeface="Arial" pitchFamily="34" charset="0"/>
        <a:buChar char="•"/>
        <a:defRPr sz="9600" kern="1200">
          <a:solidFill>
            <a:schemeClr val="tx1"/>
          </a:solidFill>
          <a:latin typeface="+mn-lt"/>
          <a:ea typeface="+mn-ea"/>
          <a:cs typeface="+mn-cs"/>
        </a:defRPr>
      </a:lvl6pPr>
      <a:lvl7pPr marL="14263926" indent="-1097226" algn="l" defTabSz="4388900" rtl="0" eaLnBrk="1" latinLnBrk="0" hangingPunct="1">
        <a:spcBef>
          <a:spcPct val="20000"/>
        </a:spcBef>
        <a:buFont typeface="Arial" pitchFamily="34" charset="0"/>
        <a:buChar char="•"/>
        <a:defRPr sz="9600" kern="1200">
          <a:solidFill>
            <a:schemeClr val="tx1"/>
          </a:solidFill>
          <a:latin typeface="+mn-lt"/>
          <a:ea typeface="+mn-ea"/>
          <a:cs typeface="+mn-cs"/>
        </a:defRPr>
      </a:lvl7pPr>
      <a:lvl8pPr marL="16458377" indent="-1097226" algn="l" defTabSz="4388900" rtl="0" eaLnBrk="1" latinLnBrk="0" hangingPunct="1">
        <a:spcBef>
          <a:spcPct val="20000"/>
        </a:spcBef>
        <a:buFont typeface="Arial" pitchFamily="34" charset="0"/>
        <a:buChar char="•"/>
        <a:defRPr sz="9600" kern="1200">
          <a:solidFill>
            <a:schemeClr val="tx1"/>
          </a:solidFill>
          <a:latin typeface="+mn-lt"/>
          <a:ea typeface="+mn-ea"/>
          <a:cs typeface="+mn-cs"/>
        </a:defRPr>
      </a:lvl8pPr>
      <a:lvl9pPr marL="18652827" indent="-1097226" algn="l" defTabSz="4388900" rtl="0" eaLnBrk="1" latinLnBrk="0" hangingPunct="1">
        <a:spcBef>
          <a:spcPct val="20000"/>
        </a:spcBef>
        <a:buFont typeface="Arial" pitchFamily="34" charset="0"/>
        <a:buChar char="•"/>
        <a:defRPr sz="9600" kern="1200">
          <a:solidFill>
            <a:schemeClr val="tx1"/>
          </a:solidFill>
          <a:latin typeface="+mn-lt"/>
          <a:ea typeface="+mn-ea"/>
          <a:cs typeface="+mn-cs"/>
        </a:defRPr>
      </a:lvl9pPr>
    </p:bodyStyle>
    <p:otherStyle>
      <a:defPPr>
        <a:defRPr lang="en-US"/>
      </a:defPPr>
      <a:lvl1pPr marL="0" algn="l" defTabSz="4388900" rtl="0" eaLnBrk="1" latinLnBrk="0" hangingPunct="1">
        <a:defRPr sz="8600" kern="1200">
          <a:solidFill>
            <a:schemeClr val="tx1"/>
          </a:solidFill>
          <a:latin typeface="+mn-lt"/>
          <a:ea typeface="+mn-ea"/>
          <a:cs typeface="+mn-cs"/>
        </a:defRPr>
      </a:lvl1pPr>
      <a:lvl2pPr marL="2194451" algn="l" defTabSz="4388900" rtl="0" eaLnBrk="1" latinLnBrk="0" hangingPunct="1">
        <a:defRPr sz="8600" kern="1200">
          <a:solidFill>
            <a:schemeClr val="tx1"/>
          </a:solidFill>
          <a:latin typeface="+mn-lt"/>
          <a:ea typeface="+mn-ea"/>
          <a:cs typeface="+mn-cs"/>
        </a:defRPr>
      </a:lvl2pPr>
      <a:lvl3pPr marL="4388900" algn="l" defTabSz="4388900" rtl="0" eaLnBrk="1" latinLnBrk="0" hangingPunct="1">
        <a:defRPr sz="8600" kern="1200">
          <a:solidFill>
            <a:schemeClr val="tx1"/>
          </a:solidFill>
          <a:latin typeface="+mn-lt"/>
          <a:ea typeface="+mn-ea"/>
          <a:cs typeface="+mn-cs"/>
        </a:defRPr>
      </a:lvl3pPr>
      <a:lvl4pPr marL="6583351" algn="l" defTabSz="4388900" rtl="0" eaLnBrk="1" latinLnBrk="0" hangingPunct="1">
        <a:defRPr sz="8600" kern="1200">
          <a:solidFill>
            <a:schemeClr val="tx1"/>
          </a:solidFill>
          <a:latin typeface="+mn-lt"/>
          <a:ea typeface="+mn-ea"/>
          <a:cs typeface="+mn-cs"/>
        </a:defRPr>
      </a:lvl4pPr>
      <a:lvl5pPr marL="8777801" algn="l" defTabSz="4388900" rtl="0" eaLnBrk="1" latinLnBrk="0" hangingPunct="1">
        <a:defRPr sz="8600" kern="1200">
          <a:solidFill>
            <a:schemeClr val="tx1"/>
          </a:solidFill>
          <a:latin typeface="+mn-lt"/>
          <a:ea typeface="+mn-ea"/>
          <a:cs typeface="+mn-cs"/>
        </a:defRPr>
      </a:lvl5pPr>
      <a:lvl6pPr marL="10972252" algn="l" defTabSz="4388900" rtl="0" eaLnBrk="1" latinLnBrk="0" hangingPunct="1">
        <a:defRPr sz="8600" kern="1200">
          <a:solidFill>
            <a:schemeClr val="tx1"/>
          </a:solidFill>
          <a:latin typeface="+mn-lt"/>
          <a:ea typeface="+mn-ea"/>
          <a:cs typeface="+mn-cs"/>
        </a:defRPr>
      </a:lvl6pPr>
      <a:lvl7pPr marL="13166703" algn="l" defTabSz="4388900" rtl="0" eaLnBrk="1" latinLnBrk="0" hangingPunct="1">
        <a:defRPr sz="8600" kern="1200">
          <a:solidFill>
            <a:schemeClr val="tx1"/>
          </a:solidFill>
          <a:latin typeface="+mn-lt"/>
          <a:ea typeface="+mn-ea"/>
          <a:cs typeface="+mn-cs"/>
        </a:defRPr>
      </a:lvl7pPr>
      <a:lvl8pPr marL="15361152" algn="l" defTabSz="4388900" rtl="0" eaLnBrk="1" latinLnBrk="0" hangingPunct="1">
        <a:defRPr sz="8600" kern="1200">
          <a:solidFill>
            <a:schemeClr val="tx1"/>
          </a:solidFill>
          <a:latin typeface="+mn-lt"/>
          <a:ea typeface="+mn-ea"/>
          <a:cs typeface="+mn-cs"/>
        </a:defRPr>
      </a:lvl8pPr>
      <a:lvl9pPr marL="17555603" algn="l" defTabSz="4388900" rtl="0" eaLnBrk="1" latinLnBrk="0" hangingPunct="1">
        <a:defRPr sz="86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8" Type="http://schemas.openxmlformats.org/officeDocument/2006/relationships/image" Target="../media/image11.jpeg"/><Relationship Id="rId3" Type="http://schemas.openxmlformats.org/officeDocument/2006/relationships/hyperlink" Target="https://www.vrs.org.uk/virtual-reality-military/" TargetMode="External"/><Relationship Id="rId7" Type="http://schemas.openxmlformats.org/officeDocument/2006/relationships/hyperlink" Target="https://www.businessinsider.com.au/japanese-startup-vaqso-adding-smells-virtual-reality-2017-6?r=US&amp;IR=T" TargetMode="External"/><Relationship Id="rId2" Type="http://schemas.openxmlformats.org/officeDocument/2006/relationships/notesSlide" Target="../notesSlides/notesSlide1.xml"/><Relationship Id="rId1" Type="http://schemas.openxmlformats.org/officeDocument/2006/relationships/slideLayout" Target="../slideLayouts/slideLayout1.xml"/><Relationship Id="rId6" Type="http://schemas.openxmlformats.org/officeDocument/2006/relationships/hyperlink" Target="https://elearningindustry.com/virtual-reality-in-learning-and-development" TargetMode="External"/><Relationship Id="rId5" Type="http://schemas.openxmlformats.org/officeDocument/2006/relationships/hyperlink" Target="https://filmora.wondershare.com/virtual-reality/how-does-vr-work.html" TargetMode="External"/><Relationship Id="rId4" Type="http://schemas.openxmlformats.org/officeDocument/2006/relationships/hyperlink" Target="https://www.androidauthority.com/virtual-reality-work-702049/" TargetMode="Externa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Placeholder 1"/>
          <p:cNvSpPr>
            <a:spLocks noGrp="1"/>
          </p:cNvSpPr>
          <p:nvPr>
            <p:ph type="body" sz="quarter" idx="10"/>
          </p:nvPr>
        </p:nvSpPr>
        <p:spPr>
          <a:xfrm>
            <a:off x="527049" y="6021370"/>
            <a:ext cx="10196513" cy="9694940"/>
          </a:xfrm>
        </p:spPr>
        <p:txBody>
          <a:bodyPr/>
          <a:lstStyle/>
          <a:p>
            <a:r>
              <a:rPr lang="en-AU" sz="4000" dirty="0"/>
              <a:t>Virtual Reality, or else referred to as VR, is technology to allow the user to be immersed into a virtual world. VR headsets can include 4 of the 5 senses: vision, hearing, touch and even smell. Through vision, the operator will obtain a three dimensional view of how a real life battlefield will look like. Virtual reality headset also offer a world class surround sound system which is capable of mimicking sounds generated in real life. The sense of touch within the system, adds onto giving the operator a real life feel of the scenario. In addition, experts have confirmed that they have been able to incorporate the sense of smell into the hardware, but only selected </a:t>
            </a:r>
            <a:r>
              <a:rPr lang="en-AU" sz="4000" dirty="0" err="1"/>
              <a:t>odors</a:t>
            </a:r>
            <a:r>
              <a:rPr lang="en-AU" sz="4000" dirty="0"/>
              <a:t>. </a:t>
            </a:r>
            <a:endParaRPr lang="en-US" sz="4000" dirty="0"/>
          </a:p>
        </p:txBody>
      </p:sp>
      <p:sp>
        <p:nvSpPr>
          <p:cNvPr id="3" name="Text Placeholder 2"/>
          <p:cNvSpPr>
            <a:spLocks noGrp="1"/>
          </p:cNvSpPr>
          <p:nvPr>
            <p:ph type="body" sz="quarter" idx="11"/>
          </p:nvPr>
        </p:nvSpPr>
        <p:spPr>
          <a:xfrm>
            <a:off x="517525" y="5360688"/>
            <a:ext cx="10196513" cy="923322"/>
          </a:xfrm>
        </p:spPr>
        <p:txBody>
          <a:bodyPr/>
          <a:lstStyle/>
          <a:p>
            <a:r>
              <a:rPr lang="en-US" sz="4800" dirty="0"/>
              <a:t>WHAT IS VIRTUAL REALITY? </a:t>
            </a:r>
          </a:p>
        </p:txBody>
      </p:sp>
      <p:sp>
        <p:nvSpPr>
          <p:cNvPr id="6" name="Text Placeholder 5"/>
          <p:cNvSpPr>
            <a:spLocks noGrp="1"/>
          </p:cNvSpPr>
          <p:nvPr>
            <p:ph type="body" sz="quarter" idx="20"/>
          </p:nvPr>
        </p:nvSpPr>
        <p:spPr>
          <a:xfrm>
            <a:off x="503239" y="15653830"/>
            <a:ext cx="10210799" cy="923322"/>
          </a:xfrm>
        </p:spPr>
        <p:txBody>
          <a:bodyPr/>
          <a:lstStyle/>
          <a:p>
            <a:r>
              <a:rPr lang="en-US" sz="4800" dirty="0"/>
              <a:t>HOW DOES V.R WORK?</a:t>
            </a:r>
          </a:p>
        </p:txBody>
      </p:sp>
      <p:sp>
        <p:nvSpPr>
          <p:cNvPr id="7" name="Text Placeholder 6"/>
          <p:cNvSpPr>
            <a:spLocks noGrp="1"/>
          </p:cNvSpPr>
          <p:nvPr>
            <p:ph type="body" sz="quarter" idx="21"/>
          </p:nvPr>
        </p:nvSpPr>
        <p:spPr>
          <a:xfrm>
            <a:off x="11252201" y="6021371"/>
            <a:ext cx="21421724" cy="12698839"/>
          </a:xfrm>
        </p:spPr>
        <p:txBody>
          <a:bodyPr/>
          <a:lstStyle/>
          <a:p>
            <a:r>
              <a:rPr lang="en-AU" sz="4970" dirty="0"/>
              <a:t>VR in the military is becoming a large scale operation that will improve the combat skills of future, but our predictions differ from this course. Instead of implementing ways that will indirectly help soldiers in the battlefield, what if we could make soldiers have a direct view of the attack zone and their resources? So far the military has implemented remote controlled drones which are mainly being used for stealth purposes. However, one of the main disadvantages is that the cadets flying the drones are unable to obtain a clear picture of the surroundings. Although, there are a few ethical issues concerning virtual reality as company will have disputes to map out the environment as this information may be easily hacked by enemies. Moreover, only ‘drones’ have been manufactured so far, but an alternative can be to construct remotely controlled military aircraft where virtual reality can be used to mimic the environment of a fully functional cockpit. Through this marvellous piece of technology controllers or else ‘pilots’ can receive a clearer picture about there flight condition. The U.S military have already began to invest into research, such as the F/X fighter jet which has the potential to be both: manned and unmanned.</a:t>
            </a:r>
            <a:endParaRPr lang="en-US" sz="4970" dirty="0"/>
          </a:p>
        </p:txBody>
      </p:sp>
      <p:sp>
        <p:nvSpPr>
          <p:cNvPr id="8" name="Text Placeholder 7"/>
          <p:cNvSpPr>
            <a:spLocks noGrp="1"/>
          </p:cNvSpPr>
          <p:nvPr>
            <p:ph type="body" sz="quarter" idx="22"/>
          </p:nvPr>
        </p:nvSpPr>
        <p:spPr>
          <a:xfrm>
            <a:off x="11242675" y="5182688"/>
            <a:ext cx="21431250" cy="923322"/>
          </a:xfrm>
        </p:spPr>
        <p:txBody>
          <a:bodyPr/>
          <a:lstStyle/>
          <a:p>
            <a:r>
              <a:rPr lang="en-US" sz="4800" dirty="0"/>
              <a:t>FUTURE OF VIRTUAL REALITY </a:t>
            </a:r>
          </a:p>
        </p:txBody>
      </p:sp>
      <p:sp>
        <p:nvSpPr>
          <p:cNvPr id="11" name="Text Placeholder 10"/>
          <p:cNvSpPr>
            <a:spLocks noGrp="1"/>
          </p:cNvSpPr>
          <p:nvPr>
            <p:ph type="body" sz="quarter" idx="25"/>
          </p:nvPr>
        </p:nvSpPr>
        <p:spPr>
          <a:xfrm>
            <a:off x="33185100" y="5213465"/>
            <a:ext cx="10201275" cy="861766"/>
          </a:xfrm>
        </p:spPr>
        <p:txBody>
          <a:bodyPr/>
          <a:lstStyle/>
          <a:p>
            <a:r>
              <a:rPr lang="en-US" sz="4400" dirty="0"/>
              <a:t>V.R EQUIPMENT IN THE MILITARY</a:t>
            </a:r>
          </a:p>
        </p:txBody>
      </p:sp>
      <p:sp>
        <p:nvSpPr>
          <p:cNvPr id="13" name="Text Placeholder 12"/>
          <p:cNvSpPr>
            <a:spLocks noGrp="1"/>
          </p:cNvSpPr>
          <p:nvPr>
            <p:ph type="body" sz="quarter" idx="27"/>
          </p:nvPr>
        </p:nvSpPr>
        <p:spPr>
          <a:xfrm>
            <a:off x="33185098" y="14234274"/>
            <a:ext cx="10201275" cy="800211"/>
          </a:xfrm>
        </p:spPr>
        <p:txBody>
          <a:bodyPr/>
          <a:lstStyle/>
          <a:p>
            <a:r>
              <a:rPr lang="en-US" sz="4000" dirty="0"/>
              <a:t>ESTIMATED COURSE OF THIS TECHONOLOGY</a:t>
            </a:r>
          </a:p>
        </p:txBody>
      </p:sp>
      <p:sp>
        <p:nvSpPr>
          <p:cNvPr id="14" name="Text Placeholder 13"/>
          <p:cNvSpPr>
            <a:spLocks noGrp="1"/>
          </p:cNvSpPr>
          <p:nvPr>
            <p:ph type="body" sz="quarter" idx="28"/>
          </p:nvPr>
        </p:nvSpPr>
        <p:spPr>
          <a:xfrm>
            <a:off x="33185097" y="15011402"/>
            <a:ext cx="10201275" cy="6370953"/>
          </a:xfrm>
        </p:spPr>
        <p:txBody>
          <a:bodyPr/>
          <a:lstStyle/>
          <a:p>
            <a:r>
              <a:rPr lang="en-AU" sz="4800" dirty="0"/>
              <a:t>VR and AR has revolutionised the world by implementing a way of simulating advanced models and simulating environments that are very hard to create using physical means such as making a setting and gathering equipment in order to maintain the environment as realistic as possible.  </a:t>
            </a:r>
            <a:endParaRPr lang="en-US" sz="4800" dirty="0"/>
          </a:p>
        </p:txBody>
      </p:sp>
      <p:sp>
        <p:nvSpPr>
          <p:cNvPr id="15" name="Text Placeholder 14"/>
          <p:cNvSpPr>
            <a:spLocks noGrp="1"/>
          </p:cNvSpPr>
          <p:nvPr>
            <p:ph type="body" sz="quarter" idx="29"/>
          </p:nvPr>
        </p:nvSpPr>
        <p:spPr>
          <a:xfrm>
            <a:off x="33377976" y="22135349"/>
            <a:ext cx="10201275" cy="800211"/>
          </a:xfrm>
        </p:spPr>
        <p:txBody>
          <a:bodyPr/>
          <a:lstStyle/>
          <a:p>
            <a:r>
              <a:rPr lang="en-US" sz="4000" dirty="0"/>
              <a:t>APA FORMAT - BIBLIOGRAPHY </a:t>
            </a:r>
          </a:p>
        </p:txBody>
      </p:sp>
      <p:sp>
        <p:nvSpPr>
          <p:cNvPr id="16" name="Text Placeholder 15"/>
          <p:cNvSpPr>
            <a:spLocks noGrp="1"/>
          </p:cNvSpPr>
          <p:nvPr>
            <p:ph type="body" sz="quarter" idx="30"/>
          </p:nvPr>
        </p:nvSpPr>
        <p:spPr>
          <a:xfrm>
            <a:off x="33185094" y="23193528"/>
            <a:ext cx="10201275" cy="8156057"/>
          </a:xfrm>
        </p:spPr>
        <p:txBody>
          <a:bodyPr/>
          <a:lstStyle/>
          <a:p>
            <a:pPr marL="457200" indent="-457200">
              <a:buFont typeface="+mj-lt"/>
              <a:buAutoNum type="arabicPeriod"/>
            </a:pPr>
            <a:r>
              <a:rPr lang="en-AU" dirty="0" err="1"/>
              <a:t>Vrsorguk</a:t>
            </a:r>
            <a:r>
              <a:rPr lang="en-AU" dirty="0"/>
              <a:t>. (2017). </a:t>
            </a:r>
            <a:r>
              <a:rPr lang="en-AU" i="1" dirty="0"/>
              <a:t>Virtual Reality Society</a:t>
            </a:r>
            <a:r>
              <a:rPr lang="en-AU" dirty="0"/>
              <a:t>. Retrieved 26 March, 2018, from </a:t>
            </a:r>
            <a:r>
              <a:rPr lang="en-AU" u="sng" dirty="0">
                <a:hlinkClick r:id="rId3"/>
              </a:rPr>
              <a:t>https://www.vrs.org.uk/virtual-reality-military/</a:t>
            </a:r>
            <a:endParaRPr lang="en-AU" u="sng" dirty="0"/>
          </a:p>
          <a:p>
            <a:pPr marL="457200" indent="-457200">
              <a:buFont typeface="+mj-lt"/>
              <a:buAutoNum type="arabicPeriod"/>
            </a:pPr>
            <a:r>
              <a:rPr lang="en-AU" dirty="0" err="1"/>
              <a:t>Time.com</a:t>
            </a:r>
            <a:r>
              <a:rPr lang="en-AU" dirty="0"/>
              <a:t>. (2015). </a:t>
            </a:r>
            <a:r>
              <a:rPr lang="en-AU" i="1" dirty="0"/>
              <a:t>Why Virtual Reality Is About to Change the World</a:t>
            </a:r>
            <a:r>
              <a:rPr lang="en-AU" dirty="0"/>
              <a:t>. Available at: http://</a:t>
            </a:r>
            <a:r>
              <a:rPr lang="en-AU" dirty="0" err="1"/>
              <a:t>time.com</a:t>
            </a:r>
            <a:r>
              <a:rPr lang="en-AU" dirty="0"/>
              <a:t>/3987022/why-virtual-reality-is-about-to-change-the-world/ [Accessed 6 Aug. 2015].</a:t>
            </a:r>
          </a:p>
          <a:p>
            <a:pPr marL="457200" indent="-457200">
              <a:buFont typeface="+mj-lt"/>
              <a:buAutoNum type="arabicPeriod"/>
            </a:pPr>
            <a:r>
              <a:rPr lang="en-AU" i="1" dirty="0"/>
              <a:t>How does virtual reality work?</a:t>
            </a:r>
            <a:r>
              <a:rPr lang="en-AU" dirty="0"/>
              <a:t>. (2016). </a:t>
            </a:r>
            <a:r>
              <a:rPr lang="en-AU" i="1" dirty="0"/>
              <a:t>Android Authority</a:t>
            </a:r>
            <a:r>
              <a:rPr lang="en-AU" dirty="0"/>
              <a:t>. Retrieved 15 July 2016, from </a:t>
            </a:r>
            <a:r>
              <a:rPr lang="en-AU" u="sng" dirty="0">
                <a:hlinkClick r:id="rId4"/>
              </a:rPr>
              <a:t>https://www.androidauthority.com/virtual-reality-work-702049/</a:t>
            </a:r>
            <a:endParaRPr lang="en-AU" u="sng" dirty="0"/>
          </a:p>
          <a:p>
            <a:pPr marL="457200" indent="-457200">
              <a:buFont typeface="+mj-lt"/>
              <a:buAutoNum type="arabicPeriod"/>
            </a:pPr>
            <a:r>
              <a:rPr lang="en-AU" dirty="0"/>
              <a:t>Brown, L. (2017). </a:t>
            </a:r>
            <a:r>
              <a:rPr lang="en-AU" i="1" dirty="0"/>
              <a:t>What is virtual reality and how does it work?</a:t>
            </a:r>
            <a:r>
              <a:rPr lang="en-AU" dirty="0"/>
              <a:t>. </a:t>
            </a:r>
            <a:r>
              <a:rPr lang="en-AU" i="1" dirty="0" err="1"/>
              <a:t>Wondershare</a:t>
            </a:r>
            <a:r>
              <a:rPr lang="en-AU" dirty="0"/>
              <a:t>. Retrieved 24 November 2017, from </a:t>
            </a:r>
            <a:r>
              <a:rPr lang="en-AU" u="sng" dirty="0">
                <a:hlinkClick r:id="rId5"/>
              </a:rPr>
              <a:t>https://filmora.wondershare.com/virtual-reality/how-does-vr-work.html</a:t>
            </a:r>
            <a:endParaRPr lang="en-AU" u="sng" dirty="0"/>
          </a:p>
          <a:p>
            <a:pPr marL="457200" indent="-457200">
              <a:buFont typeface="+mj-lt"/>
              <a:buAutoNum type="arabicPeriod"/>
            </a:pPr>
            <a:r>
              <a:rPr lang="en-AU" i="1" dirty="0"/>
              <a:t>Benefits And Drawbacks Of Using Virtual Reality In Learning And Development - eLearning Industry</a:t>
            </a:r>
            <a:r>
              <a:rPr lang="en-AU" dirty="0"/>
              <a:t>. (2016). </a:t>
            </a:r>
            <a:r>
              <a:rPr lang="en-AU" i="1" dirty="0"/>
              <a:t>eLearning Industry</a:t>
            </a:r>
            <a:r>
              <a:rPr lang="en-AU" dirty="0"/>
              <a:t>. Retrieved 15 October 2016, from </a:t>
            </a:r>
            <a:r>
              <a:rPr lang="en-AU" u="sng" dirty="0">
                <a:hlinkClick r:id="rId6"/>
              </a:rPr>
              <a:t>https://elearningindustry.com/virtual-reality-in-learning-and-development</a:t>
            </a:r>
            <a:endParaRPr lang="en-AU" u="sng" dirty="0"/>
          </a:p>
          <a:p>
            <a:pPr marL="457200" indent="-457200">
              <a:buFont typeface="+mj-lt"/>
              <a:buAutoNum type="arabicPeriod"/>
            </a:pPr>
            <a:r>
              <a:rPr lang="en-AU" dirty="0" err="1"/>
              <a:t>Cakebread</a:t>
            </a:r>
            <a:r>
              <a:rPr lang="en-AU" dirty="0"/>
              <a:t>, C. (2017). </a:t>
            </a:r>
            <a:r>
              <a:rPr lang="en-AU" i="1" dirty="0"/>
              <a:t>Virtual reality gets smelly thanks to this Japanese </a:t>
            </a:r>
            <a:r>
              <a:rPr lang="en-AU" i="1" dirty="0" err="1"/>
              <a:t>startup</a:t>
            </a:r>
            <a:r>
              <a:rPr lang="en-AU" dirty="0"/>
              <a:t>. </a:t>
            </a:r>
            <a:r>
              <a:rPr lang="en-AU" i="1" dirty="0"/>
              <a:t>Business Insider Australia</a:t>
            </a:r>
            <a:r>
              <a:rPr lang="en-AU" dirty="0"/>
              <a:t>. Retrieved 28 June 2017, from </a:t>
            </a:r>
            <a:r>
              <a:rPr lang="en-AU" u="sng" dirty="0">
                <a:hlinkClick r:id="rId7"/>
              </a:rPr>
              <a:t>https://www.businessinsider.com.au/japanese-startup-vaqso-adding-smells-virtual-reality-2017-6?r=US&amp;IR=T</a:t>
            </a:r>
            <a:endParaRPr lang="en-US" dirty="0"/>
          </a:p>
        </p:txBody>
      </p:sp>
      <p:sp>
        <p:nvSpPr>
          <p:cNvPr id="17" name="Text Placeholder 16"/>
          <p:cNvSpPr>
            <a:spLocks noGrp="1"/>
          </p:cNvSpPr>
          <p:nvPr>
            <p:ph type="body" sz="quarter" idx="96"/>
          </p:nvPr>
        </p:nvSpPr>
        <p:spPr>
          <a:xfrm>
            <a:off x="512763" y="16577152"/>
            <a:ext cx="10201275" cy="15234918"/>
          </a:xfrm>
        </p:spPr>
        <p:txBody>
          <a:bodyPr/>
          <a:lstStyle/>
          <a:p>
            <a:r>
              <a:rPr lang="en-AU" sz="4800" dirty="0"/>
              <a:t>VR works by using a gyroscopic device that detects the movement and angle at which the device is set and sends this message into a computer. The computer then processes the information within a millisecond and sends a picture that has moved corresponding to the angle of the device. This illusion creates a movement illusion, which “tricks” the eye into believing that the video is moving along with us. The actual screen works by using a stereoscopic screen, which is just a combination of two identical images viewed from different angles to produce a three-dimensional effect on the user. Other devices such as consoles or controllers can be added to the video such that it is used a replacement for arms in the real world</a:t>
            </a:r>
            <a:endParaRPr lang="en-US" sz="4800" dirty="0"/>
          </a:p>
        </p:txBody>
      </p:sp>
      <p:sp>
        <p:nvSpPr>
          <p:cNvPr id="19" name="Text Placeholder 18"/>
          <p:cNvSpPr>
            <a:spLocks noGrp="1"/>
          </p:cNvSpPr>
          <p:nvPr>
            <p:ph type="body" sz="quarter" idx="150"/>
          </p:nvPr>
        </p:nvSpPr>
        <p:spPr>
          <a:xfrm>
            <a:off x="11224245" y="2422051"/>
            <a:ext cx="21421724" cy="1280160"/>
          </a:xfrm>
        </p:spPr>
        <p:txBody>
          <a:bodyPr/>
          <a:lstStyle/>
          <a:p>
            <a:r>
              <a:rPr lang="en-US" dirty="0"/>
              <a:t>By – Vishnu Sivakumar &amp; Aneesh </a:t>
            </a:r>
            <a:r>
              <a:rPr lang="en-US" dirty="0" err="1"/>
              <a:t>Yellishetty</a:t>
            </a:r>
            <a:r>
              <a:rPr lang="en-US" dirty="0"/>
              <a:t> </a:t>
            </a:r>
          </a:p>
        </p:txBody>
      </p:sp>
      <p:sp>
        <p:nvSpPr>
          <p:cNvPr id="44" name="Text Placeholder 43"/>
          <p:cNvSpPr>
            <a:spLocks noGrp="1"/>
          </p:cNvSpPr>
          <p:nvPr>
            <p:ph type="body" sz="quarter" idx="185"/>
          </p:nvPr>
        </p:nvSpPr>
        <p:spPr>
          <a:xfrm>
            <a:off x="11252201" y="898702"/>
            <a:ext cx="21421724" cy="1280160"/>
          </a:xfrm>
        </p:spPr>
        <p:txBody>
          <a:bodyPr>
            <a:noAutofit/>
          </a:bodyPr>
          <a:lstStyle/>
          <a:p>
            <a:r>
              <a:rPr lang="en-US" dirty="0"/>
              <a:t>MILITARY IMPLICATIONS OF VIRTUAL REALITY </a:t>
            </a:r>
          </a:p>
        </p:txBody>
      </p:sp>
      <p:graphicFrame>
        <p:nvGraphicFramePr>
          <p:cNvPr id="23" name="Table 22">
            <a:extLst>
              <a:ext uri="{FF2B5EF4-FFF2-40B4-BE49-F238E27FC236}">
                <a16:creationId xmlns:a16="http://schemas.microsoft.com/office/drawing/2014/main" id="{D710C041-8F1C-7143-B32E-F2808E518329}"/>
              </a:ext>
            </a:extLst>
          </p:cNvPr>
          <p:cNvGraphicFramePr>
            <a:graphicFrameLocks noGrp="1"/>
          </p:cNvGraphicFramePr>
          <p:nvPr>
            <p:extLst>
              <p:ext uri="{D42A27DB-BD31-4B8C-83A1-F6EECF244321}">
                <p14:modId xmlns:p14="http://schemas.microsoft.com/office/powerpoint/2010/main" val="3377380576"/>
              </p:ext>
            </p:extLst>
          </p:nvPr>
        </p:nvGraphicFramePr>
        <p:xfrm>
          <a:off x="33377976" y="6279338"/>
          <a:ext cx="9815512" cy="7720051"/>
        </p:xfrm>
        <a:graphic>
          <a:graphicData uri="http://schemas.openxmlformats.org/drawingml/2006/table">
            <a:tbl>
              <a:tblPr firstRow="1" bandRow="1">
                <a:tableStyleId>{00A15C55-8517-42AA-B614-E9B94910E393}</a:tableStyleId>
              </a:tblPr>
              <a:tblGrid>
                <a:gridCol w="4907756">
                  <a:extLst>
                    <a:ext uri="{9D8B030D-6E8A-4147-A177-3AD203B41FA5}">
                      <a16:colId xmlns:a16="http://schemas.microsoft.com/office/drawing/2014/main" val="1695847889"/>
                    </a:ext>
                  </a:extLst>
                </a:gridCol>
                <a:gridCol w="4907756">
                  <a:extLst>
                    <a:ext uri="{9D8B030D-6E8A-4147-A177-3AD203B41FA5}">
                      <a16:colId xmlns:a16="http://schemas.microsoft.com/office/drawing/2014/main" val="3296882288"/>
                    </a:ext>
                  </a:extLst>
                </a:gridCol>
              </a:tblGrid>
              <a:tr h="672848">
                <a:tc>
                  <a:txBody>
                    <a:bodyPr/>
                    <a:lstStyle/>
                    <a:p>
                      <a:pPr algn="ctr"/>
                      <a:r>
                        <a:rPr lang="en-US" sz="3200" dirty="0"/>
                        <a:t>ADVANTAGES </a:t>
                      </a:r>
                    </a:p>
                  </a:txBody>
                  <a:tcPr/>
                </a:tc>
                <a:tc>
                  <a:txBody>
                    <a:bodyPr/>
                    <a:lstStyle/>
                    <a:p>
                      <a:pPr algn="ctr"/>
                      <a:r>
                        <a:rPr lang="en-US" sz="3200" dirty="0"/>
                        <a:t>DISADVANTAGES </a:t>
                      </a:r>
                    </a:p>
                  </a:txBody>
                  <a:tcPr/>
                </a:tc>
                <a:extLst>
                  <a:ext uri="{0D108BD9-81ED-4DB2-BD59-A6C34878D82A}">
                    <a16:rowId xmlns:a16="http://schemas.microsoft.com/office/drawing/2014/main" val="2400006855"/>
                  </a:ext>
                </a:extLst>
              </a:tr>
              <a:tr h="7047203">
                <a:tc>
                  <a:txBody>
                    <a:bodyPr/>
                    <a:lstStyle/>
                    <a:p>
                      <a:pPr marL="1143000" indent="-1143000">
                        <a:buFont typeface="Wingdings" pitchFamily="2" charset="2"/>
                        <a:buChar char="v"/>
                      </a:pPr>
                      <a:r>
                        <a:rPr lang="en-US" sz="2800" dirty="0"/>
                        <a:t>Allows the person to trial various techniques without risking his life in the case of a failure. </a:t>
                      </a:r>
                    </a:p>
                    <a:p>
                      <a:pPr marL="1143000" indent="-1143000">
                        <a:buFont typeface="Wingdings" pitchFamily="2" charset="2"/>
                        <a:buChar char="v"/>
                      </a:pPr>
                      <a:r>
                        <a:rPr lang="en-US" sz="2800" dirty="0"/>
                        <a:t>Has the potential to remotely operate machinery and avoid casualties in the military.</a:t>
                      </a:r>
                    </a:p>
                    <a:p>
                      <a:pPr marL="1143000" indent="-1143000">
                        <a:buFont typeface="Wingdings" pitchFamily="2" charset="2"/>
                        <a:buChar char="v"/>
                      </a:pPr>
                      <a:r>
                        <a:rPr lang="en-US" sz="2800" dirty="0"/>
                        <a:t>Provide a better feel of the battlefield, giving the operator a three-dimensional view of what they may potentially be facing. </a:t>
                      </a:r>
                    </a:p>
                  </a:txBody>
                  <a:tcPr/>
                </a:tc>
                <a:tc>
                  <a:txBody>
                    <a:bodyPr/>
                    <a:lstStyle/>
                    <a:p>
                      <a:pPr marL="1143000" indent="-1143000">
                        <a:buFont typeface="Wingdings" pitchFamily="2" charset="2"/>
                        <a:buChar char="v"/>
                      </a:pPr>
                      <a:r>
                        <a:rPr lang="en-US" sz="2800" dirty="0"/>
                        <a:t>All of the five senses haven’t been included yet, such as the sense of taste. </a:t>
                      </a:r>
                    </a:p>
                    <a:p>
                      <a:pPr marL="1143000" indent="-1143000">
                        <a:buFont typeface="Wingdings" pitchFamily="2" charset="2"/>
                        <a:buChar char="v"/>
                      </a:pPr>
                      <a:r>
                        <a:rPr lang="en-US" sz="2800" dirty="0"/>
                        <a:t>Virtual reality headsets are really expensive. </a:t>
                      </a:r>
                    </a:p>
                  </a:txBody>
                  <a:tcPr/>
                </a:tc>
                <a:extLst>
                  <a:ext uri="{0D108BD9-81ED-4DB2-BD59-A6C34878D82A}">
                    <a16:rowId xmlns:a16="http://schemas.microsoft.com/office/drawing/2014/main" val="3197154648"/>
                  </a:ext>
                </a:extLst>
              </a:tr>
            </a:tbl>
          </a:graphicData>
        </a:graphic>
      </p:graphicFrame>
      <p:pic>
        <p:nvPicPr>
          <p:cNvPr id="28" name="Picture 27">
            <a:extLst>
              <a:ext uri="{FF2B5EF4-FFF2-40B4-BE49-F238E27FC236}">
                <a16:creationId xmlns:a16="http://schemas.microsoft.com/office/drawing/2014/main" id="{092F0C62-4438-5541-9FB7-C822A2107A32}"/>
              </a:ext>
            </a:extLst>
          </p:cNvPr>
          <p:cNvPicPr>
            <a:picLocks noChangeAspect="1"/>
          </p:cNvPicPr>
          <p:nvPr/>
        </p:nvPicPr>
        <p:blipFill>
          <a:blip r:embed="rId8">
            <a:extLst>
              <a:ext uri="{28A0092B-C50C-407E-A947-70E740481C1C}">
                <a14:useLocalDpi xmlns:a14="http://schemas.microsoft.com/office/drawing/2010/main" val="0"/>
              </a:ext>
            </a:extLst>
          </a:blip>
          <a:stretch>
            <a:fillRect/>
          </a:stretch>
        </p:blipFill>
        <p:spPr>
          <a:xfrm>
            <a:off x="12573000" y="18979760"/>
            <a:ext cx="18770599" cy="12369825"/>
          </a:xfrm>
          <a:prstGeom prst="rect">
            <a:avLst/>
          </a:prstGeom>
        </p:spPr>
      </p:pic>
    </p:spTree>
    <p:extLst>
      <p:ext uri="{BB962C8B-B14F-4D97-AF65-F5344CB8AC3E}">
        <p14:creationId xmlns:p14="http://schemas.microsoft.com/office/powerpoint/2010/main" val="2852536314"/>
      </p:ext>
    </p:extLst>
  </p:cSld>
  <p:clrMapOvr>
    <a:masterClrMapping/>
  </p:clrMapOvr>
</p:sld>
</file>

<file path=ppt/theme/theme1.xml><?xml version="1.0" encoding="utf-8"?>
<a:theme xmlns:a="http://schemas.openxmlformats.org/drawingml/2006/main" name="PosterPresentations.com-36x48_Trifold_Template-V3">
  <a:themeElements>
    <a:clrScheme name="Metro">
      <a:dk1>
        <a:sysClr val="windowText" lastClr="000000"/>
      </a:dk1>
      <a:lt1>
        <a:sysClr val="window" lastClr="FFFFFF"/>
      </a:lt1>
      <a:dk2>
        <a:srgbClr val="4E5B6F"/>
      </a:dk2>
      <a:lt2>
        <a:srgbClr val="D6ECFF"/>
      </a:lt2>
      <a:accent1>
        <a:srgbClr val="7FD13B"/>
      </a:accent1>
      <a:accent2>
        <a:srgbClr val="EA157A"/>
      </a:accent2>
      <a:accent3>
        <a:srgbClr val="FEB80A"/>
      </a:accent3>
      <a:accent4>
        <a:srgbClr val="00ADDC"/>
      </a:accent4>
      <a:accent5>
        <a:srgbClr val="738AC8"/>
      </a:accent5>
      <a:accent6>
        <a:srgbClr val="1AB39F"/>
      </a:accent6>
      <a:hlink>
        <a:srgbClr val="EB8803"/>
      </a:hlink>
      <a:folHlink>
        <a:srgbClr val="5F7791"/>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txDef>
      <a:spPr>
        <a:noFill/>
      </a:spPr>
      <a:bodyPr wrap="square" rtlCol="0">
        <a:spAutoFit/>
      </a:bodyPr>
      <a:lstStyle>
        <a:defPPr>
          <a:defRPr sz="2500" dirty="0">
            <a:latin typeface="Times New Roman" panose="02020603050405020304" pitchFamily="18" charset="0"/>
            <a:cs typeface="Times New Roman" panose="02020603050405020304" pitchFamily="18" charset="0"/>
          </a:defRPr>
        </a:defPPr>
      </a:lstStyle>
    </a:txDef>
  </a:objectDefaults>
  <a:extraClrScheme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PosterPresentations.com-36x48_Trifold_Template-V3</Template>
  <TotalTime>563</TotalTime>
  <Words>874</Words>
  <Application>Microsoft Macintosh PowerPoint</Application>
  <PresentationFormat>Custom</PresentationFormat>
  <Paragraphs>26</Paragraphs>
  <Slides>1</Slides>
  <Notes>1</Notes>
  <HiddenSlides>0</HiddenSlides>
  <MMClips>0</MMClips>
  <ScaleCrop>false</ScaleCrop>
  <HeadingPairs>
    <vt:vector size="8" baseType="variant">
      <vt:variant>
        <vt:lpstr>Fonts Used</vt:lpstr>
      </vt:variant>
      <vt:variant>
        <vt:i4>5</vt:i4>
      </vt:variant>
      <vt:variant>
        <vt:lpstr>Theme</vt:lpstr>
      </vt:variant>
      <vt:variant>
        <vt:i4>1</vt:i4>
      </vt:variant>
      <vt:variant>
        <vt:lpstr>Embedded OLE Servers</vt:lpstr>
      </vt:variant>
      <vt:variant>
        <vt:i4>1</vt:i4>
      </vt:variant>
      <vt:variant>
        <vt:lpstr>Slide Titles</vt:lpstr>
      </vt:variant>
      <vt:variant>
        <vt:i4>1</vt:i4>
      </vt:variant>
    </vt:vector>
  </HeadingPairs>
  <TitlesOfParts>
    <vt:vector size="8" baseType="lpstr">
      <vt:lpstr>Arial</vt:lpstr>
      <vt:lpstr>Calibri</vt:lpstr>
      <vt:lpstr>Times New Roman</vt:lpstr>
      <vt:lpstr>Trebuchet MS</vt:lpstr>
      <vt:lpstr>Wingdings</vt:lpstr>
      <vt:lpstr>PosterPresentations.com-36x48_Trifold_Template-V3</vt:lpstr>
      <vt:lpstr>Image</vt:lpstr>
      <vt:lpstr>PowerPoint Presentation</vt:lpstr>
    </vt:vector>
  </TitlesOfParts>
  <Company>Hewlett-Packard Company</Company>
  <LinksUpToDate>false</LinksUpToDate>
  <SharedDoc>false</SharedDoc>
  <HyperlinksChanged>false</HyperlinksChanged>
  <AppVersion>16.0012</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CanterburyMedia</dc:creator>
  <dc:description>This template is the property of PosterPresentations.com. Call us if you need help with this poster template._x000d_
1-866-649-3004           _x000d_
 (c)PosterPresentations.com</dc:description>
  <cp:lastModifiedBy>Vishnu SIVAKUMAR</cp:lastModifiedBy>
  <cp:revision>28</cp:revision>
  <dcterms:created xsi:type="dcterms:W3CDTF">2012-02-03T23:30:52Z</dcterms:created>
  <dcterms:modified xsi:type="dcterms:W3CDTF">2018-05-04T09:58:50Z</dcterms:modified>
</cp:coreProperties>
</file>