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
  </p:notesMasterIdLst>
  <p:sldIdLst>
    <p:sldId id="294" r:id="rId2"/>
  </p:sldIdLst>
  <p:sldSz cx="43891200" cy="32918400"/>
  <p:notesSz cx="32462788" cy="43435588"/>
  <p:defaultText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18">
          <p15:clr>
            <a:srgbClr val="A4A3A4"/>
          </p15:clr>
        </p15:guide>
        <p15:guide id="2" orient="horz" pos="288">
          <p15:clr>
            <a:srgbClr val="A4A3A4"/>
          </p15:clr>
        </p15:guide>
        <p15:guide id="3" orient="horz" pos="20160">
          <p15:clr>
            <a:srgbClr val="A4A3A4"/>
          </p15:clr>
        </p15:guide>
        <p15:guide id="4" orient="horz">
          <p15:clr>
            <a:srgbClr val="A4A3A4"/>
          </p15:clr>
        </p15:guide>
        <p15:guide id="5" pos="6708">
          <p15:clr>
            <a:srgbClr val="A4A3A4"/>
          </p15:clr>
        </p15:guide>
        <p15:guide id="6" pos="20904">
          <p15:clr>
            <a:srgbClr val="A4A3A4"/>
          </p15:clr>
        </p15:guide>
        <p15:guide id="7" pos="7082">
          <p15:clr>
            <a:srgbClr val="A4A3A4"/>
          </p15:clr>
        </p15:guide>
        <p15:guide id="8" pos="20582">
          <p15:clr>
            <a:srgbClr val="A4A3A4"/>
          </p15:clr>
        </p15:guide>
        <p15:guide id="9" pos="27330">
          <p15:clr>
            <a:srgbClr val="A4A3A4"/>
          </p15:clr>
        </p15:guide>
        <p15:guide id="10" pos="326">
          <p15:clr>
            <a:srgbClr val="A4A3A4"/>
          </p15:clr>
        </p15:guide>
      </p15:sldGuideLst>
    </p:ext>
    <p:ext uri="{2D200454-40CA-4A62-9FC3-DE9A4176ACB9}">
      <p15:notesGuideLst xmlns:p15="http://schemas.microsoft.com/office/powerpoint/2012/main">
        <p15:guide id="1" orient="horz" pos="13681">
          <p15:clr>
            <a:srgbClr val="A4A3A4"/>
          </p15:clr>
        </p15:guide>
        <p15:guide id="2" pos="10225">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3F5FA"/>
    <a:srgbClr val="CDD2DE"/>
    <a:srgbClr val="E3E9E5"/>
    <a:srgbClr val="3B7193"/>
    <a:srgbClr val="2C556E"/>
    <a:srgbClr val="E7E7E5"/>
    <a:srgbClr val="E4E7E8"/>
    <a:srgbClr val="EDE8DF"/>
    <a:srgbClr val="E0E9E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268" autoAdjust="0"/>
    <p:restoredTop sz="94341" autoAdjust="0"/>
  </p:normalViewPr>
  <p:slideViewPr>
    <p:cSldViewPr snapToGrid="0" snapToObjects="1" showGuides="1">
      <p:cViewPr>
        <p:scale>
          <a:sx n="26" d="100"/>
          <a:sy n="26" d="100"/>
        </p:scale>
        <p:origin x="1576" y="192"/>
      </p:cViewPr>
      <p:guideLst>
        <p:guide orient="horz" pos="3318"/>
        <p:guide orient="horz" pos="288"/>
        <p:guide orient="horz" pos="20160"/>
        <p:guide orient="horz"/>
        <p:guide pos="6708"/>
        <p:guide pos="20904"/>
        <p:guide pos="7082"/>
        <p:guide pos="20582"/>
        <p:guide pos="27330"/>
        <p:guide pos="32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77" d="100"/>
          <a:sy n="77" d="100"/>
        </p:scale>
        <p:origin x="-3138" y="-108"/>
      </p:cViewPr>
      <p:guideLst>
        <p:guide orient="horz" pos="13681"/>
        <p:guide pos="1022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14067208" cy="2171779"/>
          </a:xfrm>
          <a:prstGeom prst="rect">
            <a:avLst/>
          </a:prstGeom>
        </p:spPr>
        <p:txBody>
          <a:bodyPr vert="horz" lIns="433700" tIns="216850" rIns="433700" bIns="216850" rtlCol="0"/>
          <a:lstStyle>
            <a:lvl1pPr algn="l">
              <a:defRPr sz="5700"/>
            </a:lvl1pPr>
          </a:lstStyle>
          <a:p>
            <a:endParaRPr lang="en-US" dirty="0"/>
          </a:p>
        </p:txBody>
      </p:sp>
      <p:sp>
        <p:nvSpPr>
          <p:cNvPr id="3" name="Date Placeholder 2"/>
          <p:cNvSpPr>
            <a:spLocks noGrp="1"/>
          </p:cNvSpPr>
          <p:nvPr>
            <p:ph type="dt" idx="1"/>
          </p:nvPr>
        </p:nvSpPr>
        <p:spPr>
          <a:xfrm>
            <a:off x="18388068" y="0"/>
            <a:ext cx="14067208" cy="2171779"/>
          </a:xfrm>
          <a:prstGeom prst="rect">
            <a:avLst/>
          </a:prstGeom>
        </p:spPr>
        <p:txBody>
          <a:bodyPr vert="horz" lIns="433700" tIns="216850" rIns="433700" bIns="216850" rtlCol="0"/>
          <a:lstStyle>
            <a:lvl1pPr algn="r">
              <a:defRPr sz="5700"/>
            </a:lvl1pPr>
          </a:lstStyle>
          <a:p>
            <a:fld id="{E6CC2317-6751-4CD4-9995-8782DD78E936}" type="datetimeFigureOut">
              <a:rPr lang="en-US" smtClean="0"/>
              <a:pPr/>
              <a:t>5/4/18</a:t>
            </a:fld>
            <a:endParaRPr lang="en-US" dirty="0"/>
          </a:p>
        </p:txBody>
      </p:sp>
      <p:sp>
        <p:nvSpPr>
          <p:cNvPr id="4" name="Slide Image Placeholder 3"/>
          <p:cNvSpPr>
            <a:spLocks noGrp="1" noRot="1" noChangeAspect="1"/>
          </p:cNvSpPr>
          <p:nvPr>
            <p:ph type="sldImg" idx="2"/>
          </p:nvPr>
        </p:nvSpPr>
        <p:spPr>
          <a:xfrm>
            <a:off x="5373688" y="3257550"/>
            <a:ext cx="21715412" cy="16287750"/>
          </a:xfrm>
          <a:prstGeom prst="rect">
            <a:avLst/>
          </a:prstGeom>
          <a:noFill/>
          <a:ln w="12700">
            <a:solidFill>
              <a:prstClr val="black"/>
            </a:solidFill>
          </a:ln>
        </p:spPr>
        <p:txBody>
          <a:bodyPr vert="horz" lIns="433700" tIns="216850" rIns="433700" bIns="216850" rtlCol="0" anchor="ctr"/>
          <a:lstStyle/>
          <a:p>
            <a:endParaRPr lang="en-US" dirty="0"/>
          </a:p>
        </p:txBody>
      </p:sp>
      <p:sp>
        <p:nvSpPr>
          <p:cNvPr id="5" name="Notes Placeholder 4"/>
          <p:cNvSpPr>
            <a:spLocks noGrp="1"/>
          </p:cNvSpPr>
          <p:nvPr>
            <p:ph type="body" sz="quarter" idx="3"/>
          </p:nvPr>
        </p:nvSpPr>
        <p:spPr>
          <a:xfrm>
            <a:off x="3246279" y="20631904"/>
            <a:ext cx="25970230" cy="19546015"/>
          </a:xfrm>
          <a:prstGeom prst="rect">
            <a:avLst/>
          </a:prstGeom>
        </p:spPr>
        <p:txBody>
          <a:bodyPr vert="horz" lIns="433700" tIns="216850" rIns="433700" bIns="21685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41256270"/>
            <a:ext cx="14067208" cy="2171779"/>
          </a:xfrm>
          <a:prstGeom prst="rect">
            <a:avLst/>
          </a:prstGeom>
        </p:spPr>
        <p:txBody>
          <a:bodyPr vert="horz" lIns="433700" tIns="216850" rIns="433700" bIns="216850" rtlCol="0" anchor="b"/>
          <a:lstStyle>
            <a:lvl1pPr algn="l">
              <a:defRPr sz="5700"/>
            </a:lvl1pPr>
          </a:lstStyle>
          <a:p>
            <a:endParaRPr lang="en-US" dirty="0"/>
          </a:p>
        </p:txBody>
      </p:sp>
      <p:sp>
        <p:nvSpPr>
          <p:cNvPr id="7" name="Slide Number Placeholder 6"/>
          <p:cNvSpPr>
            <a:spLocks noGrp="1"/>
          </p:cNvSpPr>
          <p:nvPr>
            <p:ph type="sldNum" sz="quarter" idx="5"/>
          </p:nvPr>
        </p:nvSpPr>
        <p:spPr>
          <a:xfrm>
            <a:off x="18388068" y="41256270"/>
            <a:ext cx="14067208" cy="2171779"/>
          </a:xfrm>
          <a:prstGeom prst="rect">
            <a:avLst/>
          </a:prstGeom>
        </p:spPr>
        <p:txBody>
          <a:bodyPr vert="horz" lIns="433700" tIns="216850" rIns="433700" bIns="216850" rtlCol="0" anchor="b"/>
          <a:lstStyle>
            <a:lvl1pPr algn="r">
              <a:defRPr sz="57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1119091248"/>
      </p:ext>
    </p:extLst>
  </p:cSld>
  <p:clrMap bg1="lt1" tx1="dk1" bg2="lt2" tx2="dk2" accent1="accent1" accent2="accent2" accent3="accent3" accent4="accent4" accent5="accent5" accent6="accent6" hlink="hlink" folHlink="folHlink"/>
  <p:notesStyle>
    <a:lvl1pPr marL="0" algn="l" defTabSz="4388900" rtl="0" eaLnBrk="1" latinLnBrk="0" hangingPunct="1">
      <a:defRPr sz="5800" kern="1200">
        <a:solidFill>
          <a:schemeClr val="tx1"/>
        </a:solidFill>
        <a:latin typeface="+mn-lt"/>
        <a:ea typeface="+mn-ea"/>
        <a:cs typeface="+mn-cs"/>
      </a:defRPr>
    </a:lvl1pPr>
    <a:lvl2pPr marL="2194451" algn="l" defTabSz="4388900" rtl="0" eaLnBrk="1" latinLnBrk="0" hangingPunct="1">
      <a:defRPr sz="5800" kern="1200">
        <a:solidFill>
          <a:schemeClr val="tx1"/>
        </a:solidFill>
        <a:latin typeface="+mn-lt"/>
        <a:ea typeface="+mn-ea"/>
        <a:cs typeface="+mn-cs"/>
      </a:defRPr>
    </a:lvl2pPr>
    <a:lvl3pPr marL="4388900" algn="l" defTabSz="4388900" rtl="0" eaLnBrk="1" latinLnBrk="0" hangingPunct="1">
      <a:defRPr sz="5800" kern="1200">
        <a:solidFill>
          <a:schemeClr val="tx1"/>
        </a:solidFill>
        <a:latin typeface="+mn-lt"/>
        <a:ea typeface="+mn-ea"/>
        <a:cs typeface="+mn-cs"/>
      </a:defRPr>
    </a:lvl3pPr>
    <a:lvl4pPr marL="6583351" algn="l" defTabSz="4388900" rtl="0" eaLnBrk="1" latinLnBrk="0" hangingPunct="1">
      <a:defRPr sz="5800" kern="1200">
        <a:solidFill>
          <a:schemeClr val="tx1"/>
        </a:solidFill>
        <a:latin typeface="+mn-lt"/>
        <a:ea typeface="+mn-ea"/>
        <a:cs typeface="+mn-cs"/>
      </a:defRPr>
    </a:lvl4pPr>
    <a:lvl5pPr marL="8777801" algn="l" defTabSz="4388900" rtl="0" eaLnBrk="1" latinLnBrk="0" hangingPunct="1">
      <a:defRPr sz="5800" kern="1200">
        <a:solidFill>
          <a:schemeClr val="tx1"/>
        </a:solidFill>
        <a:latin typeface="+mn-lt"/>
        <a:ea typeface="+mn-ea"/>
        <a:cs typeface="+mn-cs"/>
      </a:defRPr>
    </a:lvl5pPr>
    <a:lvl6pPr marL="10972252" algn="l" defTabSz="4388900" rtl="0" eaLnBrk="1" latinLnBrk="0" hangingPunct="1">
      <a:defRPr sz="5800" kern="1200">
        <a:solidFill>
          <a:schemeClr val="tx1"/>
        </a:solidFill>
        <a:latin typeface="+mn-lt"/>
        <a:ea typeface="+mn-ea"/>
        <a:cs typeface="+mn-cs"/>
      </a:defRPr>
    </a:lvl6pPr>
    <a:lvl7pPr marL="13166703" algn="l" defTabSz="4388900" rtl="0" eaLnBrk="1" latinLnBrk="0" hangingPunct="1">
      <a:defRPr sz="5800" kern="1200">
        <a:solidFill>
          <a:schemeClr val="tx1"/>
        </a:solidFill>
        <a:latin typeface="+mn-lt"/>
        <a:ea typeface="+mn-ea"/>
        <a:cs typeface="+mn-cs"/>
      </a:defRPr>
    </a:lvl7pPr>
    <a:lvl8pPr marL="15361152" algn="l" defTabSz="4388900" rtl="0" eaLnBrk="1" latinLnBrk="0" hangingPunct="1">
      <a:defRPr sz="5800" kern="1200">
        <a:solidFill>
          <a:schemeClr val="tx1"/>
        </a:solidFill>
        <a:latin typeface="+mn-lt"/>
        <a:ea typeface="+mn-ea"/>
        <a:cs typeface="+mn-cs"/>
      </a:defRPr>
    </a:lvl8pPr>
    <a:lvl9pPr marL="17555603" algn="l" defTabSz="4388900" rtl="0" eaLnBrk="1" latinLnBrk="0" hangingPunct="1">
      <a:defRPr sz="5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497513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527049" y="6021370"/>
            <a:ext cx="10196513"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527049" y="5267325"/>
            <a:ext cx="10196513"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517525" y="14197507"/>
            <a:ext cx="10210799"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OBJECTIVES</a:t>
            </a:r>
          </a:p>
        </p:txBody>
      </p:sp>
      <p:sp>
        <p:nvSpPr>
          <p:cNvPr id="21" name="Text Placeholder 3"/>
          <p:cNvSpPr>
            <a:spLocks noGrp="1"/>
          </p:cNvSpPr>
          <p:nvPr>
            <p:ph type="body" sz="quarter" idx="21" hasCustomPrompt="1"/>
          </p:nvPr>
        </p:nvSpPr>
        <p:spPr>
          <a:xfrm>
            <a:off x="11252201" y="6021371"/>
            <a:ext cx="21421724"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2" name="Text Placeholder 5"/>
          <p:cNvSpPr>
            <a:spLocks noGrp="1"/>
          </p:cNvSpPr>
          <p:nvPr>
            <p:ph type="body" sz="quarter" idx="22" hasCustomPrompt="1"/>
          </p:nvPr>
        </p:nvSpPr>
        <p:spPr>
          <a:xfrm>
            <a:off x="11242675" y="5267326"/>
            <a:ext cx="21431250"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MATERIALS &amp; METHODS</a:t>
            </a:r>
          </a:p>
        </p:txBody>
      </p:sp>
      <p:sp>
        <p:nvSpPr>
          <p:cNvPr id="23" name="Text Placeholder 3"/>
          <p:cNvSpPr>
            <a:spLocks noGrp="1"/>
          </p:cNvSpPr>
          <p:nvPr>
            <p:ph type="body" sz="quarter" idx="23" hasCustomPrompt="1"/>
          </p:nvPr>
        </p:nvSpPr>
        <p:spPr>
          <a:xfrm>
            <a:off x="11252201" y="20505756"/>
            <a:ext cx="21421724"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4" name="Text Placeholder 5"/>
          <p:cNvSpPr>
            <a:spLocks noGrp="1"/>
          </p:cNvSpPr>
          <p:nvPr>
            <p:ph type="body" sz="quarter" idx="24" hasCustomPrompt="1"/>
          </p:nvPr>
        </p:nvSpPr>
        <p:spPr>
          <a:xfrm>
            <a:off x="11252201" y="19751711"/>
            <a:ext cx="21421724"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RESULTS</a:t>
            </a:r>
          </a:p>
        </p:txBody>
      </p:sp>
      <p:sp>
        <p:nvSpPr>
          <p:cNvPr id="25" name="Text Placeholder 5"/>
          <p:cNvSpPr>
            <a:spLocks noGrp="1"/>
          </p:cNvSpPr>
          <p:nvPr>
            <p:ph type="body" sz="quarter" idx="25" hasCustomPrompt="1"/>
          </p:nvPr>
        </p:nvSpPr>
        <p:spPr>
          <a:xfrm>
            <a:off x="33185100" y="5267325"/>
            <a:ext cx="10201275"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33185099" y="6021370"/>
            <a:ext cx="10201275"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33185098" y="14257357"/>
            <a:ext cx="10201275"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33185097" y="15011402"/>
            <a:ext cx="10201275"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33185095" y="25679401"/>
            <a:ext cx="10201275"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33185096" y="26433446"/>
            <a:ext cx="10201275"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527049" y="14951552"/>
            <a:ext cx="10201275"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anose="02020603050405020304" pitchFamily="18" charset="0"/>
                <a:cs typeface="Times New Roman" panose="02020603050405020304"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77" name="Text Placeholder 76"/>
          <p:cNvSpPr>
            <a:spLocks noGrp="1"/>
          </p:cNvSpPr>
          <p:nvPr>
            <p:ph type="body" sz="quarter" idx="150" hasCustomPrompt="1"/>
          </p:nvPr>
        </p:nvSpPr>
        <p:spPr>
          <a:xfrm>
            <a:off x="11224245" y="1785731"/>
            <a:ext cx="21421724" cy="1280160"/>
          </a:xfrm>
          <a:prstGeom prst="rect">
            <a:avLst/>
          </a:prstGeom>
        </p:spPr>
        <p:txBody>
          <a:bodyPr>
            <a:normAutofit/>
          </a:bodyPr>
          <a:lstStyle>
            <a:lvl1pPr marL="0" indent="0" algn="ctr">
              <a:buFontTx/>
              <a:buNone/>
              <a:defRPr sz="6600">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authors</a:t>
            </a:r>
          </a:p>
        </p:txBody>
      </p:sp>
      <p:sp>
        <p:nvSpPr>
          <p:cNvPr id="47" name="Text Placeholder 76"/>
          <p:cNvSpPr>
            <a:spLocks noGrp="1"/>
          </p:cNvSpPr>
          <p:nvPr>
            <p:ph type="body" sz="quarter" idx="184" hasCustomPrompt="1"/>
          </p:nvPr>
        </p:nvSpPr>
        <p:spPr>
          <a:xfrm>
            <a:off x="11224245" y="3117452"/>
            <a:ext cx="21421724" cy="1163782"/>
          </a:xfrm>
          <a:prstGeom prst="rect">
            <a:avLst/>
          </a:prstGeom>
        </p:spPr>
        <p:txBody>
          <a:bodyPr>
            <a:normAutofit/>
          </a:bodyPr>
          <a:lstStyle>
            <a:lvl1pPr marL="0" indent="0" algn="ctr">
              <a:buFontTx/>
              <a:buNone/>
              <a:defRPr sz="5400">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affiliations</a:t>
            </a:r>
          </a:p>
        </p:txBody>
      </p:sp>
      <p:sp>
        <p:nvSpPr>
          <p:cNvPr id="48" name="Text Placeholder 76"/>
          <p:cNvSpPr>
            <a:spLocks noGrp="1"/>
          </p:cNvSpPr>
          <p:nvPr>
            <p:ph type="body" sz="quarter" idx="185" hasCustomPrompt="1"/>
          </p:nvPr>
        </p:nvSpPr>
        <p:spPr>
          <a:xfrm>
            <a:off x="11224245" y="417443"/>
            <a:ext cx="21421724" cy="1280160"/>
          </a:xfrm>
          <a:prstGeom prst="rect">
            <a:avLst/>
          </a:prstGeom>
        </p:spPr>
        <p:txBody>
          <a:bodyPr>
            <a:normAutofit/>
          </a:bodyPr>
          <a:lstStyle>
            <a:lvl1pPr marL="0" indent="0" algn="ctr">
              <a:buFontTx/>
              <a:buNone/>
              <a:defRPr sz="8800" b="1">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title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13" Type="http://schemas.openxmlformats.org/officeDocument/2006/relationships/image" Target="../media/image3.wmf"/><Relationship Id="rId18" Type="http://schemas.openxmlformats.org/officeDocument/2006/relationships/image" Target="../media/image10.jpeg"/><Relationship Id="rId3" Type="http://schemas.openxmlformats.org/officeDocument/2006/relationships/vmlDrawing" Target="../drawings/vmlDrawing1.vml"/><Relationship Id="rId7" Type="http://schemas.openxmlformats.org/officeDocument/2006/relationships/image" Target="../media/image8.png"/><Relationship Id="rId12" Type="http://schemas.openxmlformats.org/officeDocument/2006/relationships/oleObject" Target="../embeddings/oleObject3.bin"/><Relationship Id="rId17"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1.xml"/><Relationship Id="rId16" Type="http://schemas.openxmlformats.org/officeDocument/2006/relationships/image" Target="../media/image4.wmf"/><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2.wmf"/><Relationship Id="rId5" Type="http://schemas.openxmlformats.org/officeDocument/2006/relationships/image" Target="../media/image6.png"/><Relationship Id="rId15" Type="http://schemas.openxmlformats.org/officeDocument/2006/relationships/oleObject" Target="../embeddings/oleObject4.bin"/><Relationship Id="rId10" Type="http://schemas.openxmlformats.org/officeDocument/2006/relationships/oleObject" Target="../embeddings/oleObject2.bin"/><Relationship Id="rId4" Type="http://schemas.openxmlformats.org/officeDocument/2006/relationships/image" Target="../media/image5.png"/><Relationship Id="rId9" Type="http://schemas.openxmlformats.org/officeDocument/2006/relationships/image" Target="../media/image1.wmf"/><Relationship Id="rId14"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5">
                <a:lumMod val="50000"/>
              </a:schemeClr>
            </a:gs>
            <a:gs pos="50000">
              <a:schemeClr val="accent5">
                <a:lumMod val="60000"/>
                <a:lumOff val="40000"/>
              </a:schemeClr>
            </a:gs>
            <a:gs pos="100000">
              <a:schemeClr val="accent5">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1"/>
            <a:ext cx="43891200" cy="4371975"/>
          </a:xfrm>
          <a:prstGeom prst="rect">
            <a:avLst/>
          </a:prstGeom>
          <a:solidFill>
            <a:schemeClr val="accent5">
              <a:lumMod val="75000"/>
            </a:schemeClr>
          </a:solidFill>
          <a:ln w="9525">
            <a:solidFill>
              <a:schemeClr val="tx1"/>
            </a:solidFill>
            <a:miter lim="800000"/>
            <a:headEnd/>
            <a:tailEnd/>
          </a:ln>
          <a:effectLst/>
        </p:spPr>
        <p:txBody>
          <a:bodyPr wrap="none" lIns="91436" tIns="45717" rIns="91436" bIns="45717" anchor="ctr"/>
          <a:lstStyle/>
          <a:p>
            <a:pPr>
              <a:defRPr/>
            </a:pPr>
            <a:endParaRPr lang="en-US" dirty="0"/>
          </a:p>
        </p:txBody>
      </p:sp>
      <p:sp>
        <p:nvSpPr>
          <p:cNvPr id="9" name="Rectangle 9"/>
          <p:cNvSpPr>
            <a:spLocks noChangeArrowheads="1"/>
          </p:cNvSpPr>
          <p:nvPr/>
        </p:nvSpPr>
        <p:spPr bwMode="auto">
          <a:xfrm flipV="1">
            <a:off x="0" y="4371975"/>
            <a:ext cx="43891200" cy="433386"/>
          </a:xfrm>
          <a:prstGeom prst="rect">
            <a:avLst/>
          </a:prstGeom>
          <a:solidFill>
            <a:schemeClr val="accent5">
              <a:lumMod val="50000"/>
            </a:schemeClr>
          </a:solidFill>
          <a:ln w="152400">
            <a:noFill/>
            <a:miter lim="800000"/>
            <a:headEnd/>
            <a:tailEnd/>
          </a:ln>
          <a:effectLst/>
        </p:spPr>
        <p:txBody>
          <a:bodyPr wrap="none" lIns="91436" tIns="45717" rIns="91436" bIns="45717" anchor="ctr"/>
          <a:lstStyle/>
          <a:p>
            <a:pPr>
              <a:defRPr/>
            </a:pPr>
            <a:endParaRPr lang="en-US" baseline="-25000" dirty="0"/>
          </a:p>
        </p:txBody>
      </p:sp>
      <p:sp>
        <p:nvSpPr>
          <p:cNvPr id="10" name="Text Box 14"/>
          <p:cNvSpPr txBox="1">
            <a:spLocks noChangeArrowheads="1"/>
          </p:cNvSpPr>
          <p:nvPr/>
        </p:nvSpPr>
        <p:spPr bwMode="auto">
          <a:xfrm>
            <a:off x="819153" y="32232601"/>
            <a:ext cx="2514600" cy="336819"/>
          </a:xfrm>
          <a:prstGeom prst="rect">
            <a:avLst/>
          </a:prstGeom>
          <a:noFill/>
          <a:ln w="9525">
            <a:noFill/>
            <a:miter lim="800000"/>
            <a:headEnd/>
            <a:tailEnd/>
          </a:ln>
          <a:effectLst/>
        </p:spPr>
        <p:txBody>
          <a:bodyPr lIns="91263" tIns="45623" rIns="91263" bIns="45623">
            <a:spAutoFit/>
          </a:bodyPr>
          <a:lstStyle/>
          <a:p>
            <a:pPr eaLnBrk="0" hangingPunct="0">
              <a:lnSpc>
                <a:spcPct val="65000"/>
              </a:lnSpc>
              <a:spcBef>
                <a:spcPct val="50000"/>
              </a:spcBef>
              <a:defRPr/>
            </a:pPr>
            <a:r>
              <a:rPr lang="en-US" sz="500" b="1" dirty="0">
                <a:solidFill>
                  <a:schemeClr val="bg1">
                    <a:lumMod val="75000"/>
                  </a:schemeClr>
                </a:solidFill>
                <a:latin typeface="Arial" charset="0"/>
              </a:rPr>
              <a:t>RESEARCH POSTER PRESENTATION DESIGN © 2015</a:t>
            </a:r>
          </a:p>
          <a:p>
            <a:pPr eaLnBrk="0" hangingPunct="0">
              <a:lnSpc>
                <a:spcPct val="65000"/>
              </a:lnSpc>
              <a:spcBef>
                <a:spcPct val="50000"/>
              </a:spcBef>
              <a:defRPr/>
            </a:pPr>
            <a:r>
              <a:rPr lang="en-US" sz="1100" b="1" dirty="0">
                <a:solidFill>
                  <a:schemeClr val="bg1">
                    <a:lumMod val="75000"/>
                  </a:schemeClr>
                </a:solidFill>
                <a:latin typeface="Arial" charset="0"/>
              </a:rPr>
              <a:t>www.PosterPresentations.com</a:t>
            </a:r>
          </a:p>
        </p:txBody>
      </p:sp>
      <p:sp>
        <p:nvSpPr>
          <p:cNvPr id="30" name="Rounded Rectangle 29"/>
          <p:cNvSpPr/>
          <p:nvPr userDrawn="1"/>
        </p:nvSpPr>
        <p:spPr>
          <a:xfrm>
            <a:off x="506697" y="5267325"/>
            <a:ext cx="10180063" cy="26736675"/>
          </a:xfrm>
          <a:prstGeom prst="roundRect">
            <a:avLst>
              <a:gd name="adj" fmla="val 9229"/>
            </a:avLst>
          </a:prstGeom>
          <a:gradFill>
            <a:gsLst>
              <a:gs pos="0">
                <a:srgbClr val="CDD2DE"/>
              </a:gs>
              <a:gs pos="0">
                <a:srgbClr val="CDD2DE"/>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p:cNvSpPr/>
          <p:nvPr userDrawn="1"/>
        </p:nvSpPr>
        <p:spPr>
          <a:xfrm>
            <a:off x="33164748" y="5257799"/>
            <a:ext cx="10180063" cy="26736675"/>
          </a:xfrm>
          <a:prstGeom prst="roundRect">
            <a:avLst>
              <a:gd name="adj" fmla="val 9229"/>
            </a:avLst>
          </a:prstGeom>
          <a:gradFill>
            <a:gsLst>
              <a:gs pos="0">
                <a:srgbClr val="CDD2DE"/>
              </a:gs>
              <a:gs pos="0">
                <a:srgbClr val="CDD2DE"/>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userDrawn="1"/>
        </p:nvSpPr>
        <p:spPr>
          <a:xfrm>
            <a:off x="11233151" y="5257798"/>
            <a:ext cx="21428073" cy="26736675"/>
          </a:xfrm>
          <a:prstGeom prst="roundRect">
            <a:avLst>
              <a:gd name="adj" fmla="val 4574"/>
            </a:avLst>
          </a:prstGeom>
          <a:gradFill>
            <a:gsLst>
              <a:gs pos="0">
                <a:srgbClr val="CDD2DE"/>
              </a:gs>
              <a:gs pos="0">
                <a:srgbClr val="CDD2DE"/>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p:cNvGrpSpPr/>
          <p:nvPr userDrawn="1"/>
        </p:nvGrpSpPr>
        <p:grpSpPr>
          <a:xfrm>
            <a:off x="-11225189" y="-1"/>
            <a:ext cx="11018865" cy="32918401"/>
            <a:chOff x="-11225189" y="-1"/>
            <a:chExt cx="11018865" cy="32918401"/>
          </a:xfrm>
        </p:grpSpPr>
        <p:sp>
          <p:nvSpPr>
            <p:cNvPr id="48" name="Rectangle 47"/>
            <p:cNvSpPr/>
            <p:nvPr/>
          </p:nvSpPr>
          <p:spPr>
            <a:xfrm>
              <a:off x="-11216136" y="-1"/>
              <a:ext cx="11009812" cy="3291840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3200" b="1" spc="0" dirty="0">
                  <a:solidFill>
                    <a:srgbClr val="FF0000"/>
                  </a:solidFill>
                  <a:latin typeface="Trebuchet MS" pitchFamily="34" charset="0"/>
                </a:rPr>
                <a:t>(—THIS SIDEBAR DOES NOT PRINT—)</a:t>
              </a:r>
              <a:endParaRPr lang="en-US" sz="3200" b="1" spc="600" dirty="0">
                <a:solidFill>
                  <a:schemeClr val="bg1"/>
                </a:solidFill>
                <a:latin typeface="Trebuchet MS" pitchFamily="34" charset="0"/>
              </a:endParaRPr>
            </a:p>
            <a:p>
              <a:pPr algn="ctr"/>
              <a:r>
                <a:rPr lang="en-US" sz="4000" b="1" spc="600" dirty="0">
                  <a:solidFill>
                    <a:schemeClr val="bg1"/>
                  </a:solidFill>
                  <a:latin typeface="Trebuchet MS" pitchFamily="34" charset="0"/>
                </a:rPr>
                <a:t>DESIGN</a:t>
              </a:r>
              <a:r>
                <a:rPr lang="en-US" sz="4000" b="1" spc="600" baseline="0" dirty="0">
                  <a:solidFill>
                    <a:schemeClr val="bg1"/>
                  </a:solidFill>
                  <a:latin typeface="Trebuchet MS" pitchFamily="34" charset="0"/>
                </a:rPr>
                <a:t> </a:t>
              </a:r>
              <a:r>
                <a:rPr lang="en-US" sz="4000" b="1" spc="600" dirty="0">
                  <a:solidFill>
                    <a:schemeClr val="bg1"/>
                  </a:solidFill>
                  <a:latin typeface="Trebuchet MS" pitchFamily="34" charset="0"/>
                </a:rPr>
                <a:t>GUIDE</a:t>
              </a:r>
            </a:p>
            <a:p>
              <a:pPr algn="ctr"/>
              <a:endParaRPr lang="en-US" sz="2800" b="1" dirty="0">
                <a:latin typeface="Trebuchet MS" pitchFamily="34" charset="0"/>
              </a:endParaRPr>
            </a:p>
            <a:p>
              <a:pPr defTabSz="3765639"/>
              <a:r>
                <a:rPr lang="en-US" sz="2800" i="0" dirty="0">
                  <a:latin typeface="Trebuchet MS" pitchFamily="34" charset="0"/>
                </a:rPr>
                <a:t>This PowerPoint</a:t>
              </a:r>
              <a:r>
                <a:rPr lang="en-US" sz="2800" i="0" baseline="0" dirty="0">
                  <a:latin typeface="Trebuchet MS" pitchFamily="34" charset="0"/>
                </a:rPr>
                <a:t> </a:t>
              </a:r>
              <a:r>
                <a:rPr lang="en-US" sz="2800" i="0" dirty="0">
                  <a:latin typeface="Trebuchet MS" pitchFamily="34" charset="0"/>
                </a:rPr>
                <a:t>2007 template produces</a:t>
              </a:r>
              <a:r>
                <a:rPr lang="en-US" sz="2800" i="0" baseline="0" dirty="0">
                  <a:latin typeface="Trebuchet MS" pitchFamily="34" charset="0"/>
                </a:rPr>
                <a:t> </a:t>
              </a:r>
              <a:r>
                <a:rPr lang="en-US" sz="2800" i="0" dirty="0">
                  <a:latin typeface="Trebuchet MS" pitchFamily="34" charset="0"/>
                </a:rPr>
                <a:t>a 36”x48” trifold presentation poster. </a:t>
              </a:r>
              <a:r>
                <a:rPr lang="en-US" sz="2800" dirty="0">
                  <a:latin typeface="Trebuchet MS" pitchFamily="34" charset="0"/>
                </a:rPr>
                <a:t>You</a:t>
              </a:r>
              <a:r>
                <a:rPr lang="en-US" sz="2800" baseline="0" dirty="0">
                  <a:latin typeface="Trebuchet MS" pitchFamily="34" charset="0"/>
                </a:rPr>
                <a:t> can u</a:t>
              </a:r>
              <a:r>
                <a:rPr lang="en-US" sz="2800" dirty="0">
                  <a:latin typeface="Trebuchet MS" pitchFamily="34" charset="0"/>
                </a:rPr>
                <a:t>se</a:t>
              </a:r>
              <a:r>
                <a:rPr lang="en-US" sz="2800" baseline="0" dirty="0">
                  <a:latin typeface="Trebuchet MS" pitchFamily="34" charset="0"/>
                </a:rPr>
                <a:t> it to create your research poster and </a:t>
              </a:r>
              <a:r>
                <a:rPr lang="en-US" sz="2800" dirty="0">
                  <a:latin typeface="Trebuchet MS" pitchFamily="34" charset="0"/>
                </a:rPr>
                <a:t>save valuable time placing titles, subtitles,</a:t>
              </a:r>
              <a:r>
                <a:rPr lang="en-US" sz="2800" baseline="0" dirty="0">
                  <a:latin typeface="Trebuchet MS" pitchFamily="34" charset="0"/>
                </a:rPr>
                <a:t> text, and graphics</a:t>
              </a:r>
              <a:r>
                <a:rPr lang="en-US" sz="2800" dirty="0">
                  <a:latin typeface="Trebuchet MS" pitchFamily="34" charset="0"/>
                </a:rPr>
                <a:t>. </a:t>
              </a:r>
            </a:p>
            <a:p>
              <a:pPr defTabSz="3765639"/>
              <a:endParaRPr lang="en-US" sz="2800" dirty="0">
                <a:latin typeface="Trebuchet MS" pitchFamily="34" charset="0"/>
              </a:endParaRPr>
            </a:p>
            <a:p>
              <a:pPr defTabSz="4389219"/>
              <a:r>
                <a:rPr lang="en-US" sz="2800" dirty="0">
                  <a:latin typeface="Trebuchet MS" pitchFamily="34" charset="0"/>
                </a:rPr>
                <a:t>We provide a series of online tutorials that will guide you through the poster design process and answer your poster production questions. To view our template tutorials, go online to </a:t>
              </a:r>
              <a:r>
                <a:rPr lang="en-US" sz="2800" b="1" dirty="0">
                  <a:solidFill>
                    <a:srgbClr val="FFC000"/>
                  </a:solidFill>
                  <a:latin typeface="Trebuchet MS" pitchFamily="34" charset="0"/>
                </a:rPr>
                <a:t>PosterPresentations.com</a:t>
              </a:r>
              <a:r>
                <a:rPr lang="en-US" sz="2800" b="1" dirty="0">
                  <a:solidFill>
                    <a:schemeClr val="bg1"/>
                  </a:solidFill>
                  <a:latin typeface="Trebuchet MS" pitchFamily="34" charset="0"/>
                </a:rPr>
                <a:t> </a:t>
              </a:r>
              <a:r>
                <a:rPr lang="en-US" sz="2800" dirty="0">
                  <a:solidFill>
                    <a:schemeClr val="bg1"/>
                  </a:solidFill>
                  <a:latin typeface="Trebuchet MS" pitchFamily="34" charset="0"/>
                </a:rPr>
                <a:t>and click on HELP DESK.</a:t>
              </a:r>
            </a:p>
            <a:p>
              <a:pPr defTabSz="4389219"/>
              <a:endParaRPr lang="en-US" sz="2800" dirty="0">
                <a:latin typeface="Trebuchet MS" pitchFamily="34" charset="0"/>
              </a:endParaRPr>
            </a:p>
            <a:p>
              <a:pPr defTabSz="4389219"/>
              <a:r>
                <a:rPr lang="en-US" sz="2800" dirty="0">
                  <a:solidFill>
                    <a:schemeClr val="bg1"/>
                  </a:solidFill>
                  <a:latin typeface="Trebuchet MS" pitchFamily="34" charset="0"/>
                </a:rPr>
                <a:t>When</a:t>
              </a:r>
              <a:r>
                <a:rPr lang="en-US" sz="2800" baseline="0" dirty="0">
                  <a:solidFill>
                    <a:schemeClr val="bg1"/>
                  </a:solidFill>
                  <a:latin typeface="Trebuchet MS" pitchFamily="34" charset="0"/>
                </a:rPr>
                <a:t> you are ready to print your poster</a:t>
              </a:r>
              <a:r>
                <a:rPr lang="en-US" sz="2800" dirty="0">
                  <a:solidFill>
                    <a:schemeClr val="bg1"/>
                  </a:solidFill>
                  <a:latin typeface="Trebuchet MS" pitchFamily="34" charset="0"/>
                </a:rPr>
                <a:t>,</a:t>
              </a:r>
              <a:r>
                <a:rPr lang="en-US" sz="2800" baseline="0" dirty="0">
                  <a:solidFill>
                    <a:schemeClr val="bg1"/>
                  </a:solidFill>
                  <a:latin typeface="Trebuchet MS" pitchFamily="34" charset="0"/>
                </a:rPr>
                <a:t> go online to </a:t>
              </a:r>
              <a:r>
                <a:rPr lang="en-US" sz="2800" b="0" dirty="0">
                  <a:solidFill>
                    <a:schemeClr val="bg1"/>
                  </a:solidFill>
                  <a:latin typeface="Trebuchet MS" pitchFamily="34" charset="0"/>
                </a:rPr>
                <a:t>PosterPresentations.com</a:t>
              </a:r>
              <a:br>
                <a:rPr lang="en-US" sz="2800" dirty="0">
                  <a:solidFill>
                    <a:schemeClr val="bg1"/>
                  </a:solidFill>
                  <a:latin typeface="Trebuchet MS" pitchFamily="34" charset="0"/>
                </a:rPr>
              </a:br>
              <a:endParaRPr lang="en-US" sz="2800" dirty="0">
                <a:solidFill>
                  <a:schemeClr val="bg1"/>
                </a:solidFill>
                <a:latin typeface="Trebuchet MS" pitchFamily="34" charset="0"/>
              </a:endParaRPr>
            </a:p>
            <a:p>
              <a:pPr algn="l" defTabSz="3765639"/>
              <a:r>
                <a:rPr lang="en-US" sz="2800" b="0" dirty="0">
                  <a:solidFill>
                    <a:schemeClr val="bg1"/>
                  </a:solidFill>
                  <a:latin typeface="Trebuchet MS" pitchFamily="34" charset="0"/>
                </a:rPr>
                <a:t>Need</a:t>
              </a:r>
              <a:r>
                <a:rPr lang="en-US" sz="2800" b="0" baseline="0" dirty="0">
                  <a:solidFill>
                    <a:schemeClr val="bg1"/>
                  </a:solidFill>
                  <a:latin typeface="Trebuchet MS" pitchFamily="34" charset="0"/>
                </a:rPr>
                <a:t> assistance? Call us at </a:t>
              </a:r>
              <a:r>
                <a:rPr lang="en-US" sz="2800" b="0" dirty="0">
                  <a:solidFill>
                    <a:srgbClr val="FFC000"/>
                  </a:solidFill>
                  <a:latin typeface="Trebuchet MS" pitchFamily="34" charset="0"/>
                </a:rPr>
                <a:t>1.510.649.3001</a:t>
              </a:r>
            </a:p>
            <a:p>
              <a:pPr algn="l" defTabSz="3765639"/>
              <a:endParaRPr lang="en-US" sz="3600" b="1" dirty="0">
                <a:solidFill>
                  <a:srgbClr val="FFFF00"/>
                </a:solidFill>
                <a:latin typeface="Trebuchet MS" pitchFamily="34" charset="0"/>
              </a:endParaRPr>
            </a:p>
            <a:p>
              <a:pPr algn="ctr"/>
              <a:endParaRPr lang="en-US" sz="2400" b="1" dirty="0">
                <a:solidFill>
                  <a:schemeClr val="bg1"/>
                </a:solidFill>
                <a:latin typeface="Trebuchet MS" pitchFamily="34" charset="0"/>
              </a:endParaRPr>
            </a:p>
            <a:p>
              <a:pPr algn="ctr"/>
              <a:r>
                <a:rPr lang="en-US" sz="4000" b="1" spc="600" dirty="0">
                  <a:solidFill>
                    <a:schemeClr val="bg1"/>
                  </a:solidFill>
                  <a:latin typeface="Trebuchet MS" pitchFamily="34" charset="0"/>
                </a:rPr>
                <a:t>QUICK START</a:t>
              </a:r>
            </a:p>
            <a:p>
              <a:pPr algn="ctr"/>
              <a:endParaRPr lang="en-US" sz="3200" b="1" baseline="0" dirty="0">
                <a:solidFill>
                  <a:schemeClr val="bg1"/>
                </a:solidFill>
                <a:latin typeface="Trebuchet MS" pitchFamily="34" charset="0"/>
              </a:endParaRPr>
            </a:p>
            <a:p>
              <a:pPr algn="ctr"/>
              <a:r>
                <a:rPr lang="en-US" sz="3200" b="1" baseline="0" dirty="0">
                  <a:solidFill>
                    <a:srgbClr val="FFC000"/>
                  </a:solidFill>
                  <a:latin typeface="Trebuchet MS" pitchFamily="34" charset="0"/>
                </a:rPr>
                <a:t>Zoom in and out</a:t>
              </a:r>
            </a:p>
            <a:p>
              <a:pPr marL="1892300" indent="-1892300" algn="l" defTabSz="850900"/>
              <a:r>
                <a:rPr lang="en-US" sz="2400" b="0" baseline="0" dirty="0">
                  <a:solidFill>
                    <a:schemeClr val="bg1"/>
                  </a:solidFill>
                  <a:latin typeface="Trebuchet MS" pitchFamily="34" charset="0"/>
                </a:rPr>
                <a:t>	</a:t>
              </a:r>
              <a:r>
                <a:rPr lang="en-US" sz="2400" b="0" baseline="0" dirty="0">
                  <a:solidFill>
                    <a:schemeClr val="bg1">
                      <a:lumMod val="75000"/>
                    </a:schemeClr>
                  </a:solidFill>
                  <a:latin typeface="Trebuchet MS" pitchFamily="34" charset="0"/>
                </a:rPr>
                <a:t>As you work on your poster zoom in and out to the level that is more comfortable to you. </a:t>
              </a:r>
            </a:p>
            <a:p>
              <a:pPr marL="1892300" indent="-1892300" algn="l" defTabSz="850900"/>
              <a:r>
                <a:rPr lang="en-US" sz="2400" b="1" baseline="0" dirty="0">
                  <a:solidFill>
                    <a:schemeClr val="bg1">
                      <a:lumMod val="75000"/>
                    </a:schemeClr>
                  </a:solidFill>
                  <a:latin typeface="Trebuchet MS" pitchFamily="34" charset="0"/>
                </a:rPr>
                <a:t>	</a:t>
              </a:r>
              <a:r>
                <a:rPr lang="en-US" sz="2400" b="0" baseline="0" dirty="0">
                  <a:solidFill>
                    <a:schemeClr val="bg1">
                      <a:lumMod val="75000"/>
                    </a:schemeClr>
                  </a:solidFill>
                  <a:latin typeface="Trebuchet MS" pitchFamily="34" charset="0"/>
                </a:rPr>
                <a:t>Go to VIEW &gt; ZOOM.</a:t>
              </a:r>
            </a:p>
            <a:p>
              <a:pPr algn="l"/>
              <a:endParaRPr lang="en-US" sz="2800" b="0" baseline="0" dirty="0">
                <a:solidFill>
                  <a:schemeClr val="bg1"/>
                </a:solidFill>
                <a:latin typeface="Trebuchet MS" pitchFamily="34" charset="0"/>
              </a:endParaRPr>
            </a:p>
            <a:p>
              <a:pPr algn="ctr"/>
              <a:r>
                <a:rPr lang="en-US" sz="3200" b="1" baseline="0" dirty="0">
                  <a:solidFill>
                    <a:srgbClr val="FFC000"/>
                  </a:solidFill>
                  <a:latin typeface="Trebuchet MS" pitchFamily="34" charset="0"/>
                </a:rPr>
                <a:t>Title, Authors, and Affiliations</a:t>
              </a:r>
            </a:p>
            <a:p>
              <a:pPr algn="l"/>
              <a:r>
                <a:rPr lang="en-US" sz="2400" b="0" baseline="0" dirty="0">
                  <a:solidFill>
                    <a:schemeClr val="bg1">
                      <a:lumMod val="75000"/>
                    </a:schemeClr>
                  </a:solidFill>
                  <a:latin typeface="Trebuchet MS" pitchFamily="34" charset="0"/>
                </a:rPr>
                <a:t>Start designing your poster by adding the title, the names of the authors, and the affiliated institutions. </a:t>
              </a:r>
              <a:r>
                <a:rPr lang="en-US" sz="2400" b="0" spc="0" baseline="0" dirty="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2400" b="0" spc="0" baseline="0" dirty="0">
                <a:solidFill>
                  <a:schemeClr val="bg1">
                    <a:lumMod val="75000"/>
                  </a:schemeClr>
                </a:solidFill>
                <a:latin typeface="Trebuchet MS" pitchFamily="34" charset="0"/>
              </a:endParaRPr>
            </a:p>
            <a:p>
              <a:pPr algn="l"/>
              <a:r>
                <a:rPr lang="en-US" sz="2400" b="1" spc="300" baseline="0" dirty="0">
                  <a:solidFill>
                    <a:srgbClr val="FFC000"/>
                  </a:solidFill>
                  <a:latin typeface="Trebuchet MS" pitchFamily="34" charset="0"/>
                </a:rPr>
                <a:t>TIP</a:t>
              </a:r>
              <a:r>
                <a:rPr lang="en-US" sz="2400" b="1" baseline="0" dirty="0">
                  <a:solidFill>
                    <a:srgbClr val="FFC000"/>
                  </a:solidFill>
                  <a:latin typeface="Trebuchet MS" pitchFamily="34" charset="0"/>
                </a:rPr>
                <a:t>: </a:t>
              </a:r>
              <a:r>
                <a:rPr lang="en-US" sz="2400" b="0" baseline="0" dirty="0">
                  <a:solidFill>
                    <a:schemeClr val="bg1">
                      <a:lumMod val="75000"/>
                    </a:schemeClr>
                  </a:solidFill>
                  <a:latin typeface="Trebuchet MS" pitchFamily="34" charset="0"/>
                </a:rPr>
                <a:t>The font size of your title should be bigger than your name(s) and institution name(s).</a:t>
              </a:r>
            </a:p>
            <a:p>
              <a:pPr algn="l"/>
              <a:br>
                <a:rPr lang="en-US" sz="2800" b="1" baseline="0" dirty="0">
                  <a:solidFill>
                    <a:schemeClr val="bg1"/>
                  </a:solidFill>
                  <a:latin typeface="Trebuchet MS" pitchFamily="34" charset="0"/>
                </a:rPr>
              </a:br>
              <a:endParaRPr lang="en-US" sz="2800" b="1" dirty="0">
                <a:solidFill>
                  <a:schemeClr val="bg1"/>
                </a:solidFill>
                <a:latin typeface="Trebuchet MS" pitchFamily="34" charset="0"/>
              </a:endParaRPr>
            </a:p>
            <a:p>
              <a:pPr algn="ctr"/>
              <a:endParaRPr lang="en-US" sz="2800" b="1" dirty="0">
                <a:solidFill>
                  <a:srgbClr val="FFC000"/>
                </a:solidFill>
                <a:latin typeface="Trebuchet MS" pitchFamily="34" charset="0"/>
              </a:endParaRPr>
            </a:p>
            <a:p>
              <a:pPr algn="ctr"/>
              <a:endParaRPr lang="en-US" sz="2800" b="1" dirty="0">
                <a:solidFill>
                  <a:srgbClr val="FFC000"/>
                </a:solidFill>
                <a:latin typeface="Trebuchet MS" pitchFamily="34" charset="0"/>
              </a:endParaRPr>
            </a:p>
            <a:p>
              <a:pPr algn="ctr"/>
              <a:r>
                <a:rPr lang="en-US" sz="3200" b="1" dirty="0">
                  <a:solidFill>
                    <a:srgbClr val="FFC000"/>
                  </a:solidFill>
                  <a:latin typeface="Trebuchet MS" pitchFamily="34" charset="0"/>
                </a:rPr>
                <a:t>Adding Logos</a:t>
              </a:r>
              <a:r>
                <a:rPr lang="en-US" sz="3200" b="1" baseline="0" dirty="0">
                  <a:solidFill>
                    <a:srgbClr val="FFC000"/>
                  </a:solidFill>
                  <a:latin typeface="Trebuchet MS" pitchFamily="34" charset="0"/>
                </a:rPr>
                <a:t> / Seals</a:t>
              </a:r>
            </a:p>
            <a:p>
              <a:pPr algn="l"/>
              <a:r>
                <a:rPr lang="en-US" sz="2400" b="0" baseline="0" dirty="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2400" b="0" spc="300" baseline="0" dirty="0">
                <a:solidFill>
                  <a:schemeClr val="bg1">
                    <a:lumMod val="75000"/>
                  </a:schemeClr>
                </a:solidFill>
                <a:latin typeface="Trebuchet MS" pitchFamily="34" charset="0"/>
              </a:endParaRPr>
            </a:p>
            <a:p>
              <a:pPr algn="l"/>
              <a:r>
                <a:rPr lang="en-US" sz="2400" b="1" spc="300" baseline="0" dirty="0">
                  <a:solidFill>
                    <a:srgbClr val="FFC000"/>
                  </a:solidFill>
                  <a:latin typeface="Trebuchet MS" pitchFamily="34" charset="0"/>
                </a:rPr>
                <a:t>TIP:</a:t>
              </a:r>
              <a:r>
                <a:rPr lang="en-US" sz="2400" b="1" spc="0" baseline="0" dirty="0">
                  <a:solidFill>
                    <a:srgbClr val="FFC000"/>
                  </a:solidFill>
                  <a:latin typeface="Trebuchet MS" pitchFamily="34" charset="0"/>
                </a:rPr>
                <a:t> </a:t>
              </a:r>
              <a:r>
                <a:rPr lang="en-US" sz="2400" b="0" baseline="0" dirty="0">
                  <a:solidFill>
                    <a:schemeClr val="bg1">
                      <a:lumMod val="75000"/>
                    </a:schemeClr>
                  </a:solidFill>
                  <a:latin typeface="Trebuchet MS" pitchFamily="34" charset="0"/>
                </a:rPr>
                <a:t>See if your school’s logo is available on our free poster templates page.</a:t>
              </a:r>
            </a:p>
            <a:p>
              <a:pPr algn="l"/>
              <a:endParaRPr lang="en-US" sz="2400" b="0" baseline="0" dirty="0">
                <a:latin typeface="Trebuchet MS" pitchFamily="34" charset="0"/>
              </a:endParaRPr>
            </a:p>
            <a:p>
              <a:pPr algn="ctr"/>
              <a:r>
                <a:rPr lang="en-US" sz="3200" b="1" baseline="0" dirty="0">
                  <a:solidFill>
                    <a:srgbClr val="FFC000"/>
                  </a:solidFill>
                  <a:latin typeface="Trebuchet MS" pitchFamily="34" charset="0"/>
                </a:rPr>
                <a:t>Photographs / Graphics</a:t>
              </a:r>
            </a:p>
            <a:p>
              <a:pPr algn="l" defTabSz="977900"/>
              <a:r>
                <a:rPr lang="en-US" sz="2400" b="0" baseline="0" dirty="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2400" b="0" spc="0" baseline="0" dirty="0">
                  <a:solidFill>
                    <a:schemeClr val="bg1">
                      <a:lumMod val="75000"/>
                    </a:schemeClr>
                  </a:solidFill>
                  <a:latin typeface="Trebuchet MS" pitchFamily="34" charset="0"/>
                </a:rPr>
                <a:t>disproportionally.</a:t>
              </a:r>
            </a:p>
            <a:p>
              <a:pPr algn="l" defTabSz="977900"/>
              <a:endParaRPr lang="en-US" sz="2400" b="0" baseline="0" dirty="0">
                <a:latin typeface="Trebuchet MS" pitchFamily="34" charset="0"/>
              </a:endParaRPr>
            </a:p>
            <a:p>
              <a:pPr algn="ctr"/>
              <a:endParaRPr lang="en-US" sz="2800" b="1" baseline="0" dirty="0">
                <a:solidFill>
                  <a:srgbClr val="FFC000"/>
                </a:solidFill>
                <a:latin typeface="Trebuchet MS" pitchFamily="34" charset="0"/>
              </a:endParaRPr>
            </a:p>
            <a:p>
              <a:pPr algn="ctr"/>
              <a:endParaRPr lang="en-US" sz="2800" b="1" baseline="0" dirty="0">
                <a:solidFill>
                  <a:srgbClr val="FFC000"/>
                </a:solidFill>
                <a:latin typeface="Trebuchet MS" pitchFamily="34" charset="0"/>
              </a:endParaRPr>
            </a:p>
            <a:p>
              <a:pPr algn="ctr"/>
              <a:endParaRPr lang="en-US" sz="2800" b="1" baseline="0" dirty="0">
                <a:solidFill>
                  <a:srgbClr val="FFC000"/>
                </a:solidFill>
                <a:latin typeface="Trebuchet MS" pitchFamily="34" charset="0"/>
              </a:endParaRPr>
            </a:p>
            <a:p>
              <a:pPr algn="ctr"/>
              <a:endParaRPr lang="en-US" sz="2800" b="1" baseline="0" dirty="0">
                <a:solidFill>
                  <a:srgbClr val="FFC000"/>
                </a:solidFill>
                <a:latin typeface="Trebuchet MS" pitchFamily="34" charset="0"/>
              </a:endParaRPr>
            </a:p>
            <a:p>
              <a:pPr algn="ctr"/>
              <a:endParaRPr lang="en-US" sz="2800" b="1" baseline="0" dirty="0">
                <a:solidFill>
                  <a:srgbClr val="FFC000"/>
                </a:solidFill>
                <a:latin typeface="Trebuchet MS" pitchFamily="34" charset="0"/>
              </a:endParaRPr>
            </a:p>
            <a:p>
              <a:pPr algn="ctr"/>
              <a:endParaRPr lang="en-US" sz="2800" b="1" baseline="0" dirty="0">
                <a:solidFill>
                  <a:srgbClr val="FFC000"/>
                </a:solidFill>
                <a:latin typeface="Trebuchet MS" pitchFamily="34" charset="0"/>
              </a:endParaRPr>
            </a:p>
            <a:p>
              <a:pPr algn="ctr"/>
              <a:r>
                <a:rPr lang="en-US" sz="3200" b="1" baseline="0" dirty="0">
                  <a:solidFill>
                    <a:srgbClr val="FFC000"/>
                  </a:solidFill>
                  <a:latin typeface="Trebuchet MS" pitchFamily="34" charset="0"/>
                </a:rPr>
                <a:t>Image Quality Check</a:t>
              </a:r>
            </a:p>
            <a:p>
              <a:pPr lvl="0" algn="l" defTabSz="977900"/>
              <a:r>
                <a:rPr lang="en-US" sz="2400" b="0" baseline="0" dirty="0">
                  <a:solidFill>
                    <a:schemeClr val="bg1">
                      <a:lumMod val="75000"/>
                    </a:schemeClr>
                  </a:solidFill>
                  <a:latin typeface="Trebuchet MS" pitchFamily="34" charset="0"/>
                </a:rPr>
                <a:t>Zoom in and look at your images at 100% magnification. If they look good they will print well. </a:t>
              </a:r>
              <a:endParaRPr lang="en-US" sz="2800" b="0" dirty="0">
                <a:latin typeface="Trebuchet MS" pitchFamily="34" charset="0"/>
              </a:endParaRPr>
            </a:p>
          </p:txBody>
        </p:sp>
        <p:cxnSp>
          <p:nvCxnSpPr>
            <p:cNvPr id="49" name="Straight Connector 48"/>
            <p:cNvCxnSpPr/>
            <p:nvPr/>
          </p:nvCxnSpPr>
          <p:spPr>
            <a:xfrm>
              <a:off x="-11225189" y="8422500"/>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50" name="Picture 49"/>
            <p:cNvPicPr>
              <a:picLocks noChangeAspect="1"/>
            </p:cNvPicPr>
            <p:nvPr userDrawn="1"/>
          </p:nvPicPr>
          <p:blipFill>
            <a:blip r:embed="rId4"/>
            <a:stretch>
              <a:fillRect/>
            </a:stretch>
          </p:blipFill>
          <p:spPr>
            <a:xfrm>
              <a:off x="-10740740" y="10261718"/>
              <a:ext cx="1597666" cy="1201935"/>
            </a:xfrm>
            <a:prstGeom prst="rect">
              <a:avLst/>
            </a:prstGeom>
          </p:spPr>
        </p:pic>
        <p:pic>
          <p:nvPicPr>
            <p:cNvPr id="51" name="Picture 50"/>
            <p:cNvPicPr>
              <a:picLocks noChangeAspect="1"/>
            </p:cNvPicPr>
            <p:nvPr userDrawn="1"/>
          </p:nvPicPr>
          <p:blipFill>
            <a:blip r:embed="rId5"/>
            <a:stretch>
              <a:fillRect/>
            </a:stretch>
          </p:blipFill>
          <p:spPr>
            <a:xfrm>
              <a:off x="-10732765" y="15696927"/>
              <a:ext cx="9986808" cy="1053596"/>
            </a:xfrm>
            <a:prstGeom prst="rect">
              <a:avLst/>
            </a:prstGeom>
          </p:spPr>
        </p:pic>
        <p:grpSp>
          <p:nvGrpSpPr>
            <p:cNvPr id="52" name="Group 51"/>
            <p:cNvGrpSpPr/>
            <p:nvPr userDrawn="1"/>
          </p:nvGrpSpPr>
          <p:grpSpPr>
            <a:xfrm>
              <a:off x="-9744993" y="23540957"/>
              <a:ext cx="7531182" cy="2120439"/>
              <a:chOff x="-4470427" y="11016658"/>
              <a:chExt cx="3470785" cy="974220"/>
            </a:xfrm>
          </p:grpSpPr>
          <p:grpSp>
            <p:nvGrpSpPr>
              <p:cNvPr id="58" name="Group 57"/>
              <p:cNvGrpSpPr/>
              <p:nvPr userDrawn="1"/>
            </p:nvGrpSpPr>
            <p:grpSpPr>
              <a:xfrm>
                <a:off x="-2783495" y="11060886"/>
                <a:ext cx="624431" cy="893535"/>
                <a:chOff x="-3958697" y="11117435"/>
                <a:chExt cx="779338" cy="1280430"/>
              </a:xfrm>
            </p:grpSpPr>
            <p:pic>
              <p:nvPicPr>
                <p:cNvPr id="64" name="Picture 63"/>
                <p:cNvPicPr>
                  <a:picLocks noChangeAspect="1"/>
                </p:cNvPicPr>
                <p:nvPr userDrawn="1"/>
              </p:nvPicPr>
              <p:blipFill>
                <a:blip r:embed="rId6"/>
                <a:stretch>
                  <a:fillRect/>
                </a:stretch>
              </p:blipFill>
              <p:spPr>
                <a:xfrm>
                  <a:off x="-3948160" y="11117435"/>
                  <a:ext cx="768801" cy="1090857"/>
                </a:xfrm>
                <a:prstGeom prst="rect">
                  <a:avLst/>
                </a:prstGeom>
              </p:spPr>
            </p:pic>
            <p:sp>
              <p:nvSpPr>
                <p:cNvPr id="65" name="TextBox 64"/>
                <p:cNvSpPr txBox="1"/>
                <p:nvPr userDrawn="1"/>
              </p:nvSpPr>
              <p:spPr>
                <a:xfrm>
                  <a:off x="-3958697" y="12114178"/>
                  <a:ext cx="779337" cy="283687"/>
                </a:xfrm>
                <a:prstGeom prst="rect">
                  <a:avLst/>
                </a:prstGeom>
                <a:solidFill>
                  <a:schemeClr val="accent1"/>
                </a:solidFill>
                <a:ln>
                  <a:noFill/>
                </a:ln>
              </p:spPr>
              <p:txBody>
                <a:bodyPr wrap="square" lIns="91440" tIns="91440" rIns="91440" bIns="91440" rtlCol="0">
                  <a:spAutoFit/>
                </a:bodyPr>
                <a:lstStyle/>
                <a:p>
                  <a:pPr algn="ctr"/>
                  <a:r>
                    <a:rPr lang="en-US" sz="1600" b="1" dirty="0">
                      <a:solidFill>
                        <a:schemeClr val="tx1"/>
                      </a:solidFill>
                    </a:rPr>
                    <a:t>ORIGINAL</a:t>
                  </a:r>
                </a:p>
              </p:txBody>
            </p:sp>
          </p:grpSp>
          <p:grpSp>
            <p:nvGrpSpPr>
              <p:cNvPr id="59" name="Group 58"/>
              <p:cNvGrpSpPr/>
              <p:nvPr userDrawn="1"/>
            </p:nvGrpSpPr>
            <p:grpSpPr>
              <a:xfrm>
                <a:off x="-2033159" y="11060889"/>
                <a:ext cx="1033517" cy="893529"/>
                <a:chOff x="-2921738" y="11200127"/>
                <a:chExt cx="1420279" cy="1227904"/>
              </a:xfrm>
            </p:grpSpPr>
            <p:pic>
              <p:nvPicPr>
                <p:cNvPr id="62" name="Picture 61"/>
                <p:cNvPicPr>
                  <a:picLocks noChangeAspect="1"/>
                </p:cNvPicPr>
                <p:nvPr userDrawn="1"/>
              </p:nvPicPr>
              <p:blipFill>
                <a:blip r:embed="rId6"/>
                <a:stretch>
                  <a:fillRect/>
                </a:stretch>
              </p:blipFill>
              <p:spPr>
                <a:xfrm>
                  <a:off x="-2921738" y="11200127"/>
                  <a:ext cx="1420279" cy="1029694"/>
                </a:xfrm>
                <a:prstGeom prst="rect">
                  <a:avLst/>
                </a:prstGeom>
              </p:spPr>
            </p:pic>
            <p:sp>
              <p:nvSpPr>
                <p:cNvPr id="63" name="TextBox 62"/>
                <p:cNvSpPr txBox="1"/>
                <p:nvPr userDrawn="1"/>
              </p:nvSpPr>
              <p:spPr>
                <a:xfrm>
                  <a:off x="-2918991" y="12175418"/>
                  <a:ext cx="1417532" cy="252613"/>
                </a:xfrm>
                <a:prstGeom prst="rect">
                  <a:avLst/>
                </a:prstGeom>
                <a:solidFill>
                  <a:srgbClr val="FF0000"/>
                </a:solidFill>
              </p:spPr>
              <p:txBody>
                <a:bodyPr wrap="square" lIns="457200" tIns="91440" rIns="457200" bIns="91440" rtlCol="0">
                  <a:spAutoFit/>
                </a:bodyPr>
                <a:lstStyle/>
                <a:p>
                  <a:pPr algn="ctr"/>
                  <a:r>
                    <a:rPr lang="en-US" sz="1400" b="1" dirty="0">
                      <a:solidFill>
                        <a:schemeClr val="bg1"/>
                      </a:solidFill>
                    </a:rPr>
                    <a:t>DISTORTED</a:t>
                  </a:r>
                  <a:endParaRPr lang="en-US" sz="700" b="1" dirty="0">
                    <a:solidFill>
                      <a:schemeClr val="bg1"/>
                    </a:solidFill>
                  </a:endParaRPr>
                </a:p>
              </p:txBody>
            </p:sp>
          </p:grpSp>
          <p:pic>
            <p:nvPicPr>
              <p:cNvPr id="60" name="Picture 59"/>
              <p:cNvPicPr>
                <a:picLocks noChangeAspect="1"/>
              </p:cNvPicPr>
              <p:nvPr userDrawn="1"/>
            </p:nvPicPr>
            <p:blipFill>
              <a:blip r:embed="rId7"/>
              <a:stretch>
                <a:fillRect/>
              </a:stretch>
            </p:blipFill>
            <p:spPr>
              <a:xfrm>
                <a:off x="-4470427" y="11016658"/>
                <a:ext cx="1098742" cy="847761"/>
              </a:xfrm>
              <a:prstGeom prst="rect">
                <a:avLst/>
              </a:prstGeom>
            </p:spPr>
          </p:pic>
          <p:sp>
            <p:nvSpPr>
              <p:cNvPr id="61" name="TextBox 60"/>
              <p:cNvSpPr txBox="1"/>
              <p:nvPr userDrawn="1"/>
            </p:nvSpPr>
            <p:spPr>
              <a:xfrm>
                <a:off x="-4440600" y="11665645"/>
                <a:ext cx="1035685" cy="325233"/>
              </a:xfrm>
              <a:prstGeom prst="rect">
                <a:avLst/>
              </a:prstGeom>
              <a:noFill/>
            </p:spPr>
            <p:txBody>
              <a:bodyPr wrap="square" lIns="457200" tIns="457200" rIns="457200" bIns="0" rtlCol="0">
                <a:spAutoFit/>
              </a:bodyPr>
              <a:lstStyle/>
              <a:p>
                <a:pPr algn="ctr"/>
                <a:r>
                  <a:rPr lang="en-US" sz="1600" dirty="0">
                    <a:solidFill>
                      <a:schemeClr val="bg1"/>
                    </a:solidFill>
                  </a:rPr>
                  <a:t>Corner</a:t>
                </a:r>
                <a:r>
                  <a:rPr lang="en-US" sz="1600" baseline="0" dirty="0">
                    <a:solidFill>
                      <a:schemeClr val="bg1"/>
                    </a:solidFill>
                  </a:rPr>
                  <a:t> handles</a:t>
                </a:r>
                <a:endParaRPr lang="en-US" sz="1600" dirty="0">
                  <a:solidFill>
                    <a:schemeClr val="bg1"/>
                  </a:solidFill>
                </a:endParaRPr>
              </a:p>
            </p:txBody>
          </p:sp>
        </p:grpSp>
        <p:grpSp>
          <p:nvGrpSpPr>
            <p:cNvPr id="53" name="Group 52"/>
            <p:cNvGrpSpPr/>
            <p:nvPr userDrawn="1"/>
          </p:nvGrpSpPr>
          <p:grpSpPr>
            <a:xfrm>
              <a:off x="-10398793" y="27751410"/>
              <a:ext cx="9323012" cy="2453251"/>
              <a:chOff x="-4754996" y="12734136"/>
              <a:chExt cx="4296559" cy="1127128"/>
            </a:xfrm>
          </p:grpSpPr>
          <p:graphicFrame>
            <p:nvGraphicFramePr>
              <p:cNvPr id="54" name="Object 53"/>
              <p:cNvGraphicFramePr>
                <a:graphicFrameLocks noChangeAspect="1"/>
              </p:cNvGraphicFramePr>
              <p:nvPr userDrawn="1">
                <p:extLst>
                  <p:ext uri="{D42A27DB-BD31-4B8C-83A1-F6EECF244321}">
                    <p14:modId xmlns:p14="http://schemas.microsoft.com/office/powerpoint/2010/main" val="2583320257"/>
                  </p:ext>
                </p:extLst>
              </p:nvPr>
            </p:nvGraphicFramePr>
            <p:xfrm>
              <a:off x="-4533347" y="12734142"/>
              <a:ext cx="1828800" cy="1117600"/>
            </p:xfrm>
            <a:graphic>
              <a:graphicData uri="http://schemas.openxmlformats.org/presentationml/2006/ole">
                <mc:AlternateContent xmlns:mc="http://schemas.openxmlformats.org/markup-compatibility/2006">
                  <mc:Choice xmlns:v="urn:schemas-microsoft-com:vml" Requires="v">
                    <p:oleObj spid="_x0000_s1050" name="Image" r:id="rId8" imgW="1828440" imgH="1117440" progId="Photoshop.Image.13">
                      <p:embed/>
                    </p:oleObj>
                  </mc:Choice>
                  <mc:Fallback>
                    <p:oleObj name="Image" r:id="rId8" imgW="1828440" imgH="1117440" progId="Photoshop.Image.13">
                      <p:embed/>
                      <p:pic>
                        <p:nvPicPr>
                          <p:cNvPr id="0" name=""/>
                          <p:cNvPicPr/>
                          <p:nvPr/>
                        </p:nvPicPr>
                        <p:blipFill>
                          <a:blip r:embed="rId9"/>
                          <a:stretch>
                            <a:fillRect/>
                          </a:stretch>
                        </p:blipFill>
                        <p:spPr>
                          <a:xfrm>
                            <a:off x="-4533347" y="12734142"/>
                            <a:ext cx="1828800" cy="1117600"/>
                          </a:xfrm>
                          <a:prstGeom prst="rect">
                            <a:avLst/>
                          </a:prstGeom>
                        </p:spPr>
                      </p:pic>
                    </p:oleObj>
                  </mc:Fallback>
                </mc:AlternateContent>
              </a:graphicData>
            </a:graphic>
          </p:graphicFrame>
          <p:graphicFrame>
            <p:nvGraphicFramePr>
              <p:cNvPr id="55" name="Object 54"/>
              <p:cNvGraphicFramePr>
                <a:graphicFrameLocks noChangeAspect="1"/>
              </p:cNvGraphicFramePr>
              <p:nvPr userDrawn="1">
                <p:extLst>
                  <p:ext uri="{D42A27DB-BD31-4B8C-83A1-F6EECF244321}">
                    <p14:modId xmlns:p14="http://schemas.microsoft.com/office/powerpoint/2010/main" val="3111605449"/>
                  </p:ext>
                </p:extLst>
              </p:nvPr>
            </p:nvGraphicFramePr>
            <p:xfrm>
              <a:off x="-2456641" y="12737835"/>
              <a:ext cx="1828800" cy="1117600"/>
            </p:xfrm>
            <a:graphic>
              <a:graphicData uri="http://schemas.openxmlformats.org/presentationml/2006/ole">
                <mc:AlternateContent xmlns:mc="http://schemas.openxmlformats.org/markup-compatibility/2006">
                  <mc:Choice xmlns:v="urn:schemas-microsoft-com:vml" Requires="v">
                    <p:oleObj spid="_x0000_s1051" name="Image" r:id="rId10" imgW="1828440" imgH="1117440" progId="Photoshop.Image.13">
                      <p:embed/>
                    </p:oleObj>
                  </mc:Choice>
                  <mc:Fallback>
                    <p:oleObj name="Image" r:id="rId10" imgW="1828440" imgH="1117440" progId="Photoshop.Image.13">
                      <p:embed/>
                      <p:pic>
                        <p:nvPicPr>
                          <p:cNvPr id="0" name=""/>
                          <p:cNvPicPr/>
                          <p:nvPr/>
                        </p:nvPicPr>
                        <p:blipFill>
                          <a:blip r:embed="rId11"/>
                          <a:stretch>
                            <a:fillRect/>
                          </a:stretch>
                        </p:blipFill>
                        <p:spPr>
                          <a:xfrm>
                            <a:off x="-2456641" y="12737835"/>
                            <a:ext cx="1828800" cy="1117600"/>
                          </a:xfrm>
                          <a:prstGeom prst="rect">
                            <a:avLst/>
                          </a:prstGeom>
                        </p:spPr>
                      </p:pic>
                    </p:oleObj>
                  </mc:Fallback>
                </mc:AlternateContent>
              </a:graphicData>
            </a:graphic>
          </p:graphicFrame>
          <p:sp>
            <p:nvSpPr>
              <p:cNvPr id="56" name="TextBox 55"/>
              <p:cNvSpPr txBox="1"/>
              <p:nvPr userDrawn="1"/>
            </p:nvSpPr>
            <p:spPr>
              <a:xfrm rot="16200000">
                <a:off x="-5235785" y="13214925"/>
                <a:ext cx="1117601" cy="156024"/>
              </a:xfrm>
              <a:prstGeom prst="rect">
                <a:avLst/>
              </a:prstGeom>
              <a:noFill/>
            </p:spPr>
            <p:txBody>
              <a:bodyPr wrap="square" lIns="91440" tIns="91440" rIns="91440" bIns="0" rtlCol="0">
                <a:spAutoFit/>
              </a:bodyPr>
              <a:lstStyle/>
              <a:p>
                <a:pPr algn="ctr"/>
                <a:r>
                  <a:rPr lang="en-US" sz="1600" dirty="0">
                    <a:solidFill>
                      <a:srgbClr val="92D050"/>
                    </a:solidFill>
                  </a:rPr>
                  <a:t>Good</a:t>
                </a:r>
                <a:r>
                  <a:rPr lang="en-US" sz="1600" baseline="0" dirty="0">
                    <a:solidFill>
                      <a:srgbClr val="92D050"/>
                    </a:solidFill>
                  </a:rPr>
                  <a:t> </a:t>
                </a:r>
                <a:r>
                  <a:rPr lang="en-US" sz="1600" baseline="0" dirty="0">
                    <a:solidFill>
                      <a:schemeClr val="bg1"/>
                    </a:solidFill>
                  </a:rPr>
                  <a:t>printing quality</a:t>
                </a:r>
                <a:endParaRPr lang="en-US" sz="1600" dirty="0">
                  <a:solidFill>
                    <a:schemeClr val="bg1"/>
                  </a:solidFill>
                </a:endParaRPr>
              </a:p>
            </p:txBody>
          </p:sp>
          <p:sp>
            <p:nvSpPr>
              <p:cNvPr id="57" name="TextBox 56"/>
              <p:cNvSpPr txBox="1"/>
              <p:nvPr userDrawn="1"/>
            </p:nvSpPr>
            <p:spPr>
              <a:xfrm rot="16200000">
                <a:off x="-1095250" y="13224452"/>
                <a:ext cx="1117601" cy="156024"/>
              </a:xfrm>
              <a:prstGeom prst="rect">
                <a:avLst/>
              </a:prstGeom>
              <a:noFill/>
            </p:spPr>
            <p:txBody>
              <a:bodyPr wrap="square" lIns="91440" tIns="91440" rIns="91440" bIns="0" rtlCol="0">
                <a:spAutoFit/>
              </a:bodyPr>
              <a:lstStyle/>
              <a:p>
                <a:pPr algn="ctr"/>
                <a:r>
                  <a:rPr lang="en-US" sz="1600" dirty="0">
                    <a:solidFill>
                      <a:srgbClr val="FF0000"/>
                    </a:solidFill>
                  </a:rPr>
                  <a:t>Bad </a:t>
                </a:r>
                <a:r>
                  <a:rPr lang="en-US" sz="1600" dirty="0">
                    <a:solidFill>
                      <a:schemeClr val="bg1"/>
                    </a:solidFill>
                  </a:rPr>
                  <a:t>printing quality</a:t>
                </a:r>
              </a:p>
            </p:txBody>
          </p:sp>
        </p:grpSp>
      </p:grpSp>
      <p:grpSp>
        <p:nvGrpSpPr>
          <p:cNvPr id="66" name="Group 65"/>
          <p:cNvGrpSpPr/>
          <p:nvPr userDrawn="1"/>
        </p:nvGrpSpPr>
        <p:grpSpPr>
          <a:xfrm>
            <a:off x="44157839" y="-55065"/>
            <a:ext cx="11062139" cy="32973465"/>
            <a:chOff x="44157839" y="-55065"/>
            <a:chExt cx="11062139" cy="32973465"/>
          </a:xfrm>
        </p:grpSpPr>
        <p:sp>
          <p:nvSpPr>
            <p:cNvPr id="67" name="Rectangle 66"/>
            <p:cNvSpPr/>
            <p:nvPr userDrawn="1"/>
          </p:nvSpPr>
          <p:spPr>
            <a:xfrm>
              <a:off x="44157839" y="-55065"/>
              <a:ext cx="11062139" cy="32973465"/>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4000" b="1" spc="600" dirty="0">
                  <a:solidFill>
                    <a:schemeClr val="bg1"/>
                  </a:solidFill>
                  <a:latin typeface="Trebuchet MS" pitchFamily="34" charset="0"/>
                </a:rPr>
                <a:t>QUICK START (cont.)</a:t>
              </a:r>
            </a:p>
            <a:p>
              <a:pPr algn="ctr"/>
              <a:endParaRPr lang="en-US" sz="3600" b="1" baseline="0" dirty="0">
                <a:solidFill>
                  <a:schemeClr val="bg1"/>
                </a:solidFill>
                <a:latin typeface="Trebuchet MS" pitchFamily="34" charset="0"/>
              </a:endParaRPr>
            </a:p>
            <a:p>
              <a:pPr algn="ctr"/>
              <a:r>
                <a:rPr lang="en-US" sz="3200" b="1" baseline="0" dirty="0">
                  <a:solidFill>
                    <a:srgbClr val="FFC000"/>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2400" b="0" baseline="0" dirty="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2400" b="0" spc="0" baseline="0" dirty="0">
                  <a:solidFill>
                    <a:schemeClr val="bg1">
                      <a:lumMod val="75000"/>
                    </a:schemeClr>
                  </a:solidFill>
                  <a:latin typeface="Trebuchet MS" pitchFamily="34" charset="0"/>
                </a:rPr>
                <a:t>also create your own color theme.</a:t>
              </a: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endParaRPr lang="en-US" sz="2400" b="0" baseline="0" dirty="0">
                <a:solidFill>
                  <a:schemeClr val="bg1">
                    <a:lumMod val="75000"/>
                  </a:schemeClr>
                </a:solidFill>
                <a:latin typeface="Trebuchet MS" pitchFamily="34" charset="0"/>
              </a:endParaRPr>
            </a:p>
            <a:p>
              <a:pPr marL="0" indent="0" algn="l" defTabSz="114300"/>
              <a:r>
                <a:rPr lang="en-US" sz="2400" b="0" baseline="0" dirty="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2400" b="0" baseline="0" dirty="0">
                <a:solidFill>
                  <a:schemeClr val="bg1">
                    <a:lumMod val="75000"/>
                  </a:schemeClr>
                </a:solidFill>
                <a:latin typeface="Trebuchet MS" pitchFamily="34" charset="0"/>
              </a:endParaRPr>
            </a:p>
            <a:p>
              <a:pPr algn="ctr"/>
              <a:r>
                <a:rPr lang="en-US" sz="3200" b="1" baseline="0" dirty="0">
                  <a:solidFill>
                    <a:srgbClr val="FFC000"/>
                  </a:solidFill>
                  <a:latin typeface="Trebuchet MS" pitchFamily="34" charset="0"/>
                </a:rPr>
                <a:t>How to add Text</a:t>
              </a:r>
            </a:p>
            <a:p>
              <a:pPr marL="3265488" lvl="2" indent="0" algn="l" defTabSz="114300"/>
              <a:r>
                <a:rPr lang="en-US" sz="2400" b="0" baseline="0" dirty="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24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2400" b="0" baseline="0" dirty="0">
                  <a:solidFill>
                    <a:schemeClr val="bg1">
                      <a:lumMod val="75000"/>
                    </a:schemeClr>
                  </a:solidFill>
                  <a:latin typeface="Trebuchet MS" pitchFamily="34" charset="0"/>
                </a:rPr>
                <a:t> </a:t>
              </a:r>
              <a:r>
                <a:rPr kumimoji="0" lang="en-US" sz="3200" b="1" i="0" u="none" strike="noStrike" kern="1200" cap="none" spc="0" normalizeH="0" baseline="0" noProof="0" dirty="0">
                  <a:ln>
                    <a:noFill/>
                  </a:ln>
                  <a:solidFill>
                    <a:srgbClr val="FFC000"/>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2400" b="0" baseline="0" dirty="0">
                <a:solidFill>
                  <a:schemeClr val="bg1">
                    <a:lumMod val="75000"/>
                  </a:schemeClr>
                </a:solidFill>
                <a:latin typeface="Trebuchet MS" pitchFamily="34" charset="0"/>
              </a:endParaRPr>
            </a:p>
            <a:p>
              <a:pPr marL="1518341" lvl="2" indent="0" algn="l" defTabSz="114300"/>
              <a:endParaRPr lang="en-US" sz="2400" b="0" baseline="0" dirty="0">
                <a:solidFill>
                  <a:schemeClr val="bg1">
                    <a:lumMod val="75000"/>
                  </a:schemeClr>
                </a:solidFill>
                <a:latin typeface="Trebuchet MS" pitchFamily="34" charset="0"/>
              </a:endParaRPr>
            </a:p>
            <a:p>
              <a:pPr algn="ctr"/>
              <a:r>
                <a:rPr lang="en-US" sz="3200" b="1" baseline="0" dirty="0">
                  <a:solidFill>
                    <a:srgbClr val="FFC000"/>
                  </a:solidFill>
                  <a:latin typeface="Trebuchet MS" pitchFamily="34" charset="0"/>
                </a:rPr>
                <a:t>How to add Tables</a:t>
              </a:r>
            </a:p>
            <a:p>
              <a:pPr marL="1730375" lvl="1" indent="0" algn="l" defTabSz="114300"/>
              <a:r>
                <a:rPr lang="en-US" sz="2400" b="0" baseline="0" dirty="0">
                  <a:solidFill>
                    <a:schemeClr val="bg1">
                      <a:lumMod val="75000"/>
                    </a:schemeClr>
                  </a:solidFill>
                  <a:latin typeface="Trebuchet MS" pitchFamily="34" charset="0"/>
                </a:rPr>
                <a:t>To add a table from scratch go to the INSERT menu and </a:t>
              </a:r>
              <a:br>
                <a:rPr lang="en-US" sz="2400" b="0" baseline="0" dirty="0">
                  <a:solidFill>
                    <a:schemeClr val="bg1">
                      <a:lumMod val="75000"/>
                    </a:schemeClr>
                  </a:solidFill>
                  <a:latin typeface="Trebuchet MS" pitchFamily="34" charset="0"/>
                </a:rPr>
              </a:br>
              <a:r>
                <a:rPr lang="en-US" sz="2400" b="0" baseline="0" dirty="0">
                  <a:solidFill>
                    <a:schemeClr val="bg1">
                      <a:lumMod val="75000"/>
                    </a:schemeClr>
                  </a:solidFill>
                  <a:latin typeface="Trebuchet MS" pitchFamily="34" charset="0"/>
                </a:rPr>
                <a:t>click on TABLE. A drop-down box will help you select rows and columns. </a:t>
              </a:r>
            </a:p>
            <a:p>
              <a:pPr marL="0" lvl="0" indent="0" algn="l" defTabSz="114300"/>
              <a:r>
                <a:rPr lang="en-US" sz="2400" b="0" baseline="0" dirty="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24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FFC000"/>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4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000"/>
                  </a:solidFill>
                  <a:effectLst/>
                  <a:uLnTx/>
                  <a:uFillTx/>
                  <a:latin typeface="Trebuchet MS" pitchFamily="34" charset="0"/>
                </a:rPr>
                <a:t>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prstClr>
                  </a:solidFill>
                  <a:effectLst/>
                  <a:uLnTx/>
                  <a:uFillTx/>
                  <a:latin typeface="Trebuchet MS" pitchFamily="34" charset="0"/>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lumMod val="75000"/>
                  </a:prstClr>
                </a:solidFill>
                <a:effectLst/>
                <a:uLnTx/>
                <a:uFillTx/>
                <a:latin typeface="Trebuchet MS" pitchFamily="34" charset="0"/>
              </a:endParaRPr>
            </a:p>
          </p:txBody>
        </p:sp>
        <p:graphicFrame>
          <p:nvGraphicFramePr>
            <p:cNvPr id="68" name="Object 67"/>
            <p:cNvGraphicFramePr>
              <a:graphicFrameLocks noChangeAspect="1"/>
            </p:cNvGraphicFramePr>
            <p:nvPr userDrawn="1">
              <p:extLst>
                <p:ext uri="{D42A27DB-BD31-4B8C-83A1-F6EECF244321}">
                  <p14:modId xmlns:p14="http://schemas.microsoft.com/office/powerpoint/2010/main" val="2989431727"/>
                </p:ext>
              </p:extLst>
            </p:nvPr>
          </p:nvGraphicFramePr>
          <p:xfrm>
            <a:off x="46915679" y="3349444"/>
            <a:ext cx="5586150" cy="2063772"/>
          </p:xfrm>
          <a:graphic>
            <a:graphicData uri="http://schemas.openxmlformats.org/presentationml/2006/ole">
              <mc:AlternateContent xmlns:mc="http://schemas.openxmlformats.org/markup-compatibility/2006">
                <mc:Choice xmlns:v="urn:schemas-microsoft-com:vml" Requires="v">
                  <p:oleObj spid="_x0000_s1052" name="Image" r:id="rId12" imgW="4571280" imgH="1688760" progId="Photoshop.Image.13">
                    <p:embed/>
                  </p:oleObj>
                </mc:Choice>
                <mc:Fallback>
                  <p:oleObj name="Image" r:id="rId12" imgW="4571280" imgH="1688760" progId="Photoshop.Image.13">
                    <p:embed/>
                    <p:pic>
                      <p:nvPicPr>
                        <p:cNvPr id="0" name=""/>
                        <p:cNvPicPr/>
                        <p:nvPr/>
                      </p:nvPicPr>
                      <p:blipFill>
                        <a:blip r:embed="rId13"/>
                        <a:stretch>
                          <a:fillRect/>
                        </a:stretch>
                      </p:blipFill>
                      <p:spPr>
                        <a:xfrm>
                          <a:off x="46915679" y="3349444"/>
                          <a:ext cx="5586150" cy="2063772"/>
                        </a:xfrm>
                        <a:prstGeom prst="rect">
                          <a:avLst/>
                        </a:prstGeom>
                      </p:spPr>
                    </p:pic>
                  </p:oleObj>
                </mc:Fallback>
              </mc:AlternateContent>
            </a:graphicData>
          </a:graphic>
        </p:graphicFrame>
        <p:pic>
          <p:nvPicPr>
            <p:cNvPr id="69" name="Picture 68"/>
            <p:cNvPicPr>
              <a:picLocks noChangeAspect="1"/>
            </p:cNvPicPr>
            <p:nvPr userDrawn="1"/>
          </p:nvPicPr>
          <p:blipFill>
            <a:blip r:embed="rId14"/>
            <a:stretch>
              <a:fillRect/>
            </a:stretch>
          </p:blipFill>
          <p:spPr>
            <a:xfrm>
              <a:off x="44621819" y="7740040"/>
              <a:ext cx="2969584" cy="1370577"/>
            </a:xfrm>
            <a:prstGeom prst="rect">
              <a:avLst/>
            </a:prstGeom>
            <a:ln>
              <a:noFill/>
            </a:ln>
          </p:spPr>
        </p:pic>
        <p:graphicFrame>
          <p:nvGraphicFramePr>
            <p:cNvPr id="70" name="Object 69"/>
            <p:cNvGraphicFramePr>
              <a:graphicFrameLocks noChangeAspect="1"/>
            </p:cNvGraphicFramePr>
            <p:nvPr userDrawn="1">
              <p:extLst>
                <p:ext uri="{D42A27DB-BD31-4B8C-83A1-F6EECF244321}">
                  <p14:modId xmlns:p14="http://schemas.microsoft.com/office/powerpoint/2010/main" val="2574947463"/>
                </p:ext>
              </p:extLst>
            </p:nvPr>
          </p:nvGraphicFramePr>
          <p:xfrm>
            <a:off x="44629619" y="12347263"/>
            <a:ext cx="1482266" cy="992162"/>
          </p:xfrm>
          <a:graphic>
            <a:graphicData uri="http://schemas.openxmlformats.org/presentationml/2006/ole">
              <mc:AlternateContent xmlns:mc="http://schemas.openxmlformats.org/markup-compatibility/2006">
                <mc:Choice xmlns:v="urn:schemas-microsoft-com:vml" Requires="v">
                  <p:oleObj spid="_x0000_s1053" name="Image" r:id="rId15" imgW="1574280" imgH="1053720" progId="Photoshop.Image.13">
                    <p:embed/>
                  </p:oleObj>
                </mc:Choice>
                <mc:Fallback>
                  <p:oleObj name="Image" r:id="rId15" imgW="1574280" imgH="1053720" progId="Photoshop.Image.13">
                    <p:embed/>
                    <p:pic>
                      <p:nvPicPr>
                        <p:cNvPr id="0" name=""/>
                        <p:cNvPicPr/>
                        <p:nvPr/>
                      </p:nvPicPr>
                      <p:blipFill>
                        <a:blip r:embed="rId16"/>
                        <a:stretch>
                          <a:fillRect/>
                        </a:stretch>
                      </p:blipFill>
                      <p:spPr>
                        <a:xfrm>
                          <a:off x="44629619" y="12347263"/>
                          <a:ext cx="1482266" cy="992162"/>
                        </a:xfrm>
                        <a:prstGeom prst="rect">
                          <a:avLst/>
                        </a:prstGeom>
                      </p:spPr>
                    </p:pic>
                  </p:oleObj>
                </mc:Fallback>
              </mc:AlternateContent>
            </a:graphicData>
          </a:graphic>
        </p:graphicFrame>
        <p:grpSp>
          <p:nvGrpSpPr>
            <p:cNvPr id="71" name="Group 70"/>
            <p:cNvGrpSpPr/>
            <p:nvPr userDrawn="1"/>
          </p:nvGrpSpPr>
          <p:grpSpPr>
            <a:xfrm>
              <a:off x="44487207" y="29414560"/>
              <a:ext cx="10354213" cy="1265612"/>
              <a:chOff x="44200453" y="28362386"/>
              <a:chExt cx="9771399" cy="1090622"/>
            </a:xfrm>
          </p:grpSpPr>
          <p:sp>
            <p:nvSpPr>
              <p:cNvPr id="73" name="Rounded Rectangle 72"/>
              <p:cNvSpPr/>
              <p:nvPr userDrawn="1"/>
            </p:nvSpPr>
            <p:spPr>
              <a:xfrm>
                <a:off x="44200453" y="28362386"/>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4" name="Picture 7" descr="http://t2.gstatic.com/images?q=tbn:ANd9GcR4APHC6TT9w54M2zn_pvCiBxUNcspYPoVxirLRphBoJabfSvu7zw">
                <a:hlinkClick r:id="rId17"/>
              </p:cNvPr>
              <p:cNvPicPr>
                <a:picLocks noChangeAspect="1" noChangeArrowheads="1"/>
              </p:cNvPicPr>
              <p:nvPr userDrawn="1"/>
            </p:nvPicPr>
            <p:blipFill>
              <a:blip r:embed="rId18" cstate="print"/>
              <a:srcRect/>
              <a:stretch>
                <a:fillRect/>
              </a:stretch>
            </p:blipFill>
            <p:spPr bwMode="auto">
              <a:xfrm>
                <a:off x="44326393" y="28460718"/>
                <a:ext cx="914401" cy="914399"/>
              </a:xfrm>
              <a:prstGeom prst="rect">
                <a:avLst/>
              </a:prstGeom>
              <a:noFill/>
              <a:ln>
                <a:noFill/>
              </a:ln>
            </p:spPr>
          </p:pic>
          <p:sp>
            <p:nvSpPr>
              <p:cNvPr id="75" name="TextBox 74"/>
              <p:cNvSpPr txBox="1"/>
              <p:nvPr userDrawn="1"/>
            </p:nvSpPr>
            <p:spPr>
              <a:xfrm>
                <a:off x="45300663" y="28552305"/>
                <a:ext cx="8671189" cy="716099"/>
              </a:xfrm>
              <a:prstGeom prst="rect">
                <a:avLst/>
              </a:prstGeom>
              <a:noFill/>
              <a:ln>
                <a:noFill/>
              </a:ln>
            </p:spPr>
            <p:txBody>
              <a:bodyPr wrap="square" rtlCol="0">
                <a:spAutoFit/>
              </a:bodyPr>
              <a:lstStyle/>
              <a:p>
                <a:r>
                  <a:rPr lang="en-US" sz="2400" dirty="0">
                    <a:solidFill>
                      <a:schemeClr val="tx2"/>
                    </a:solidFill>
                    <a:latin typeface="Trebuchet MS" pitchFamily="34" charset="0"/>
                  </a:rPr>
                  <a:t>Student</a:t>
                </a:r>
                <a:r>
                  <a:rPr lang="en-US" sz="2400" baseline="0" dirty="0">
                    <a:solidFill>
                      <a:schemeClr val="tx2"/>
                    </a:solidFill>
                    <a:latin typeface="Trebuchet MS" pitchFamily="34" charset="0"/>
                  </a:rPr>
                  <a:t> discounts are available on our </a:t>
                </a:r>
                <a:r>
                  <a:rPr lang="en-US" sz="2400" baseline="0" dirty="0" err="1">
                    <a:solidFill>
                      <a:schemeClr val="tx2"/>
                    </a:solidFill>
                    <a:latin typeface="Trebuchet MS" pitchFamily="34" charset="0"/>
                  </a:rPr>
                  <a:t>Facebook</a:t>
                </a:r>
                <a:r>
                  <a:rPr lang="en-US" sz="2400" baseline="0" dirty="0">
                    <a:solidFill>
                      <a:schemeClr val="tx2"/>
                    </a:solidFill>
                    <a:latin typeface="Trebuchet MS" pitchFamily="34" charset="0"/>
                  </a:rPr>
                  <a:t> page.</a:t>
                </a:r>
                <a:br>
                  <a:rPr lang="en-US" sz="2400" baseline="0" dirty="0">
                    <a:solidFill>
                      <a:schemeClr val="tx2"/>
                    </a:solidFill>
                    <a:latin typeface="Trebuchet MS" pitchFamily="34" charset="0"/>
                  </a:rPr>
                </a:br>
                <a:r>
                  <a:rPr lang="en-US" sz="2400" baseline="0" dirty="0">
                    <a:solidFill>
                      <a:schemeClr val="tx2"/>
                    </a:solidFill>
                    <a:latin typeface="Trebuchet MS" pitchFamily="34" charset="0"/>
                  </a:rPr>
                  <a:t>Go to </a:t>
                </a:r>
                <a:r>
                  <a:rPr lang="en-US" sz="2400" u="sng" baseline="0" dirty="0">
                    <a:solidFill>
                      <a:schemeClr val="tx2"/>
                    </a:solidFill>
                    <a:latin typeface="Trebuchet MS" pitchFamily="34" charset="0"/>
                  </a:rPr>
                  <a:t>PosterPresentations.com</a:t>
                </a:r>
                <a:r>
                  <a:rPr lang="en-US" sz="2400" baseline="0" dirty="0">
                    <a:solidFill>
                      <a:schemeClr val="tx2"/>
                    </a:solidFill>
                    <a:latin typeface="Trebuchet MS" pitchFamily="34" charset="0"/>
                  </a:rPr>
                  <a:t> and click on the FB icon. </a:t>
                </a:r>
                <a:endParaRPr lang="en-US" sz="2400" dirty="0">
                  <a:solidFill>
                    <a:schemeClr val="tx2"/>
                  </a:solidFill>
                  <a:latin typeface="Trebuchet MS" pitchFamily="34" charset="0"/>
                </a:endParaRPr>
              </a:p>
            </p:txBody>
          </p:sp>
        </p:grpSp>
        <p:sp>
          <p:nvSpPr>
            <p:cNvPr id="72" name="TextBox 71"/>
            <p:cNvSpPr txBox="1"/>
            <p:nvPr userDrawn="1"/>
          </p:nvSpPr>
          <p:spPr>
            <a:xfrm>
              <a:off x="44262808" y="31169782"/>
              <a:ext cx="6870215" cy="1399638"/>
            </a:xfrm>
            <a:prstGeom prst="rect">
              <a:avLst/>
            </a:prstGeom>
            <a:noFill/>
          </p:spPr>
          <p:txBody>
            <a:bodyPr wrap="square" lIns="65304" tIns="32651" rIns="65304" bIns="32651" rtlCol="0">
              <a:spAutoFit/>
            </a:bodyPr>
            <a:lstStyle/>
            <a:p>
              <a:pPr marL="344488" indent="-344488">
                <a:lnSpc>
                  <a:spcPts val="2600"/>
                </a:lnSpc>
              </a:pPr>
              <a:r>
                <a:rPr lang="en-US" sz="2800" dirty="0">
                  <a:solidFill>
                    <a:schemeClr val="bg1"/>
                  </a:solidFill>
                </a:rPr>
                <a:t>©2015</a:t>
              </a:r>
              <a:r>
                <a:rPr lang="en-US" sz="2800" baseline="0" dirty="0">
                  <a:solidFill>
                    <a:schemeClr val="bg1"/>
                  </a:solidFill>
                </a:rPr>
                <a:t> </a:t>
              </a:r>
              <a:r>
                <a:rPr lang="en-US" sz="2800" dirty="0">
                  <a:solidFill>
                    <a:schemeClr val="bg1"/>
                  </a:solidFill>
                </a:rPr>
                <a:t>PosterPresentations.com</a:t>
              </a:r>
              <a:br>
                <a:rPr lang="en-US" sz="2800" dirty="0">
                  <a:solidFill>
                    <a:schemeClr val="bg1"/>
                  </a:solidFill>
                </a:rPr>
              </a:br>
              <a:r>
                <a:rPr lang="en-US" sz="2400" dirty="0">
                  <a:solidFill>
                    <a:schemeClr val="bg1"/>
                  </a:solidFill>
                </a:rPr>
                <a:t>2117 Fourth Street ,</a:t>
              </a:r>
              <a:r>
                <a:rPr lang="en-US" sz="2400" baseline="0" dirty="0">
                  <a:solidFill>
                    <a:schemeClr val="bg1"/>
                  </a:solidFill>
                </a:rPr>
                <a:t> Unit C        </a:t>
              </a:r>
            </a:p>
            <a:p>
              <a:pPr marL="344488" indent="0">
                <a:lnSpc>
                  <a:spcPts val="2600"/>
                </a:lnSpc>
              </a:pPr>
              <a:r>
                <a:rPr lang="en-US" sz="2400" baseline="0" dirty="0">
                  <a:solidFill>
                    <a:schemeClr val="bg1"/>
                  </a:solidFill>
                </a:rPr>
                <a:t>Berkeley CA </a:t>
              </a:r>
              <a:r>
                <a:rPr lang="en-US" sz="2000" baseline="0" dirty="0">
                  <a:solidFill>
                    <a:schemeClr val="bg1"/>
                  </a:solidFill>
                </a:rPr>
                <a:t>94710</a:t>
              </a:r>
              <a:br>
                <a:rPr lang="en-US" sz="2400" baseline="0" dirty="0">
                  <a:solidFill>
                    <a:schemeClr val="bg1"/>
                  </a:solidFill>
                </a:rPr>
              </a:br>
              <a:r>
                <a:rPr lang="en-US" sz="2400" b="1" baseline="0" dirty="0">
                  <a:solidFill>
                    <a:srgbClr val="FFFF00"/>
                  </a:solidFill>
                </a:rPr>
                <a:t>posterpresenter@gmail.com</a:t>
              </a:r>
              <a:endParaRPr lang="en-US" sz="2800" b="1" dirty="0">
                <a:solidFill>
                  <a:srgbClr val="FFFF00"/>
                </a:solidFill>
              </a:endParaRPr>
            </a:p>
          </p:txBody>
        </p:sp>
      </p:grpSp>
    </p:spTree>
  </p:cSld>
  <p:clrMap bg1="lt1" tx1="dk1" bg2="lt2" tx2="dk2" accent1="accent1" accent2="accent2" accent3="accent3" accent4="accent4" accent5="accent5" accent6="accent6" hlink="hlink" folHlink="folHlink"/>
  <p:sldLayoutIdLst>
    <p:sldLayoutId id="2147483652" r:id="rId1"/>
  </p:sldLayoutIdLst>
  <p:txStyles>
    <p:titleStyle>
      <a:lvl1pPr algn="ctr" defTabSz="4388900" rtl="0" eaLnBrk="1" latinLnBrk="0" hangingPunct="1">
        <a:spcBef>
          <a:spcPct val="0"/>
        </a:spcBef>
        <a:buNone/>
        <a:defRPr sz="8800" kern="1200">
          <a:solidFill>
            <a:schemeClr val="bg1"/>
          </a:solidFill>
          <a:latin typeface="Trebuchet MS" pitchFamily="34" charset="0"/>
          <a:ea typeface="+mj-ea"/>
          <a:cs typeface="+mj-cs"/>
        </a:defRPr>
      </a:lvl1pPr>
    </p:titleStyle>
    <p:bodyStyle>
      <a:lvl1pPr marL="1645838" indent="-1645838" algn="l" defTabSz="438890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5982" indent="-1371531" algn="l" defTabSz="4388900" rtl="0" eaLnBrk="1" latinLnBrk="0" hangingPunct="1">
        <a:spcBef>
          <a:spcPct val="20000"/>
        </a:spcBef>
        <a:buFont typeface="Arial" pitchFamily="34" charset="0"/>
        <a:buChar char="–"/>
        <a:defRPr sz="13500" kern="1200">
          <a:solidFill>
            <a:schemeClr val="tx1"/>
          </a:solidFill>
          <a:latin typeface="+mn-lt"/>
          <a:ea typeface="+mn-ea"/>
          <a:cs typeface="+mn-cs"/>
        </a:defRPr>
      </a:lvl2pPr>
      <a:lvl3pPr marL="5486126" indent="-1097226" algn="l" defTabSz="4388900" rtl="0" eaLnBrk="1" latinLnBrk="0" hangingPunct="1">
        <a:spcBef>
          <a:spcPct val="20000"/>
        </a:spcBef>
        <a:buFont typeface="Arial" pitchFamily="34" charset="0"/>
        <a:buChar char="•"/>
        <a:defRPr sz="11600" kern="1200">
          <a:solidFill>
            <a:schemeClr val="tx1"/>
          </a:solidFill>
          <a:latin typeface="+mn-lt"/>
          <a:ea typeface="+mn-ea"/>
          <a:cs typeface="+mn-cs"/>
        </a:defRPr>
      </a:lvl3pPr>
      <a:lvl4pPr marL="76805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0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hyperlink" Target="https://www.vrs.org.uk/virtual-reality-military/" TargetMode="External"/><Relationship Id="rId7" Type="http://schemas.openxmlformats.org/officeDocument/2006/relationships/hyperlink" Target="https://www.businessinsider.com.au/japanese-startup-vaqso-adding-smells-virtual-reality-2017-6?r=US&amp;IR=T"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elearningindustry.com/virtual-reality-in-learning-and-development" TargetMode="External"/><Relationship Id="rId5" Type="http://schemas.openxmlformats.org/officeDocument/2006/relationships/hyperlink" Target="https://filmora.wondershare.com/virtual-reality/how-does-vr-work.html" TargetMode="External"/><Relationship Id="rId4" Type="http://schemas.openxmlformats.org/officeDocument/2006/relationships/hyperlink" Target="https://www.androidauthority.com/virtual-reality-work-70204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27049" y="6021370"/>
            <a:ext cx="10196513" cy="9694940"/>
          </a:xfrm>
        </p:spPr>
        <p:txBody>
          <a:bodyPr/>
          <a:lstStyle/>
          <a:p>
            <a:r>
              <a:rPr lang="en-AU" sz="4000" dirty="0"/>
              <a:t>Virtual Reality, or else referred to as VR, is technology to allow the user to be immersed into a virtual world. VR headsets can include 4 of the 5 senses: vision, hearing, touch and even smell. Through vision, the operator will obtain a three dimensional view of how a real life battlefield will look like. Virtual reality headset also offer a world class surround sound system which is capable of mimicking sounds generated in real life. The sense of touch within the system, adds onto giving the operator a real life feel of the scenario. In addition, experts have confirmed that they have been able to incorporate the sense of smell into the hardware, but only selected </a:t>
            </a:r>
            <a:r>
              <a:rPr lang="en-AU" sz="4000" dirty="0" err="1"/>
              <a:t>odors</a:t>
            </a:r>
            <a:r>
              <a:rPr lang="en-AU" sz="4000" dirty="0"/>
              <a:t>. </a:t>
            </a:r>
            <a:endParaRPr lang="en-US" sz="4000" dirty="0"/>
          </a:p>
        </p:txBody>
      </p:sp>
      <p:sp>
        <p:nvSpPr>
          <p:cNvPr id="3" name="Text Placeholder 2"/>
          <p:cNvSpPr>
            <a:spLocks noGrp="1"/>
          </p:cNvSpPr>
          <p:nvPr>
            <p:ph type="body" sz="quarter" idx="11"/>
          </p:nvPr>
        </p:nvSpPr>
        <p:spPr>
          <a:xfrm>
            <a:off x="517525" y="5360688"/>
            <a:ext cx="10196513" cy="923322"/>
          </a:xfrm>
        </p:spPr>
        <p:txBody>
          <a:bodyPr/>
          <a:lstStyle/>
          <a:p>
            <a:r>
              <a:rPr lang="en-US" sz="4800" dirty="0"/>
              <a:t>WHAT IS VIRTUAL REALITY? </a:t>
            </a:r>
          </a:p>
        </p:txBody>
      </p:sp>
      <p:sp>
        <p:nvSpPr>
          <p:cNvPr id="6" name="Text Placeholder 5"/>
          <p:cNvSpPr>
            <a:spLocks noGrp="1"/>
          </p:cNvSpPr>
          <p:nvPr>
            <p:ph type="body" sz="quarter" idx="20"/>
          </p:nvPr>
        </p:nvSpPr>
        <p:spPr>
          <a:xfrm>
            <a:off x="503239" y="15653830"/>
            <a:ext cx="10210799" cy="923322"/>
          </a:xfrm>
        </p:spPr>
        <p:txBody>
          <a:bodyPr/>
          <a:lstStyle/>
          <a:p>
            <a:r>
              <a:rPr lang="en-US" sz="4800" dirty="0"/>
              <a:t>HOW DOES V.R WORK?</a:t>
            </a:r>
          </a:p>
        </p:txBody>
      </p:sp>
      <p:sp>
        <p:nvSpPr>
          <p:cNvPr id="7" name="Text Placeholder 6"/>
          <p:cNvSpPr>
            <a:spLocks noGrp="1"/>
          </p:cNvSpPr>
          <p:nvPr>
            <p:ph type="body" sz="quarter" idx="21"/>
          </p:nvPr>
        </p:nvSpPr>
        <p:spPr>
          <a:xfrm>
            <a:off x="11252201" y="6021371"/>
            <a:ext cx="21421724" cy="12698839"/>
          </a:xfrm>
        </p:spPr>
        <p:txBody>
          <a:bodyPr/>
          <a:lstStyle/>
          <a:p>
            <a:r>
              <a:rPr lang="en-AU" sz="4970" dirty="0"/>
              <a:t>VR in the military is becoming a large scale operation that will improve the combat skills of future, but our predictions differ from this course. Instead of implementing ways that will indirectly help soldiers in the battlefield, what if we could make soldiers have a direct view of the attack zone and their resources? So far the military has implemented remote controlled drones which are mainly being used for stealth purposes. However, one of the main disadvantages is that the cadets flying the drones are unable to obtain a clear picture of the surroundings. Although, there are a few ethical issues concerning virtual reality as company will have disputes to map out the environment as this information may be easily hacked by enemies. Moreover, only ‘drones’ have been manufactured so far, but an alternative can be to construct remotely controlled military aircraft where virtual reality can be used to mimic the environment of a fully functional cockpit. Through this marvellous piece of technology controllers or else ‘pilots’ can receive a clearer picture about there flight condition. The U.S military have already began to invest into research, such as the F/X fighter jet which has the potential to be both: manned and unmanned.</a:t>
            </a:r>
            <a:endParaRPr lang="en-US" sz="4970" dirty="0"/>
          </a:p>
        </p:txBody>
      </p:sp>
      <p:sp>
        <p:nvSpPr>
          <p:cNvPr id="8" name="Text Placeholder 7"/>
          <p:cNvSpPr>
            <a:spLocks noGrp="1"/>
          </p:cNvSpPr>
          <p:nvPr>
            <p:ph type="body" sz="quarter" idx="22"/>
          </p:nvPr>
        </p:nvSpPr>
        <p:spPr>
          <a:xfrm>
            <a:off x="11242675" y="5182688"/>
            <a:ext cx="21431250" cy="923322"/>
          </a:xfrm>
        </p:spPr>
        <p:txBody>
          <a:bodyPr/>
          <a:lstStyle/>
          <a:p>
            <a:r>
              <a:rPr lang="en-US" sz="4800" dirty="0"/>
              <a:t>FUTURE OF VIRTUAL REALITY </a:t>
            </a:r>
          </a:p>
        </p:txBody>
      </p:sp>
      <p:sp>
        <p:nvSpPr>
          <p:cNvPr id="11" name="Text Placeholder 10"/>
          <p:cNvSpPr>
            <a:spLocks noGrp="1"/>
          </p:cNvSpPr>
          <p:nvPr>
            <p:ph type="body" sz="quarter" idx="25"/>
          </p:nvPr>
        </p:nvSpPr>
        <p:spPr>
          <a:xfrm>
            <a:off x="33185100" y="5213465"/>
            <a:ext cx="10201275" cy="861766"/>
          </a:xfrm>
        </p:spPr>
        <p:txBody>
          <a:bodyPr/>
          <a:lstStyle/>
          <a:p>
            <a:r>
              <a:rPr lang="en-US" sz="4400" dirty="0"/>
              <a:t>V.R EQUIPMENT IN THE MILITARY</a:t>
            </a:r>
          </a:p>
        </p:txBody>
      </p:sp>
      <p:sp>
        <p:nvSpPr>
          <p:cNvPr id="13" name="Text Placeholder 12"/>
          <p:cNvSpPr>
            <a:spLocks noGrp="1"/>
          </p:cNvSpPr>
          <p:nvPr>
            <p:ph type="body" sz="quarter" idx="27"/>
          </p:nvPr>
        </p:nvSpPr>
        <p:spPr>
          <a:xfrm>
            <a:off x="33185098" y="14234274"/>
            <a:ext cx="10201275" cy="800211"/>
          </a:xfrm>
        </p:spPr>
        <p:txBody>
          <a:bodyPr/>
          <a:lstStyle/>
          <a:p>
            <a:r>
              <a:rPr lang="en-US" sz="4000" dirty="0"/>
              <a:t>ESTIMATED COURSE OF THIS TECHONOLOGY</a:t>
            </a:r>
          </a:p>
        </p:txBody>
      </p:sp>
      <p:sp>
        <p:nvSpPr>
          <p:cNvPr id="14" name="Text Placeholder 13"/>
          <p:cNvSpPr>
            <a:spLocks noGrp="1"/>
          </p:cNvSpPr>
          <p:nvPr>
            <p:ph type="body" sz="quarter" idx="28"/>
          </p:nvPr>
        </p:nvSpPr>
        <p:spPr>
          <a:xfrm>
            <a:off x="33185097" y="15011402"/>
            <a:ext cx="10201275" cy="6370953"/>
          </a:xfrm>
        </p:spPr>
        <p:txBody>
          <a:bodyPr/>
          <a:lstStyle/>
          <a:p>
            <a:r>
              <a:rPr lang="en-AU" sz="4800" dirty="0"/>
              <a:t>VR and AR has revolutionised the world by implementing a way of simulating advanced models and simulating environments that are very hard to create using physical means such as making a setting and gathering equipment in order to maintain the environment as realistic as possible.  </a:t>
            </a:r>
            <a:endParaRPr lang="en-US" sz="4800" dirty="0"/>
          </a:p>
        </p:txBody>
      </p:sp>
      <p:sp>
        <p:nvSpPr>
          <p:cNvPr id="15" name="Text Placeholder 14"/>
          <p:cNvSpPr>
            <a:spLocks noGrp="1"/>
          </p:cNvSpPr>
          <p:nvPr>
            <p:ph type="body" sz="quarter" idx="29"/>
          </p:nvPr>
        </p:nvSpPr>
        <p:spPr>
          <a:xfrm>
            <a:off x="33377976" y="22135349"/>
            <a:ext cx="10201275" cy="800211"/>
          </a:xfrm>
        </p:spPr>
        <p:txBody>
          <a:bodyPr/>
          <a:lstStyle/>
          <a:p>
            <a:r>
              <a:rPr lang="en-US" sz="4000" dirty="0"/>
              <a:t>APA FORMAT - BIBLIOGRAPHY </a:t>
            </a:r>
          </a:p>
        </p:txBody>
      </p:sp>
      <p:sp>
        <p:nvSpPr>
          <p:cNvPr id="16" name="Text Placeholder 15"/>
          <p:cNvSpPr>
            <a:spLocks noGrp="1"/>
          </p:cNvSpPr>
          <p:nvPr>
            <p:ph type="body" sz="quarter" idx="30"/>
          </p:nvPr>
        </p:nvSpPr>
        <p:spPr>
          <a:xfrm>
            <a:off x="33185094" y="23193528"/>
            <a:ext cx="10201275" cy="8156057"/>
          </a:xfrm>
        </p:spPr>
        <p:txBody>
          <a:bodyPr/>
          <a:lstStyle/>
          <a:p>
            <a:pPr marL="457200" indent="-457200">
              <a:buFont typeface="+mj-lt"/>
              <a:buAutoNum type="arabicPeriod"/>
            </a:pPr>
            <a:r>
              <a:rPr lang="en-AU" dirty="0" err="1"/>
              <a:t>Vrsorguk</a:t>
            </a:r>
            <a:r>
              <a:rPr lang="en-AU" dirty="0"/>
              <a:t>. (2017). </a:t>
            </a:r>
            <a:r>
              <a:rPr lang="en-AU" i="1" dirty="0"/>
              <a:t>Virtual Reality Society</a:t>
            </a:r>
            <a:r>
              <a:rPr lang="en-AU" dirty="0"/>
              <a:t>. Retrieved 26 March, 2018, from </a:t>
            </a:r>
            <a:r>
              <a:rPr lang="en-AU" u="sng" dirty="0">
                <a:hlinkClick r:id="rId3"/>
              </a:rPr>
              <a:t>https://www.vrs.org.uk/virtual-reality-military/</a:t>
            </a:r>
            <a:endParaRPr lang="en-AU" u="sng" dirty="0"/>
          </a:p>
          <a:p>
            <a:pPr marL="457200" indent="-457200">
              <a:buFont typeface="+mj-lt"/>
              <a:buAutoNum type="arabicPeriod"/>
            </a:pPr>
            <a:r>
              <a:rPr lang="en-AU" dirty="0" err="1"/>
              <a:t>Time.com</a:t>
            </a:r>
            <a:r>
              <a:rPr lang="en-AU" dirty="0"/>
              <a:t>. (2015). </a:t>
            </a:r>
            <a:r>
              <a:rPr lang="en-AU" i="1" dirty="0"/>
              <a:t>Why Virtual Reality Is About to Change the World</a:t>
            </a:r>
            <a:r>
              <a:rPr lang="en-AU" dirty="0"/>
              <a:t>. Available at: http://</a:t>
            </a:r>
            <a:r>
              <a:rPr lang="en-AU" dirty="0" err="1"/>
              <a:t>time.com</a:t>
            </a:r>
            <a:r>
              <a:rPr lang="en-AU" dirty="0"/>
              <a:t>/3987022/why-virtual-reality-is-about-to-change-the-world/ [Accessed 6 Aug. 2015].</a:t>
            </a:r>
          </a:p>
          <a:p>
            <a:pPr marL="457200" indent="-457200">
              <a:buFont typeface="+mj-lt"/>
              <a:buAutoNum type="arabicPeriod"/>
            </a:pPr>
            <a:r>
              <a:rPr lang="en-AU" i="1" dirty="0"/>
              <a:t>How does virtual reality work?</a:t>
            </a:r>
            <a:r>
              <a:rPr lang="en-AU" dirty="0"/>
              <a:t>. (2016). </a:t>
            </a:r>
            <a:r>
              <a:rPr lang="en-AU" i="1" dirty="0"/>
              <a:t>Android Authority</a:t>
            </a:r>
            <a:r>
              <a:rPr lang="en-AU" dirty="0"/>
              <a:t>. Retrieved 15 July 2016, from </a:t>
            </a:r>
            <a:r>
              <a:rPr lang="en-AU" u="sng" dirty="0">
                <a:hlinkClick r:id="rId4"/>
              </a:rPr>
              <a:t>https://www.androidauthority.com/virtual-reality-work-702049/</a:t>
            </a:r>
            <a:endParaRPr lang="en-AU" u="sng" dirty="0"/>
          </a:p>
          <a:p>
            <a:pPr marL="457200" indent="-457200">
              <a:buFont typeface="+mj-lt"/>
              <a:buAutoNum type="arabicPeriod"/>
            </a:pPr>
            <a:r>
              <a:rPr lang="en-AU" dirty="0"/>
              <a:t>Brown, L. (2017). </a:t>
            </a:r>
            <a:r>
              <a:rPr lang="en-AU" i="1" dirty="0"/>
              <a:t>What is virtual reality and how does it work?</a:t>
            </a:r>
            <a:r>
              <a:rPr lang="en-AU" dirty="0"/>
              <a:t>. </a:t>
            </a:r>
            <a:r>
              <a:rPr lang="en-AU" i="1" dirty="0" err="1"/>
              <a:t>Wondershare</a:t>
            </a:r>
            <a:r>
              <a:rPr lang="en-AU" dirty="0"/>
              <a:t>. Retrieved 24 November 2017, from </a:t>
            </a:r>
            <a:r>
              <a:rPr lang="en-AU" u="sng" dirty="0">
                <a:hlinkClick r:id="rId5"/>
              </a:rPr>
              <a:t>https://filmora.wondershare.com/virtual-reality/how-does-vr-work.html</a:t>
            </a:r>
            <a:endParaRPr lang="en-AU" u="sng" dirty="0"/>
          </a:p>
          <a:p>
            <a:pPr marL="457200" indent="-457200">
              <a:buFont typeface="+mj-lt"/>
              <a:buAutoNum type="arabicPeriod"/>
            </a:pPr>
            <a:r>
              <a:rPr lang="en-AU" i="1" dirty="0"/>
              <a:t>Benefits And Drawbacks Of Using Virtual Reality In Learning And Development - eLearning Industry</a:t>
            </a:r>
            <a:r>
              <a:rPr lang="en-AU" dirty="0"/>
              <a:t>. (2016). </a:t>
            </a:r>
            <a:r>
              <a:rPr lang="en-AU" i="1" dirty="0"/>
              <a:t>eLearning Industry</a:t>
            </a:r>
            <a:r>
              <a:rPr lang="en-AU" dirty="0"/>
              <a:t>. Retrieved 15 October 2016, from </a:t>
            </a:r>
            <a:r>
              <a:rPr lang="en-AU" u="sng" dirty="0">
                <a:hlinkClick r:id="rId6"/>
              </a:rPr>
              <a:t>https://elearningindustry.com/virtual-reality-in-learning-and-development</a:t>
            </a:r>
            <a:endParaRPr lang="en-AU" u="sng" dirty="0"/>
          </a:p>
          <a:p>
            <a:pPr marL="457200" indent="-457200">
              <a:buFont typeface="+mj-lt"/>
              <a:buAutoNum type="arabicPeriod"/>
            </a:pPr>
            <a:r>
              <a:rPr lang="en-AU" dirty="0" err="1"/>
              <a:t>Cakebread</a:t>
            </a:r>
            <a:r>
              <a:rPr lang="en-AU" dirty="0"/>
              <a:t>, C. (2017). </a:t>
            </a:r>
            <a:r>
              <a:rPr lang="en-AU" i="1" dirty="0"/>
              <a:t>Virtual reality gets smelly thanks to this Japanese </a:t>
            </a:r>
            <a:r>
              <a:rPr lang="en-AU" i="1" dirty="0" err="1"/>
              <a:t>startup</a:t>
            </a:r>
            <a:r>
              <a:rPr lang="en-AU" dirty="0"/>
              <a:t>. </a:t>
            </a:r>
            <a:r>
              <a:rPr lang="en-AU" i="1" dirty="0"/>
              <a:t>Business Insider Australia</a:t>
            </a:r>
            <a:r>
              <a:rPr lang="en-AU" dirty="0"/>
              <a:t>. Retrieved 28 June 2017, from </a:t>
            </a:r>
            <a:r>
              <a:rPr lang="en-AU" u="sng" dirty="0">
                <a:hlinkClick r:id="rId7"/>
              </a:rPr>
              <a:t>https://www.businessinsider.com.au/japanese-startup-vaqso-adding-smells-virtual-reality-2017-6?r=US&amp;IR=T</a:t>
            </a:r>
            <a:endParaRPr lang="en-US" dirty="0"/>
          </a:p>
        </p:txBody>
      </p:sp>
      <p:sp>
        <p:nvSpPr>
          <p:cNvPr id="17" name="Text Placeholder 16"/>
          <p:cNvSpPr>
            <a:spLocks noGrp="1"/>
          </p:cNvSpPr>
          <p:nvPr>
            <p:ph type="body" sz="quarter" idx="96"/>
          </p:nvPr>
        </p:nvSpPr>
        <p:spPr>
          <a:xfrm>
            <a:off x="512763" y="16577152"/>
            <a:ext cx="10201275" cy="15234918"/>
          </a:xfrm>
        </p:spPr>
        <p:txBody>
          <a:bodyPr/>
          <a:lstStyle/>
          <a:p>
            <a:r>
              <a:rPr lang="en-AU" sz="4800" dirty="0"/>
              <a:t>VR works by using a gyroscopic device that detects the movement and angle at which the device is set and sends this message into a computer. The computer then processes the information within a millisecond and sends a picture that has moved corresponding to the angle of the device. This illusion creates a movement illusion, which “tricks” the eye into believing that the video is moving along with us. The actual screen works by using a stereoscopic screen, which is just a combination of two identical images viewed from different angles to produce a three-dimensional effect on the user. Other devices such as consoles or controllers can be added to the video such that it is used a replacement for arms in the real world</a:t>
            </a:r>
            <a:endParaRPr lang="en-US" sz="4800" dirty="0"/>
          </a:p>
        </p:txBody>
      </p:sp>
      <p:sp>
        <p:nvSpPr>
          <p:cNvPr id="19" name="Text Placeholder 18"/>
          <p:cNvSpPr>
            <a:spLocks noGrp="1"/>
          </p:cNvSpPr>
          <p:nvPr>
            <p:ph type="body" sz="quarter" idx="150"/>
          </p:nvPr>
        </p:nvSpPr>
        <p:spPr>
          <a:xfrm>
            <a:off x="11224245" y="2422051"/>
            <a:ext cx="21421724" cy="1280160"/>
          </a:xfrm>
        </p:spPr>
        <p:txBody>
          <a:bodyPr/>
          <a:lstStyle/>
          <a:p>
            <a:r>
              <a:rPr lang="en-US" dirty="0"/>
              <a:t>By – Vishnu Sivakumar &amp; Aneesh </a:t>
            </a:r>
            <a:r>
              <a:rPr lang="en-US" dirty="0" err="1"/>
              <a:t>Yellishetty</a:t>
            </a:r>
            <a:r>
              <a:rPr lang="en-US" dirty="0"/>
              <a:t> </a:t>
            </a:r>
          </a:p>
        </p:txBody>
      </p:sp>
      <p:sp>
        <p:nvSpPr>
          <p:cNvPr id="44" name="Text Placeholder 43"/>
          <p:cNvSpPr>
            <a:spLocks noGrp="1"/>
          </p:cNvSpPr>
          <p:nvPr>
            <p:ph type="body" sz="quarter" idx="185"/>
          </p:nvPr>
        </p:nvSpPr>
        <p:spPr>
          <a:xfrm>
            <a:off x="11252201" y="898702"/>
            <a:ext cx="21421724" cy="1280160"/>
          </a:xfrm>
        </p:spPr>
        <p:txBody>
          <a:bodyPr>
            <a:noAutofit/>
          </a:bodyPr>
          <a:lstStyle/>
          <a:p>
            <a:r>
              <a:rPr lang="en-US" dirty="0"/>
              <a:t>MILITARY IMPLICATIONS OF VIRTUAL REALITY </a:t>
            </a:r>
          </a:p>
        </p:txBody>
      </p:sp>
      <p:graphicFrame>
        <p:nvGraphicFramePr>
          <p:cNvPr id="23" name="Table 22">
            <a:extLst>
              <a:ext uri="{FF2B5EF4-FFF2-40B4-BE49-F238E27FC236}">
                <a16:creationId xmlns:a16="http://schemas.microsoft.com/office/drawing/2014/main" id="{D710C041-8F1C-7143-B32E-F2808E518329}"/>
              </a:ext>
            </a:extLst>
          </p:cNvPr>
          <p:cNvGraphicFramePr>
            <a:graphicFrameLocks noGrp="1"/>
          </p:cNvGraphicFramePr>
          <p:nvPr>
            <p:extLst>
              <p:ext uri="{D42A27DB-BD31-4B8C-83A1-F6EECF244321}">
                <p14:modId xmlns:p14="http://schemas.microsoft.com/office/powerpoint/2010/main" val="3377380576"/>
              </p:ext>
            </p:extLst>
          </p:nvPr>
        </p:nvGraphicFramePr>
        <p:xfrm>
          <a:off x="33377976" y="6279338"/>
          <a:ext cx="9815512" cy="7720051"/>
        </p:xfrm>
        <a:graphic>
          <a:graphicData uri="http://schemas.openxmlformats.org/drawingml/2006/table">
            <a:tbl>
              <a:tblPr firstRow="1" bandRow="1">
                <a:tableStyleId>{00A15C55-8517-42AA-B614-E9B94910E393}</a:tableStyleId>
              </a:tblPr>
              <a:tblGrid>
                <a:gridCol w="4907756">
                  <a:extLst>
                    <a:ext uri="{9D8B030D-6E8A-4147-A177-3AD203B41FA5}">
                      <a16:colId xmlns:a16="http://schemas.microsoft.com/office/drawing/2014/main" val="1695847889"/>
                    </a:ext>
                  </a:extLst>
                </a:gridCol>
                <a:gridCol w="4907756">
                  <a:extLst>
                    <a:ext uri="{9D8B030D-6E8A-4147-A177-3AD203B41FA5}">
                      <a16:colId xmlns:a16="http://schemas.microsoft.com/office/drawing/2014/main" val="3296882288"/>
                    </a:ext>
                  </a:extLst>
                </a:gridCol>
              </a:tblGrid>
              <a:tr h="672848">
                <a:tc>
                  <a:txBody>
                    <a:bodyPr/>
                    <a:lstStyle/>
                    <a:p>
                      <a:pPr algn="ctr"/>
                      <a:r>
                        <a:rPr lang="en-US" sz="3200" dirty="0"/>
                        <a:t>ADVANTAGES </a:t>
                      </a:r>
                    </a:p>
                  </a:txBody>
                  <a:tcPr/>
                </a:tc>
                <a:tc>
                  <a:txBody>
                    <a:bodyPr/>
                    <a:lstStyle/>
                    <a:p>
                      <a:pPr algn="ctr"/>
                      <a:r>
                        <a:rPr lang="en-US" sz="3200" dirty="0"/>
                        <a:t>DISADVANTAGES </a:t>
                      </a:r>
                    </a:p>
                  </a:txBody>
                  <a:tcPr/>
                </a:tc>
                <a:extLst>
                  <a:ext uri="{0D108BD9-81ED-4DB2-BD59-A6C34878D82A}">
                    <a16:rowId xmlns:a16="http://schemas.microsoft.com/office/drawing/2014/main" val="2400006855"/>
                  </a:ext>
                </a:extLst>
              </a:tr>
              <a:tr h="7047203">
                <a:tc>
                  <a:txBody>
                    <a:bodyPr/>
                    <a:lstStyle/>
                    <a:p>
                      <a:pPr marL="1143000" indent="-1143000">
                        <a:buFont typeface="Wingdings" pitchFamily="2" charset="2"/>
                        <a:buChar char="v"/>
                      </a:pPr>
                      <a:r>
                        <a:rPr lang="en-US" sz="2800" dirty="0"/>
                        <a:t>Allows the person to trial various techniques without risking his life in the case of a failure. </a:t>
                      </a:r>
                    </a:p>
                    <a:p>
                      <a:pPr marL="1143000" indent="-1143000">
                        <a:buFont typeface="Wingdings" pitchFamily="2" charset="2"/>
                        <a:buChar char="v"/>
                      </a:pPr>
                      <a:r>
                        <a:rPr lang="en-US" sz="2800" dirty="0"/>
                        <a:t>Has the potential to remotely operate machinery and avoid casualties in the military.</a:t>
                      </a:r>
                    </a:p>
                    <a:p>
                      <a:pPr marL="1143000" indent="-1143000">
                        <a:buFont typeface="Wingdings" pitchFamily="2" charset="2"/>
                        <a:buChar char="v"/>
                      </a:pPr>
                      <a:r>
                        <a:rPr lang="en-US" sz="2800" dirty="0"/>
                        <a:t>Provide a better feel of the battlefield, giving the operator a three-dimensional view of what they may potentially be facing. </a:t>
                      </a:r>
                    </a:p>
                  </a:txBody>
                  <a:tcPr/>
                </a:tc>
                <a:tc>
                  <a:txBody>
                    <a:bodyPr/>
                    <a:lstStyle/>
                    <a:p>
                      <a:pPr marL="1143000" indent="-1143000">
                        <a:buFont typeface="Wingdings" pitchFamily="2" charset="2"/>
                        <a:buChar char="v"/>
                      </a:pPr>
                      <a:r>
                        <a:rPr lang="en-US" sz="2800" dirty="0"/>
                        <a:t>All of the five senses haven’t been included yet, such as the sense of taste. </a:t>
                      </a:r>
                    </a:p>
                    <a:p>
                      <a:pPr marL="1143000" indent="-1143000">
                        <a:buFont typeface="Wingdings" pitchFamily="2" charset="2"/>
                        <a:buChar char="v"/>
                      </a:pPr>
                      <a:r>
                        <a:rPr lang="en-US" sz="2800" dirty="0"/>
                        <a:t>Virtual reality headsets are really expensive. </a:t>
                      </a:r>
                    </a:p>
                  </a:txBody>
                  <a:tcPr/>
                </a:tc>
                <a:extLst>
                  <a:ext uri="{0D108BD9-81ED-4DB2-BD59-A6C34878D82A}">
                    <a16:rowId xmlns:a16="http://schemas.microsoft.com/office/drawing/2014/main" val="3197154648"/>
                  </a:ext>
                </a:extLst>
              </a:tr>
            </a:tbl>
          </a:graphicData>
        </a:graphic>
      </p:graphicFrame>
      <p:pic>
        <p:nvPicPr>
          <p:cNvPr id="28" name="Picture 27">
            <a:extLst>
              <a:ext uri="{FF2B5EF4-FFF2-40B4-BE49-F238E27FC236}">
                <a16:creationId xmlns:a16="http://schemas.microsoft.com/office/drawing/2014/main" id="{092F0C62-4438-5541-9FB7-C822A2107A3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573000" y="18979760"/>
            <a:ext cx="18770599" cy="12369825"/>
          </a:xfrm>
          <a:prstGeom prst="rect">
            <a:avLst/>
          </a:prstGeom>
        </p:spPr>
      </p:pic>
    </p:spTree>
    <p:extLst>
      <p:ext uri="{BB962C8B-B14F-4D97-AF65-F5344CB8AC3E}">
        <p14:creationId xmlns:p14="http://schemas.microsoft.com/office/powerpoint/2010/main" val="2852536314"/>
      </p:ext>
    </p:extLst>
  </p:cSld>
  <p:clrMapOvr>
    <a:masterClrMapping/>
  </p:clrMapOvr>
</p:sld>
</file>

<file path=ppt/theme/theme1.xml><?xml version="1.0" encoding="utf-8"?>
<a:theme xmlns:a="http://schemas.openxmlformats.org/drawingml/2006/main" name="PosterPresentations.com-36x48_Trifold_Template-V3">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5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PosterPresentations.com-36x48_Trifold_Template-V3</Template>
  <TotalTime>564</TotalTime>
  <Words>874</Words>
  <Application>Microsoft Macintosh PowerPoint</Application>
  <PresentationFormat>Custom</PresentationFormat>
  <Paragraphs>26</Paragraphs>
  <Slides>1</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8" baseType="lpstr">
      <vt:lpstr>Arial</vt:lpstr>
      <vt:lpstr>Calibri</vt:lpstr>
      <vt:lpstr>Times New Roman</vt:lpstr>
      <vt:lpstr>Trebuchet MS</vt:lpstr>
      <vt:lpstr>Wingdings</vt:lpstr>
      <vt:lpstr>PosterPresentations.com-36x48_Trifold_Template-V3</vt:lpstr>
      <vt:lpstr>Image</vt:lpstr>
      <vt:lpstr>PowerPoint Presentation</vt:lpstr>
    </vt:vector>
  </TitlesOfParts>
  <Company>Hewlett-Packard Company</Company>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CanterburyMedia</dc:creator>
  <dc:description>This template is the property of PosterPresentations.com. Call us if you need help with this poster template._x000d_
1-866-649-3004           _x000d_
 (c)PosterPresentations.com</dc:description>
  <cp:lastModifiedBy>Vishnu SIVAKUMAR</cp:lastModifiedBy>
  <cp:revision>28</cp:revision>
  <dcterms:created xsi:type="dcterms:W3CDTF">2012-02-03T23:30:52Z</dcterms:created>
  <dcterms:modified xsi:type="dcterms:W3CDTF">2018-05-04T09:59:36Z</dcterms:modified>
</cp:coreProperties>
</file>