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38404800" cy="32918400"/>
  <p:notesSz cx="31954788" cy="42833925"/>
  <p:custDataLst>
    <p:tags r:id="rId4"/>
  </p:custDataLst>
  <p:defaultTextStyle>
    <a:defPPr>
      <a:defRPr lang="en-US"/>
    </a:defPPr>
    <a:lvl1pPr algn="l" rtl="0" fontAlgn="base">
      <a:spcBef>
        <a:spcPct val="0"/>
      </a:spcBef>
      <a:spcAft>
        <a:spcPct val="0"/>
      </a:spcAft>
      <a:defRPr sz="8600" kern="1200">
        <a:solidFill>
          <a:schemeClr val="tx1"/>
        </a:solidFill>
        <a:latin typeface="Arial"/>
        <a:ea typeface="+mn-ea"/>
        <a:cs typeface="+mn-cs"/>
      </a:defRPr>
    </a:lvl1pPr>
    <a:lvl2pPr marL="457200" algn="l" rtl="0" fontAlgn="base">
      <a:spcBef>
        <a:spcPct val="0"/>
      </a:spcBef>
      <a:spcAft>
        <a:spcPct val="0"/>
      </a:spcAft>
      <a:defRPr sz="8600" kern="1200">
        <a:solidFill>
          <a:schemeClr val="tx1"/>
        </a:solidFill>
        <a:latin typeface="Arial"/>
        <a:ea typeface="+mn-ea"/>
        <a:cs typeface="+mn-cs"/>
      </a:defRPr>
    </a:lvl2pPr>
    <a:lvl3pPr marL="914400" algn="l" rtl="0" fontAlgn="base">
      <a:spcBef>
        <a:spcPct val="0"/>
      </a:spcBef>
      <a:spcAft>
        <a:spcPct val="0"/>
      </a:spcAft>
      <a:defRPr sz="8600" kern="1200">
        <a:solidFill>
          <a:schemeClr val="tx1"/>
        </a:solidFill>
        <a:latin typeface="Arial"/>
        <a:ea typeface="+mn-ea"/>
        <a:cs typeface="+mn-cs"/>
      </a:defRPr>
    </a:lvl3pPr>
    <a:lvl4pPr marL="1371600" algn="l" rtl="0" fontAlgn="base">
      <a:spcBef>
        <a:spcPct val="0"/>
      </a:spcBef>
      <a:spcAft>
        <a:spcPct val="0"/>
      </a:spcAft>
      <a:defRPr sz="8600" kern="1200">
        <a:solidFill>
          <a:schemeClr val="tx1"/>
        </a:solidFill>
        <a:latin typeface="Arial"/>
        <a:ea typeface="+mn-ea"/>
        <a:cs typeface="+mn-cs"/>
      </a:defRPr>
    </a:lvl4pPr>
    <a:lvl5pPr marL="1828800" algn="l" rtl="0" fontAlgn="base">
      <a:spcBef>
        <a:spcPct val="0"/>
      </a:spcBef>
      <a:spcAft>
        <a:spcPct val="0"/>
      </a:spcAft>
      <a:defRPr sz="8600" kern="1200">
        <a:solidFill>
          <a:schemeClr val="tx1"/>
        </a:solidFill>
        <a:latin typeface="Arial"/>
        <a:ea typeface="+mn-ea"/>
        <a:cs typeface="+mn-cs"/>
      </a:defRPr>
    </a:lvl5pPr>
    <a:lvl6pPr marL="2286000" algn="l" defTabSz="914400" rtl="0" eaLnBrk="1" latinLnBrk="0" hangingPunct="1">
      <a:defRPr sz="8600" kern="1200">
        <a:solidFill>
          <a:schemeClr val="tx1"/>
        </a:solidFill>
        <a:latin typeface="Arial"/>
        <a:ea typeface="+mn-ea"/>
        <a:cs typeface="+mn-cs"/>
      </a:defRPr>
    </a:lvl6pPr>
    <a:lvl7pPr marL="2743200" algn="l" defTabSz="914400" rtl="0" eaLnBrk="1" latinLnBrk="0" hangingPunct="1">
      <a:defRPr sz="8600" kern="1200">
        <a:solidFill>
          <a:schemeClr val="tx1"/>
        </a:solidFill>
        <a:latin typeface="Arial"/>
        <a:ea typeface="+mn-ea"/>
        <a:cs typeface="+mn-cs"/>
      </a:defRPr>
    </a:lvl7pPr>
    <a:lvl8pPr marL="3200400" algn="l" defTabSz="914400" rtl="0" eaLnBrk="1" latinLnBrk="0" hangingPunct="1">
      <a:defRPr sz="8600" kern="1200">
        <a:solidFill>
          <a:schemeClr val="tx1"/>
        </a:solidFill>
        <a:latin typeface="Arial"/>
        <a:ea typeface="+mn-ea"/>
        <a:cs typeface="+mn-cs"/>
      </a:defRPr>
    </a:lvl8pPr>
    <a:lvl9pPr marL="3657600" algn="l" defTabSz="914400" rtl="0" eaLnBrk="1" latinLnBrk="0" hangingPunct="1">
      <a:defRPr sz="8600" kern="1200">
        <a:solidFill>
          <a:schemeClr val="tx1"/>
        </a:solidFill>
        <a:latin typeface="Arial"/>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20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83C"/>
    <a:srgbClr val="336699"/>
    <a:srgbClr val="FFFFFF"/>
    <a:srgbClr val="003366"/>
    <a:srgbClr val="003300"/>
    <a:srgbClr val="B9C6D5"/>
    <a:srgbClr val="92A6B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584" autoAdjust="0"/>
    <p:restoredTop sz="97820" autoAdjust="0"/>
  </p:normalViewPr>
  <p:slideViewPr>
    <p:cSldViewPr snapToGrid="0">
      <p:cViewPr varScale="1">
        <p:scale>
          <a:sx n="23" d="100"/>
          <a:sy n="23" d="100"/>
        </p:scale>
        <p:origin x="3048" y="320"/>
      </p:cViewPr>
      <p:guideLst>
        <p:guide orient="horz" pos="10368"/>
        <p:guide pos="12096"/>
      </p:guideLst>
    </p:cSldViewPr>
  </p:slideViewPr>
  <p:notesTextViewPr>
    <p:cViewPr>
      <p:scale>
        <a:sx n="100" d="100"/>
        <a:sy n="100" d="100"/>
      </p:scale>
      <p:origin x="0" y="0"/>
    </p:cViewPr>
  </p:notesTextViewPr>
  <p:sorterViewPr>
    <p:cViewPr>
      <p:scale>
        <a:sx n="66" d="100"/>
        <a:sy n="66" d="100"/>
      </p:scale>
      <p:origin x="0" y="1200"/>
    </p:cViewPr>
  </p:sorter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Users/vishnu_88/Downloads/EEI%20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vishnu_88/Downloads/EEI%20data.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3277537182852142"/>
          <c:y val="0.14116907261592301"/>
          <c:w val="0.8311135170603674"/>
          <c:h val="0.68385061242344702"/>
        </c:manualLayout>
      </c:layout>
      <c:lineChart>
        <c:grouping val="stacked"/>
        <c:varyColors val="0"/>
        <c:ser>
          <c:idx val="0"/>
          <c:order val="0"/>
          <c:tx>
            <c:strRef>
              <c:f>Sheet1!$B$1</c:f>
              <c:strCache>
                <c:ptCount val="1"/>
                <c:pt idx="0">
                  <c:v>Magnetic Field Strength</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0</c:v>
                </c:pt>
                <c:pt idx="1">
                  <c:v>1</c:v>
                </c:pt>
                <c:pt idx="2">
                  <c:v>2</c:v>
                </c:pt>
                <c:pt idx="3">
                  <c:v>3</c:v>
                </c:pt>
                <c:pt idx="4">
                  <c:v>4</c:v>
                </c:pt>
                <c:pt idx="5">
                  <c:v>5</c:v>
                </c:pt>
              </c:numCache>
            </c:numRef>
          </c:cat>
          <c:val>
            <c:numRef>
              <c:f>Sheet1!$B$2:$B$7</c:f>
              <c:numCache>
                <c:formatCode>General</c:formatCode>
                <c:ptCount val="6"/>
                <c:pt idx="0">
                  <c:v>0</c:v>
                </c:pt>
                <c:pt idx="1">
                  <c:v>0.125</c:v>
                </c:pt>
                <c:pt idx="2">
                  <c:v>0.17</c:v>
                </c:pt>
                <c:pt idx="3">
                  <c:v>0.185</c:v>
                </c:pt>
                <c:pt idx="4">
                  <c:v>0.185</c:v>
                </c:pt>
                <c:pt idx="5">
                  <c:v>0.185</c:v>
                </c:pt>
              </c:numCache>
            </c:numRef>
          </c:val>
          <c:smooth val="0"/>
          <c:extLst>
            <c:ext xmlns:c16="http://schemas.microsoft.com/office/drawing/2014/chart" uri="{C3380CC4-5D6E-409C-BE32-E72D297353CC}">
              <c16:uniqueId val="{00000000-37A9-3C4F-8674-FC05C6FC7DD4}"/>
            </c:ext>
          </c:extLst>
        </c:ser>
        <c:dLbls>
          <c:dLblPos val="t"/>
          <c:showLegendKey val="0"/>
          <c:showVal val="1"/>
          <c:showCatName val="0"/>
          <c:showSerName val="0"/>
          <c:showPercent val="0"/>
          <c:showBubbleSize val="0"/>
        </c:dLbls>
        <c:marker val="1"/>
        <c:smooth val="0"/>
        <c:axId val="445702280"/>
        <c:axId val="445705024"/>
      </c:lineChart>
      <c:catAx>
        <c:axId val="44570228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No.</a:t>
                </a:r>
                <a:r>
                  <a:rPr lang="en-AU" baseline="0"/>
                  <a:t> of stacks </a:t>
                </a:r>
                <a:endParaRPr lang="en-AU"/>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5024"/>
        <c:crosses val="autoZero"/>
        <c:auto val="1"/>
        <c:lblAlgn val="ctr"/>
        <c:lblOffset val="100"/>
        <c:noMultiLvlLbl val="0"/>
      </c:catAx>
      <c:valAx>
        <c:axId val="445705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Magnetic</a:t>
                </a:r>
                <a:r>
                  <a:rPr lang="en-AU" baseline="0"/>
                  <a:t> Field Strength (T)</a:t>
                </a:r>
                <a:endParaRPr lang="en-AU"/>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228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Sheet1!$B$11</c:f>
              <c:strCache>
                <c:ptCount val="1"/>
                <c:pt idx="0">
                  <c:v>Height Above the Magnet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Sheet1!$A$12:$A$20</c:f>
              <c:numCache>
                <c:formatCode>General</c:formatCode>
                <c:ptCount val="9"/>
                <c:pt idx="0">
                  <c:v>0</c:v>
                </c:pt>
                <c:pt idx="1">
                  <c:v>1</c:v>
                </c:pt>
                <c:pt idx="2">
                  <c:v>2</c:v>
                </c:pt>
                <c:pt idx="3">
                  <c:v>3</c:v>
                </c:pt>
                <c:pt idx="4">
                  <c:v>4</c:v>
                </c:pt>
                <c:pt idx="5">
                  <c:v>5</c:v>
                </c:pt>
                <c:pt idx="6">
                  <c:v>7</c:v>
                </c:pt>
                <c:pt idx="7">
                  <c:v>10</c:v>
                </c:pt>
                <c:pt idx="8">
                  <c:v>16</c:v>
                </c:pt>
              </c:numCache>
            </c:numRef>
          </c:cat>
          <c:val>
            <c:numRef>
              <c:f>Sheet1!$B$12:$B$20</c:f>
              <c:numCache>
                <c:formatCode>General</c:formatCode>
                <c:ptCount val="9"/>
                <c:pt idx="0">
                  <c:v>0</c:v>
                </c:pt>
                <c:pt idx="1">
                  <c:v>0.63</c:v>
                </c:pt>
                <c:pt idx="2">
                  <c:v>0.87</c:v>
                </c:pt>
                <c:pt idx="3">
                  <c:v>0.77</c:v>
                </c:pt>
                <c:pt idx="4">
                  <c:v>1</c:v>
                </c:pt>
                <c:pt idx="5">
                  <c:v>1.1000000000000001</c:v>
                </c:pt>
                <c:pt idx="6">
                  <c:v>1.1000000000000001</c:v>
                </c:pt>
                <c:pt idx="7">
                  <c:v>0.97</c:v>
                </c:pt>
                <c:pt idx="8">
                  <c:v>0.77</c:v>
                </c:pt>
              </c:numCache>
            </c:numRef>
          </c:val>
          <c:smooth val="0"/>
          <c:extLst>
            <c:ext xmlns:c16="http://schemas.microsoft.com/office/drawing/2014/chart" uri="{C3380CC4-5D6E-409C-BE32-E72D297353CC}">
              <c16:uniqueId val="{00000000-590A-A743-A21E-36F3C64AFCD3}"/>
            </c:ext>
          </c:extLst>
        </c:ser>
        <c:dLbls>
          <c:dLblPos val="t"/>
          <c:showLegendKey val="0"/>
          <c:showVal val="1"/>
          <c:showCatName val="0"/>
          <c:showSerName val="0"/>
          <c:showPercent val="0"/>
          <c:showBubbleSize val="0"/>
        </c:dLbls>
        <c:marker val="1"/>
        <c:smooth val="0"/>
        <c:axId val="445701496"/>
        <c:axId val="445706200"/>
      </c:lineChart>
      <c:catAx>
        <c:axId val="4457014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No.</a:t>
                </a:r>
                <a:r>
                  <a:rPr lang="en-AU" baseline="0"/>
                  <a:t> of Stacks</a:t>
                </a:r>
                <a:endParaRPr lang="en-AU"/>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6200"/>
        <c:crosses val="autoZero"/>
        <c:auto val="1"/>
        <c:lblAlgn val="ctr"/>
        <c:lblOffset val="100"/>
        <c:noMultiLvlLbl val="0"/>
      </c:catAx>
      <c:valAx>
        <c:axId val="445706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AU"/>
                  <a:t>Height</a:t>
                </a:r>
                <a:r>
                  <a:rPr lang="en-AU" baseline="0"/>
                  <a:t> Above the Magnet (cm)</a:t>
                </a:r>
                <a:endParaRPr lang="en-AU"/>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5701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13847762" cy="2141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anchor="t" anchorCtr="0" compatLnSpc="1">
            <a:prstTxWarp prst="textNoShape">
              <a:avLst/>
            </a:prstTxWarp>
          </a:bodyPr>
          <a:lstStyle>
            <a:defPPr>
              <a:defRPr kern="1200" smtId="4294967295"/>
            </a:defPPr>
            <a:lvl1pPr>
              <a:defRPr sz="1200"/>
            </a:lvl1pPr>
          </a:lstStyle>
          <a:p>
            <a:pPr>
              <a:defRPr/>
            </a:pPr>
            <a:endParaRPr lang="en-US"/>
          </a:p>
        </p:txBody>
      </p:sp>
      <p:sp>
        <p:nvSpPr>
          <p:cNvPr id="3075" name="Rectangle 3"/>
          <p:cNvSpPr>
            <a:spLocks noGrp="1" noChangeArrowheads="1"/>
          </p:cNvSpPr>
          <p:nvPr>
            <p:ph type="dt" idx="1"/>
          </p:nvPr>
        </p:nvSpPr>
        <p:spPr bwMode="auto">
          <a:xfrm>
            <a:off x="18100675" y="0"/>
            <a:ext cx="13846175" cy="2141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anchor="t" anchorCtr="0" compatLnSpc="1">
            <a:prstTxWarp prst="textNoShape">
              <a:avLst/>
            </a:prstTxWarp>
          </a:bodyPr>
          <a:lstStyle>
            <a:defPPr>
              <a:defRPr kern="1200" smtId="4294967295"/>
            </a:defPPr>
            <a:lvl1pPr algn="r">
              <a:defRPr sz="1200"/>
            </a:lvl1pPr>
          </a:lstStyle>
          <a:p>
            <a:pPr>
              <a:defRPr/>
            </a:pPr>
            <a:endParaRPr lang="en-US"/>
          </a:p>
        </p:txBody>
      </p:sp>
      <p:sp>
        <p:nvSpPr>
          <p:cNvPr id="3076" name="Rectangle 4"/>
          <p:cNvSpPr>
            <a:spLocks noGrp="1" noRot="1" noChangeAspect="1" noChangeArrowheads="1" noTextEdit="1"/>
          </p:cNvSpPr>
          <p:nvPr>
            <p:ph type="sldImg" idx="2"/>
          </p:nvPr>
        </p:nvSpPr>
        <p:spPr bwMode="auto">
          <a:xfrm>
            <a:off x="6607175" y="3213100"/>
            <a:ext cx="18740438" cy="16062325"/>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3195638" y="20345400"/>
            <a:ext cx="25563512" cy="19275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anchor="t" anchorCtr="0" compatLnSpc="1">
            <a:prstTxWarp prst="textNoShape">
              <a:avLst/>
            </a:prstTxWarp>
          </a:bodyPr>
          <a:lstStyle>
            <a:defPPr>
              <a:defRPr kern="1200" smtId="4294967295"/>
            </a:def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40684450"/>
            <a:ext cx="13847762" cy="2141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anchor="b" anchorCtr="0" compatLnSpc="1">
            <a:prstTxWarp prst="textNoShape">
              <a:avLst/>
            </a:prstTxWarp>
          </a:bodyPr>
          <a:lstStyle>
            <a:defPPr>
              <a:defRPr kern="1200" smtId="4294967295"/>
            </a:defPPr>
            <a:lvl1pPr>
              <a:defRPr sz="1200"/>
            </a:lvl1pPr>
          </a:lstStyle>
          <a:p>
            <a:pPr>
              <a:defRPr/>
            </a:pPr>
            <a:endParaRPr lang="en-US"/>
          </a:p>
        </p:txBody>
      </p:sp>
      <p:sp>
        <p:nvSpPr>
          <p:cNvPr id="3079" name="Rectangle 7"/>
          <p:cNvSpPr>
            <a:spLocks noGrp="1" noChangeArrowheads="1"/>
          </p:cNvSpPr>
          <p:nvPr>
            <p:ph type="sldNum" sz="quarter" idx="5"/>
          </p:nvPr>
        </p:nvSpPr>
        <p:spPr bwMode="auto">
          <a:xfrm>
            <a:off x="18100675" y="40684450"/>
            <a:ext cx="13846175" cy="21415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anchor="b" anchorCtr="0" compatLnSpc="1">
            <a:prstTxWarp prst="textNoShape">
              <a:avLst/>
            </a:prstTxWarp>
          </a:bodyPr>
          <a:lstStyle>
            <a:defPPr>
              <a:defRPr kern="1200" smtId="4294967295"/>
            </a:defPPr>
            <a:lvl1pPr algn="r">
              <a:defRPr sz="1200"/>
            </a:lvl1pPr>
          </a:lstStyle>
          <a:p>
            <a:pPr>
              <a:defRPr/>
            </a:pPr>
            <a:fld id="{3B04F6AC-C0EC-4D3F-B507-E90179CDECA5}" type="slidenum">
              <a:rPr lang="en-US"/>
              <a:pPr>
                <a:defRPr/>
              </a:pPr>
              <a:t>‹#›</a:t>
            </a:fld>
            <a:endParaRPr lang="en-US"/>
          </a:p>
        </p:txBody>
      </p:sp>
    </p:spTree>
    <p:extLst>
      <p:ext uri="{BB962C8B-B14F-4D97-AF65-F5344CB8AC3E}">
        <p14:creationId xmlns:p14="http://schemas.microsoft.com/office/powerpoint/2010/main" val="15073762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defPPr>
              <a:defRPr kern="1200" smtId="4294967295"/>
            </a:defPPr>
            <a:lvl1pPr eaLnBrk="0" hangingPunct="0">
              <a:defRPr sz="8600">
                <a:solidFill>
                  <a:schemeClr val="tx1"/>
                </a:solidFill>
                <a:latin typeface="Arial"/>
              </a:defRPr>
            </a:lvl1pPr>
            <a:lvl2pPr marL="742950" indent="-285750" eaLnBrk="0" hangingPunct="0">
              <a:defRPr sz="8600">
                <a:solidFill>
                  <a:schemeClr val="tx1"/>
                </a:solidFill>
                <a:latin typeface="Arial"/>
              </a:defRPr>
            </a:lvl2pPr>
            <a:lvl3pPr marL="1143000" indent="-228600" eaLnBrk="0" hangingPunct="0">
              <a:defRPr sz="8600">
                <a:solidFill>
                  <a:schemeClr val="tx1"/>
                </a:solidFill>
                <a:latin typeface="Arial"/>
              </a:defRPr>
            </a:lvl3pPr>
            <a:lvl4pPr marL="1600200" indent="-228600" eaLnBrk="0" hangingPunct="0">
              <a:defRPr sz="8600">
                <a:solidFill>
                  <a:schemeClr val="tx1"/>
                </a:solidFill>
                <a:latin typeface="Arial"/>
              </a:defRPr>
            </a:lvl4pPr>
            <a:lvl5pPr marL="2057400" indent="-228600" eaLnBrk="0" hangingPunct="0">
              <a:defRPr sz="8600">
                <a:solidFill>
                  <a:schemeClr val="tx1"/>
                </a:solidFill>
                <a:latin typeface="Arial"/>
              </a:defRPr>
            </a:lvl5pPr>
            <a:lvl6pPr marL="2514600" indent="-228600" eaLnBrk="0" fontAlgn="base" hangingPunct="0">
              <a:spcBef>
                <a:spcPct val="0"/>
              </a:spcBef>
              <a:spcAft>
                <a:spcPct val="0"/>
              </a:spcAft>
              <a:defRPr sz="8600">
                <a:solidFill>
                  <a:schemeClr val="tx1"/>
                </a:solidFill>
                <a:latin typeface="Arial"/>
              </a:defRPr>
            </a:lvl6pPr>
            <a:lvl7pPr marL="2971800" indent="-228600" eaLnBrk="0" fontAlgn="base" hangingPunct="0">
              <a:spcBef>
                <a:spcPct val="0"/>
              </a:spcBef>
              <a:spcAft>
                <a:spcPct val="0"/>
              </a:spcAft>
              <a:defRPr sz="8600">
                <a:solidFill>
                  <a:schemeClr val="tx1"/>
                </a:solidFill>
                <a:latin typeface="Arial"/>
              </a:defRPr>
            </a:lvl7pPr>
            <a:lvl8pPr marL="3429000" indent="-228600" eaLnBrk="0" fontAlgn="base" hangingPunct="0">
              <a:spcBef>
                <a:spcPct val="0"/>
              </a:spcBef>
              <a:spcAft>
                <a:spcPct val="0"/>
              </a:spcAft>
              <a:defRPr sz="8600">
                <a:solidFill>
                  <a:schemeClr val="tx1"/>
                </a:solidFill>
                <a:latin typeface="Arial"/>
              </a:defRPr>
            </a:lvl8pPr>
            <a:lvl9pPr marL="3886200" indent="-228600" eaLnBrk="0" fontAlgn="base" hangingPunct="0">
              <a:spcBef>
                <a:spcPct val="0"/>
              </a:spcBef>
              <a:spcAft>
                <a:spcPct val="0"/>
              </a:spcAft>
              <a:defRPr sz="8600">
                <a:solidFill>
                  <a:schemeClr val="tx1"/>
                </a:solidFill>
                <a:latin typeface="Arial"/>
              </a:defRPr>
            </a:lvl9pPr>
          </a:lstStyle>
          <a:p>
            <a:pPr eaLnBrk="1" hangingPunct="1"/>
            <a:fld id="{563E781B-CD33-4F41-8812-365065775EF2}" type="slidenum">
              <a:rPr lang="en-US" sz="1200" smtClean="0"/>
              <a:pPr eaLnBrk="1" hangingPunct="1"/>
              <a:t>1</a:t>
            </a:fld>
            <a:endParaRPr lang="en-US" sz="1200"/>
          </a:p>
        </p:txBody>
      </p:sp>
      <p:sp>
        <p:nvSpPr>
          <p:cNvPr id="4099" name="Rectangle 2"/>
          <p:cNvSpPr>
            <a:spLocks noGrp="1" noRot="1" noChangeAspect="1" noChangeArrowheads="1" noTextEdit="1"/>
          </p:cNvSpPr>
          <p:nvPr>
            <p:ph type="sldImg"/>
          </p:nvPr>
        </p:nvSpPr>
        <p:spPr>
          <a:xfrm>
            <a:off x="6607175" y="3213100"/>
            <a:ext cx="18740438" cy="16062325"/>
          </a:xfrm>
        </p:spPr>
      </p:sp>
      <p:sp>
        <p:nvSpPr>
          <p:cNvPr id="4100" name="Rectangle 3"/>
          <p:cNvSpPr>
            <a:spLocks noGrp="1" noChangeArrowheads="1"/>
          </p:cNvSpPr>
          <p:nvPr>
            <p:ph type="body" idx="1"/>
          </p:nvPr>
        </p:nvSpPr>
        <p:spPr>
          <a:noFill/>
        </p:spPr>
        <p:txBody>
          <a:bodyPr/>
          <a:lstStyle>
            <a:defPPr>
              <a:defRPr kern="1200" smtId="4294967295"/>
            </a:defP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80916" y="10226675"/>
            <a:ext cx="32642969" cy="7054850"/>
          </a:xfrm>
        </p:spPr>
        <p:txBody>
          <a:bodyPr/>
          <a:lstStyle>
            <a:defPPr>
              <a:defRPr kern="1200" smtId="4294967295"/>
            </a:defPPr>
          </a:lstStyle>
          <a:p>
            <a:r>
              <a:rPr lang="en-US"/>
              <a:t>Click to edit Master title style</a:t>
            </a:r>
          </a:p>
        </p:txBody>
      </p:sp>
      <p:sp>
        <p:nvSpPr>
          <p:cNvPr id="3" name="Subtitle 2"/>
          <p:cNvSpPr>
            <a:spLocks noGrp="1"/>
          </p:cNvSpPr>
          <p:nvPr>
            <p:ph type="subTitle" idx="1"/>
          </p:nvPr>
        </p:nvSpPr>
        <p:spPr>
          <a:xfrm>
            <a:off x="5760443" y="18653125"/>
            <a:ext cx="26883916" cy="8413750"/>
          </a:xfrm>
        </p:spPr>
        <p:txBody>
          <a:bodyPr/>
          <a:lstStyle>
            <a:defPPr>
              <a:defRPr kern="1200" smtId="4294967295"/>
            </a:defPPr>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08A5AFF4-8C60-4627-8A68-70619D1FCC41}" type="slidenum">
              <a:rPr lang="en-US"/>
              <a:pPr>
                <a:defRPr/>
              </a:pPr>
              <a:t>‹#›</a:t>
            </a:fld>
            <a:endParaRPr lang="en-US"/>
          </a:p>
        </p:txBody>
      </p:sp>
    </p:spTree>
    <p:extLst>
      <p:ext uri="{BB962C8B-B14F-4D97-AF65-F5344CB8AC3E}">
        <p14:creationId xmlns:p14="http://schemas.microsoft.com/office/powerpoint/2010/main" val="7176135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idx="1"/>
          </p:nvPr>
        </p:nvSpPr>
        <p:spPr/>
        <p:txBody>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D26AEE57-6B69-4D55-839B-A8D7AE4CD490}" type="slidenum">
              <a:rPr lang="en-US"/>
              <a:pPr>
                <a:defRPr/>
              </a:pPr>
              <a:t>‹#›</a:t>
            </a:fld>
            <a:endParaRPr lang="en-US"/>
          </a:p>
        </p:txBody>
      </p:sp>
    </p:spTree>
    <p:extLst>
      <p:ext uri="{BB962C8B-B14F-4D97-AF65-F5344CB8AC3E}">
        <p14:creationId xmlns:p14="http://schemas.microsoft.com/office/powerpoint/2010/main" val="83787989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33713" y="21153439"/>
            <a:ext cx="32644358" cy="6537325"/>
          </a:xfrm>
        </p:spPr>
        <p:txBody>
          <a:bodyPr anchor="t"/>
          <a:lstStyle>
            <a:defPPr>
              <a:defRPr kern="1200" smtId="4294967295"/>
            </a:defPPr>
            <a:lvl1pPr algn="l">
              <a:defRPr sz="4000" b="1" cap="all"/>
            </a:lvl1pPr>
          </a:lstStyle>
          <a:p>
            <a:r>
              <a:rPr lang="en-US"/>
              <a:t>Click to edit Master title style</a:t>
            </a:r>
          </a:p>
        </p:txBody>
      </p:sp>
      <p:sp>
        <p:nvSpPr>
          <p:cNvPr id="3" name="Text Placeholder 2"/>
          <p:cNvSpPr>
            <a:spLocks noGrp="1"/>
          </p:cNvSpPr>
          <p:nvPr>
            <p:ph type="body" idx="1"/>
          </p:nvPr>
        </p:nvSpPr>
        <p:spPr>
          <a:xfrm>
            <a:off x="3033713" y="13952538"/>
            <a:ext cx="32644358" cy="7200900"/>
          </a:xfrm>
        </p:spPr>
        <p:txBody>
          <a:bodyPr anchor="b"/>
          <a:lstStyle>
            <a:defPPr>
              <a:defRPr kern="1200" smtId="4294967295"/>
            </a:defPPr>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E3912BBA-A8FA-473A-A506-D882E778A9FF}" type="slidenum">
              <a:rPr lang="en-US"/>
              <a:pPr>
                <a:defRPr/>
              </a:pPr>
              <a:t>‹#›</a:t>
            </a:fld>
            <a:endParaRPr lang="en-US"/>
          </a:p>
        </p:txBody>
      </p:sp>
    </p:spTree>
    <p:extLst>
      <p:ext uri="{BB962C8B-B14F-4D97-AF65-F5344CB8AC3E}">
        <p14:creationId xmlns:p14="http://schemas.microsoft.com/office/powerpoint/2010/main" val="316354968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Content Placeholder 2"/>
          <p:cNvSpPr>
            <a:spLocks noGrp="1"/>
          </p:cNvSpPr>
          <p:nvPr>
            <p:ph sz="half" idx="1"/>
          </p:nvPr>
        </p:nvSpPr>
        <p:spPr>
          <a:xfrm>
            <a:off x="1918296" y="7680325"/>
            <a:ext cx="17217430" cy="21724938"/>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9269077" y="7680325"/>
            <a:ext cx="17217430" cy="21724938"/>
          </a:xfrm>
        </p:spPr>
        <p:txBody>
          <a:bodyPr/>
          <a:lstStyle>
            <a:defPPr>
              <a:defRPr kern="1200" smtId="4294967295"/>
            </a:defPPr>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F0102F67-4265-4DF4-9697-5124C4D57BD9}" type="slidenum">
              <a:rPr lang="en-US"/>
              <a:pPr>
                <a:defRPr/>
              </a:pPr>
              <a:t>‹#›</a:t>
            </a:fld>
            <a:endParaRPr lang="en-US"/>
          </a:p>
        </p:txBody>
      </p:sp>
    </p:spTree>
    <p:extLst>
      <p:ext uri="{BB962C8B-B14F-4D97-AF65-F5344CB8AC3E}">
        <p14:creationId xmlns:p14="http://schemas.microsoft.com/office/powerpoint/2010/main" val="86478885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19685" y="1317625"/>
            <a:ext cx="34565431" cy="5486400"/>
          </a:xfrm>
        </p:spPr>
        <p:txBody>
          <a:bodyPr/>
          <a:lstStyle>
            <a:defPPr>
              <a:defRPr kern="1200" smtId="4294967295"/>
            </a:defPPr>
            <a:lvl1pPr>
              <a:defRPr/>
            </a:lvl1pPr>
          </a:lstStyle>
          <a:p>
            <a:r>
              <a:rPr lang="en-US"/>
              <a:t>Click to edit Master title style</a:t>
            </a:r>
          </a:p>
        </p:txBody>
      </p:sp>
      <p:sp>
        <p:nvSpPr>
          <p:cNvPr id="3" name="Text Placeholder 2"/>
          <p:cNvSpPr>
            <a:spLocks noGrp="1"/>
          </p:cNvSpPr>
          <p:nvPr>
            <p:ph type="body" idx="1"/>
          </p:nvPr>
        </p:nvSpPr>
        <p:spPr>
          <a:xfrm>
            <a:off x="1919684" y="7369176"/>
            <a:ext cx="16968788" cy="3070225"/>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19684" y="10439400"/>
            <a:ext cx="16968788" cy="18965862"/>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9509384" y="7369176"/>
            <a:ext cx="16975731" cy="3070225"/>
          </a:xfrm>
        </p:spPr>
        <p:txBody>
          <a:bodyPr anchor="b"/>
          <a:lstStyle>
            <a:defPPr>
              <a:defRPr kern="1200" smtId="4294967295"/>
            </a:defPPr>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9509384" y="10439400"/>
            <a:ext cx="16975731" cy="18965862"/>
          </a:xfrm>
        </p:spPr>
        <p:txBody>
          <a:bodyPr/>
          <a:lstStyle>
            <a:defPPr>
              <a:defRPr kern="1200" smtId="4294967295"/>
            </a:defPPr>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8"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9" name="Rectangle 6"/>
          <p:cNvSpPr>
            <a:spLocks noGrp="1" noChangeArrowheads="1"/>
          </p:cNvSpPr>
          <p:nvPr>
            <p:ph type="sldNum" sz="quarter" idx="12"/>
          </p:nvPr>
        </p:nvSpPr>
        <p:spPr/>
        <p:txBody>
          <a:bodyPr/>
          <a:lstStyle>
            <a:defPPr>
              <a:defRPr kern="1200" smtId="4294967295"/>
            </a:defPPr>
            <a:lvl1pPr>
              <a:defRPr/>
            </a:lvl1pPr>
          </a:lstStyle>
          <a:p>
            <a:pPr>
              <a:defRPr/>
            </a:pPr>
            <a:fld id="{83C7E54D-9F6F-4E04-9F8D-EBF753681322}" type="slidenum">
              <a:rPr lang="en-US"/>
              <a:pPr>
                <a:defRPr/>
              </a:pPr>
              <a:t>‹#›</a:t>
            </a:fld>
            <a:endParaRPr lang="en-US"/>
          </a:p>
        </p:txBody>
      </p:sp>
    </p:spTree>
    <p:extLst>
      <p:ext uri="{BB962C8B-B14F-4D97-AF65-F5344CB8AC3E}">
        <p14:creationId xmlns:p14="http://schemas.microsoft.com/office/powerpoint/2010/main" val="26513494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4"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5" name="Rectangle 6"/>
          <p:cNvSpPr>
            <a:spLocks noGrp="1" noChangeArrowheads="1"/>
          </p:cNvSpPr>
          <p:nvPr>
            <p:ph type="sldNum" sz="quarter" idx="12"/>
          </p:nvPr>
        </p:nvSpPr>
        <p:spPr/>
        <p:txBody>
          <a:bodyPr/>
          <a:lstStyle>
            <a:defPPr>
              <a:defRPr kern="1200" smtId="4294967295"/>
            </a:defPPr>
            <a:lvl1pPr>
              <a:defRPr/>
            </a:lvl1pPr>
          </a:lstStyle>
          <a:p>
            <a:pPr>
              <a:defRPr/>
            </a:pPr>
            <a:fld id="{D49E20D2-547C-4AC2-8D91-D45F1975F5B3}" type="slidenum">
              <a:rPr lang="en-US"/>
              <a:pPr>
                <a:defRPr/>
              </a:pPr>
              <a:t>‹#›</a:t>
            </a:fld>
            <a:endParaRPr lang="en-US"/>
          </a:p>
        </p:txBody>
      </p:sp>
    </p:spTree>
    <p:extLst>
      <p:ext uri="{BB962C8B-B14F-4D97-AF65-F5344CB8AC3E}">
        <p14:creationId xmlns:p14="http://schemas.microsoft.com/office/powerpoint/2010/main" val="370755848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3"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4" name="Rectangle 6"/>
          <p:cNvSpPr>
            <a:spLocks noGrp="1" noChangeArrowheads="1"/>
          </p:cNvSpPr>
          <p:nvPr>
            <p:ph type="sldNum" sz="quarter" idx="12"/>
          </p:nvPr>
        </p:nvSpPr>
        <p:spPr/>
        <p:txBody>
          <a:bodyPr/>
          <a:lstStyle>
            <a:defPPr>
              <a:defRPr kern="1200" smtId="4294967295"/>
            </a:defPPr>
            <a:lvl1pPr>
              <a:defRPr/>
            </a:lvl1pPr>
          </a:lstStyle>
          <a:p>
            <a:pPr>
              <a:defRPr/>
            </a:pPr>
            <a:fld id="{7785D817-FD09-4DB7-943D-810F8D7A9618}" type="slidenum">
              <a:rPr lang="en-US"/>
              <a:pPr>
                <a:defRPr/>
              </a:pPr>
              <a:t>‹#›</a:t>
            </a:fld>
            <a:endParaRPr lang="en-US"/>
          </a:p>
        </p:txBody>
      </p:sp>
    </p:spTree>
    <p:extLst>
      <p:ext uri="{BB962C8B-B14F-4D97-AF65-F5344CB8AC3E}">
        <p14:creationId xmlns:p14="http://schemas.microsoft.com/office/powerpoint/2010/main" val="397090673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19684" y="1311275"/>
            <a:ext cx="12634913" cy="5576888"/>
          </a:xfrm>
        </p:spPr>
        <p:txBody>
          <a:bodyPr anchor="b"/>
          <a:lstStyle>
            <a:defPPr>
              <a:defRPr kern="1200" smtId="4294967295"/>
            </a:defPPr>
            <a:lvl1pPr algn="l">
              <a:defRPr sz="2000" b="1"/>
            </a:lvl1pPr>
          </a:lstStyle>
          <a:p>
            <a:r>
              <a:rPr lang="en-US"/>
              <a:t>Click to edit Master title style</a:t>
            </a:r>
          </a:p>
        </p:txBody>
      </p:sp>
      <p:sp>
        <p:nvSpPr>
          <p:cNvPr id="3" name="Content Placeholder 2"/>
          <p:cNvSpPr>
            <a:spLocks noGrp="1"/>
          </p:cNvSpPr>
          <p:nvPr>
            <p:ph idx="1"/>
          </p:nvPr>
        </p:nvSpPr>
        <p:spPr>
          <a:xfrm>
            <a:off x="15015766" y="1311275"/>
            <a:ext cx="21469350" cy="28093988"/>
          </a:xfrm>
        </p:spPr>
        <p:txBody>
          <a:bodyPr/>
          <a:lstStyle>
            <a:defPPr>
              <a:defRPr kern="1200" smtId="4294967295"/>
            </a:defPPr>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919684" y="6888163"/>
            <a:ext cx="12634913" cy="22517100"/>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904B0403-2C31-484E-A8AB-60647C598031}" type="slidenum">
              <a:rPr lang="en-US"/>
              <a:pPr>
                <a:defRPr/>
              </a:pPr>
              <a:t>‹#›</a:t>
            </a:fld>
            <a:endParaRPr lang="en-US"/>
          </a:p>
        </p:txBody>
      </p:sp>
    </p:spTree>
    <p:extLst>
      <p:ext uri="{BB962C8B-B14F-4D97-AF65-F5344CB8AC3E}">
        <p14:creationId xmlns:p14="http://schemas.microsoft.com/office/powerpoint/2010/main" val="88230597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27331" y="23042564"/>
            <a:ext cx="23043156" cy="2720975"/>
          </a:xfrm>
        </p:spPr>
        <p:txBody>
          <a:bodyPr anchor="b"/>
          <a:lstStyle>
            <a:defPPr>
              <a:defRPr kern="1200" smtId="4294967295"/>
            </a:defPPr>
            <a:lvl1pPr algn="l">
              <a:defRPr sz="2000" b="1"/>
            </a:lvl1pPr>
          </a:lstStyle>
          <a:p>
            <a:r>
              <a:rPr lang="en-US"/>
              <a:t>Click to edit Master title style</a:t>
            </a:r>
          </a:p>
        </p:txBody>
      </p:sp>
      <p:sp>
        <p:nvSpPr>
          <p:cNvPr id="3" name="Picture Placeholder 2"/>
          <p:cNvSpPr>
            <a:spLocks noGrp="1"/>
          </p:cNvSpPr>
          <p:nvPr>
            <p:ph type="pic" idx="1"/>
          </p:nvPr>
        </p:nvSpPr>
        <p:spPr>
          <a:xfrm>
            <a:off x="7527331" y="2941638"/>
            <a:ext cx="23043156" cy="19750088"/>
          </a:xfrm>
        </p:spPr>
        <p:txBody>
          <a:bodyPr/>
          <a:lstStyle>
            <a:defPPr>
              <a:defRPr kern="1200" smtId="4294967295"/>
            </a:defPPr>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7527331" y="25763539"/>
            <a:ext cx="23043156" cy="3862387"/>
          </a:xfrm>
        </p:spPr>
        <p:txBody>
          <a:bodyPr/>
          <a:lstStyle>
            <a:defPPr>
              <a:defRPr kern="1200" smtId="4294967295"/>
            </a:defPPr>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6"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7" name="Rectangle 6"/>
          <p:cNvSpPr>
            <a:spLocks noGrp="1" noChangeArrowheads="1"/>
          </p:cNvSpPr>
          <p:nvPr>
            <p:ph type="sldNum" sz="quarter" idx="12"/>
          </p:nvPr>
        </p:nvSpPr>
        <p:spPr/>
        <p:txBody>
          <a:bodyPr/>
          <a:lstStyle>
            <a:defPPr>
              <a:defRPr kern="1200" smtId="4294967295"/>
            </a:defPPr>
            <a:lvl1pPr>
              <a:defRPr/>
            </a:lvl1pPr>
          </a:lstStyle>
          <a:p>
            <a:pPr>
              <a:defRPr/>
            </a:pPr>
            <a:fld id="{65FC6AE7-2501-4B6D-A7DE-0F49D46AF2E9}" type="slidenum">
              <a:rPr lang="en-US"/>
              <a:pPr>
                <a:defRPr/>
              </a:pPr>
              <a:t>‹#›</a:t>
            </a:fld>
            <a:endParaRPr lang="en-US"/>
          </a:p>
        </p:txBody>
      </p:sp>
    </p:spTree>
    <p:extLst>
      <p:ext uri="{BB962C8B-B14F-4D97-AF65-F5344CB8AC3E}">
        <p14:creationId xmlns:p14="http://schemas.microsoft.com/office/powerpoint/2010/main" val="317264377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7D378022-905E-407E-AF77-07874933479C}" type="slidenum">
              <a:rPr lang="en-US"/>
              <a:pPr>
                <a:defRPr/>
              </a:pPr>
              <a:t>‹#›</a:t>
            </a:fld>
            <a:endParaRPr lang="en-US"/>
          </a:p>
        </p:txBody>
      </p:sp>
    </p:spTree>
    <p:extLst>
      <p:ext uri="{BB962C8B-B14F-4D97-AF65-F5344CB8AC3E}">
        <p14:creationId xmlns:p14="http://schemas.microsoft.com/office/powerpoint/2010/main" val="345885620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7845147" y="1317625"/>
            <a:ext cx="8641358" cy="28087638"/>
          </a:xfrm>
        </p:spPr>
        <p:txBody>
          <a:bodyPr vert="eaVert"/>
          <a:lstStyle>
            <a:defPPr>
              <a:defRPr kern="1200" smtId="4294967295"/>
            </a:defPPr>
          </a:lstStyle>
          <a:p>
            <a:r>
              <a:rPr lang="en-US"/>
              <a:t>Click to edit Master title style</a:t>
            </a:r>
          </a:p>
        </p:txBody>
      </p:sp>
      <p:sp>
        <p:nvSpPr>
          <p:cNvPr id="3" name="Vertical Text Placeholder 2"/>
          <p:cNvSpPr>
            <a:spLocks noGrp="1"/>
          </p:cNvSpPr>
          <p:nvPr>
            <p:ph type="body" orient="vert" idx="1"/>
          </p:nvPr>
        </p:nvSpPr>
        <p:spPr>
          <a:xfrm>
            <a:off x="1918296" y="1317625"/>
            <a:ext cx="25793502" cy="28087638"/>
          </a:xfrm>
        </p:spPr>
        <p:txBody>
          <a:bodyPr vert="eaVert"/>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defPPr>
              <a:defRPr kern="1200" smtId="4294967295"/>
            </a:defPPr>
            <a:lvl1pPr>
              <a:defRPr/>
            </a:lvl1pPr>
          </a:lstStyle>
          <a:p>
            <a:pPr>
              <a:defRPr/>
            </a:pPr>
            <a:endParaRPr lang="en-US"/>
          </a:p>
        </p:txBody>
      </p:sp>
      <p:sp>
        <p:nvSpPr>
          <p:cNvPr id="5" name="Rectangle 5"/>
          <p:cNvSpPr>
            <a:spLocks noGrp="1" noChangeArrowheads="1"/>
          </p:cNvSpPr>
          <p:nvPr>
            <p:ph type="ftr" sz="quarter" idx="11"/>
          </p:nvPr>
        </p:nvSpPr>
        <p:spPr/>
        <p:txBody>
          <a:bodyPr/>
          <a:lstStyle>
            <a:defPPr>
              <a:defRPr kern="1200" smtId="4294967295"/>
            </a:defPPr>
            <a:lvl1pPr>
              <a:defRPr/>
            </a:lvl1pPr>
          </a:lstStyle>
          <a:p>
            <a:pPr>
              <a:defRPr/>
            </a:pPr>
            <a:endParaRPr lang="en-US"/>
          </a:p>
        </p:txBody>
      </p:sp>
      <p:sp>
        <p:nvSpPr>
          <p:cNvPr id="6" name="Rectangle 6"/>
          <p:cNvSpPr>
            <a:spLocks noGrp="1" noChangeArrowheads="1"/>
          </p:cNvSpPr>
          <p:nvPr>
            <p:ph type="sldNum" sz="quarter" idx="12"/>
          </p:nvPr>
        </p:nvSpPr>
        <p:spPr/>
        <p:txBody>
          <a:bodyPr/>
          <a:lstStyle>
            <a:defPPr>
              <a:defRPr kern="1200" smtId="4294967295"/>
            </a:defPPr>
            <a:lvl1pPr>
              <a:defRPr/>
            </a:lvl1pPr>
          </a:lstStyle>
          <a:p>
            <a:pPr>
              <a:defRPr/>
            </a:pPr>
            <a:fld id="{E27B335E-B7D7-4EEC-8687-D8322854730F}" type="slidenum">
              <a:rPr lang="en-US"/>
              <a:pPr>
                <a:defRPr/>
              </a:pPr>
              <a:t>‹#›</a:t>
            </a:fld>
            <a:endParaRPr lang="en-US"/>
          </a:p>
        </p:txBody>
      </p:sp>
    </p:spTree>
    <p:extLst>
      <p:ext uri="{BB962C8B-B14F-4D97-AF65-F5344CB8AC3E}">
        <p14:creationId xmlns:p14="http://schemas.microsoft.com/office/powerpoint/2010/main" val="425121889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18296" y="1317625"/>
            <a:ext cx="34568209"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anchor="ctr" anchorCtr="0" compatLnSpc="1">
            <a:prstTxWarp prst="textNoShape">
              <a:avLst/>
            </a:prstTxWarp>
          </a:bodyPr>
          <a:lstStyle>
            <a:defPPr>
              <a:defRPr kern="1200" smtId="4294967295"/>
            </a:defPPr>
          </a:lstStyle>
          <a:p>
            <a:pPr lvl="0"/>
            <a:r>
              <a:rPr lang="en-US"/>
              <a:t>Click to edit Master title style</a:t>
            </a:r>
          </a:p>
        </p:txBody>
      </p:sp>
      <p:sp>
        <p:nvSpPr>
          <p:cNvPr id="1027" name="Rectangle 3"/>
          <p:cNvSpPr>
            <a:spLocks noGrp="1" noChangeArrowheads="1"/>
          </p:cNvSpPr>
          <p:nvPr>
            <p:ph type="body" idx="1"/>
          </p:nvPr>
        </p:nvSpPr>
        <p:spPr bwMode="auto">
          <a:xfrm>
            <a:off x="1918296" y="7680325"/>
            <a:ext cx="34568209" cy="21724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anchor="t" anchorCtr="0" compatLnSpc="1">
            <a:prstTxWarp prst="textNoShape">
              <a:avLst/>
            </a:prstTxWarp>
          </a:bodyPr>
          <a:lstStyle>
            <a:defPPr>
              <a:defRPr kern="1200" smtId="4294967295"/>
            </a:def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1918296" y="29976762"/>
            <a:ext cx="8965009"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anchor="t" anchorCtr="0" compatLnSpc="1">
            <a:prstTxWarp prst="textNoShape">
              <a:avLst/>
            </a:prstTxWarp>
          </a:bodyPr>
          <a:lstStyle>
            <a:defPPr>
              <a:defRPr kern="1200" smtId="4294967295"/>
            </a:defPPr>
            <a:lvl1pPr defTabSz="4389438">
              <a:defRPr sz="6700"/>
            </a:lvl1pPr>
          </a:lstStyle>
          <a:p>
            <a:pPr>
              <a:defRPr/>
            </a:pPr>
            <a:endParaRPr lang="en-US"/>
          </a:p>
        </p:txBody>
      </p:sp>
      <p:sp>
        <p:nvSpPr>
          <p:cNvPr id="1029" name="Rectangle 5"/>
          <p:cNvSpPr>
            <a:spLocks noGrp="1" noChangeArrowheads="1"/>
          </p:cNvSpPr>
          <p:nvPr>
            <p:ph type="ftr" sz="quarter" idx="3"/>
          </p:nvPr>
        </p:nvSpPr>
        <p:spPr bwMode="auto">
          <a:xfrm>
            <a:off x="13119695" y="29976762"/>
            <a:ext cx="12165409"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anchor="t" anchorCtr="0" compatLnSpc="1">
            <a:prstTxWarp prst="textNoShape">
              <a:avLst/>
            </a:prstTxWarp>
          </a:bodyPr>
          <a:lstStyle>
            <a:defPPr>
              <a:defRPr kern="1200" smtId="4294967295"/>
            </a:defPPr>
            <a:lvl1pPr algn="ctr" defTabSz="4389438">
              <a:defRPr sz="6700"/>
            </a:lvl1pPr>
          </a:lstStyle>
          <a:p>
            <a:pPr>
              <a:defRPr/>
            </a:pPr>
            <a:endParaRPr lang="en-US"/>
          </a:p>
        </p:txBody>
      </p:sp>
      <p:sp>
        <p:nvSpPr>
          <p:cNvPr id="1030" name="Rectangle 6"/>
          <p:cNvSpPr>
            <a:spLocks noGrp="1" noChangeArrowheads="1"/>
          </p:cNvSpPr>
          <p:nvPr>
            <p:ph type="sldNum" sz="quarter" idx="4"/>
          </p:nvPr>
        </p:nvSpPr>
        <p:spPr bwMode="auto">
          <a:xfrm>
            <a:off x="27521495" y="29976762"/>
            <a:ext cx="8965009"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38912" tIns="219456" rIns="438912" bIns="219456" anchor="t" anchorCtr="0" compatLnSpc="1">
            <a:prstTxWarp prst="textNoShape">
              <a:avLst/>
            </a:prstTxWarp>
          </a:bodyPr>
          <a:lstStyle>
            <a:defPPr>
              <a:defRPr kern="1200" smtId="4294967295"/>
            </a:defPPr>
            <a:lvl1pPr algn="r" defTabSz="4389438">
              <a:defRPr sz="6700"/>
            </a:lvl1pPr>
          </a:lstStyle>
          <a:p>
            <a:pPr>
              <a:defRPr/>
            </a:pPr>
            <a:fld id="{F36AE2CC-0E86-4CB1-98C9-4C4D634CA51F}" type="slidenum">
              <a:rPr lang="en-US"/>
              <a:pPr>
                <a:defRPr/>
              </a:pPr>
              <a:t>‹#›</a:t>
            </a:fld>
            <a:endParaRPr lang="en-US"/>
          </a:p>
        </p:txBody>
      </p:sp>
      <p:pic>
        <p:nvPicPr>
          <p:cNvPr id="1031" name="New picture"/>
          <p:cNvPicPr/>
          <p:nvPr/>
        </p:nvPicPr>
        <p:blipFill dpi="0">
          <a:blip r:embed="rId13"/>
          <a:stretch>
            <a:fillRect/>
          </a:stretch>
        </p:blipFill>
        <p:spPr>
          <a:xfrm rot="16200000">
            <a:off x="-11506200" y="16459200"/>
            <a:ext cx="14274800" cy="4368800"/>
          </a:xfrm>
          <a:prstGeom prst="rect">
            <a:avLst/>
          </a:prstGeom>
        </p:spPr>
      </p:pic>
      <p:pic>
        <p:nvPicPr>
          <p:cNvPr id="1032" name="New picture"/>
          <p:cNvPicPr/>
          <p:nvPr/>
        </p:nvPicPr>
        <p:blipFill dpi="0">
          <a:blip r:embed="rId13"/>
          <a:stretch>
            <a:fillRect/>
          </a:stretch>
        </p:blipFill>
        <p:spPr>
          <a:xfrm rot="5400000">
            <a:off x="35636200" y="16459200"/>
            <a:ext cx="14274800" cy="4368800"/>
          </a:xfrm>
          <a:prstGeom prst="rect">
            <a:avLst/>
          </a:prstGeom>
        </p:spPr>
      </p:pic>
      <p:pic>
        <p:nvPicPr>
          <p:cNvPr id="1033" name="New picture"/>
          <p:cNvPicPr/>
          <p:nvPr/>
        </p:nvPicPr>
        <p:blipFill dpi="0">
          <a:blip r:embed="rId14"/>
          <a:stretch>
            <a:fillRect/>
          </a:stretch>
        </p:blipFill>
        <p:spPr>
          <a:xfrm>
            <a:off x="3917950" y="33426400"/>
            <a:ext cx="30568900" cy="1549400"/>
          </a:xfrm>
          <a:prstGeom prst="rect">
            <a:avLst/>
          </a:prstGeom>
        </p:spPr>
      </p:pic>
      <p:sp>
        <p:nvSpPr>
          <p:cNvPr id="1034" name="New shape"/>
          <p:cNvSpPr/>
          <p:nvPr/>
        </p:nvSpPr>
        <p:spPr>
          <a:xfrm>
            <a:off x="3917950" y="33997900"/>
            <a:ext cx="19202400" cy="1270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kern="1200" smtId="4294967295"/>
            </a:defPPr>
          </a:lstStyle>
          <a:p>
            <a:pPr algn="l"/>
            <a:r>
              <a:rPr sz="4880">
                <a:solidFill>
                  <a:srgbClr val="808080"/>
                </a:solidFill>
              </a:rPr>
              <a:t>Template ID: cellstructure  Size: 42x36</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defPPr>
        <a:defRPr kern="1200" smtId="4294967295"/>
      </a:defPPr>
      <a:lvl1pPr algn="ctr" defTabSz="4389438" rtl="0" eaLnBrk="0" fontAlgn="base" hangingPunct="0">
        <a:spcBef>
          <a:spcPct val="0"/>
        </a:spcBef>
        <a:spcAft>
          <a:spcPct val="0"/>
        </a:spcAft>
        <a:defRPr sz="21100">
          <a:solidFill>
            <a:schemeClr val="tx2"/>
          </a:solidFill>
          <a:latin typeface="+mj-lt"/>
          <a:ea typeface="+mj-ea"/>
          <a:cs typeface="+mj-cs"/>
        </a:defRPr>
      </a:lvl1pPr>
      <a:lvl2pPr algn="ctr" defTabSz="4389438" rtl="0" eaLnBrk="0" fontAlgn="base" hangingPunct="0">
        <a:spcBef>
          <a:spcPct val="0"/>
        </a:spcBef>
        <a:spcAft>
          <a:spcPct val="0"/>
        </a:spcAft>
        <a:defRPr sz="21100">
          <a:solidFill>
            <a:schemeClr val="tx2"/>
          </a:solidFill>
          <a:latin typeface="Arial"/>
        </a:defRPr>
      </a:lvl2pPr>
      <a:lvl3pPr algn="ctr" defTabSz="4389438" rtl="0" eaLnBrk="0" fontAlgn="base" hangingPunct="0">
        <a:spcBef>
          <a:spcPct val="0"/>
        </a:spcBef>
        <a:spcAft>
          <a:spcPct val="0"/>
        </a:spcAft>
        <a:defRPr sz="21100">
          <a:solidFill>
            <a:schemeClr val="tx2"/>
          </a:solidFill>
          <a:latin typeface="Arial"/>
        </a:defRPr>
      </a:lvl3pPr>
      <a:lvl4pPr algn="ctr" defTabSz="4389438" rtl="0" eaLnBrk="0" fontAlgn="base" hangingPunct="0">
        <a:spcBef>
          <a:spcPct val="0"/>
        </a:spcBef>
        <a:spcAft>
          <a:spcPct val="0"/>
        </a:spcAft>
        <a:defRPr sz="21100">
          <a:solidFill>
            <a:schemeClr val="tx2"/>
          </a:solidFill>
          <a:latin typeface="Arial"/>
        </a:defRPr>
      </a:lvl4pPr>
      <a:lvl5pPr algn="ctr" defTabSz="4389438" rtl="0" eaLnBrk="0" fontAlgn="base" hangingPunct="0">
        <a:spcBef>
          <a:spcPct val="0"/>
        </a:spcBef>
        <a:spcAft>
          <a:spcPct val="0"/>
        </a:spcAft>
        <a:defRPr sz="21100">
          <a:solidFill>
            <a:schemeClr val="tx2"/>
          </a:solidFill>
          <a:latin typeface="Arial"/>
        </a:defRPr>
      </a:lvl5pPr>
      <a:lvl6pPr marL="457200" algn="ctr" defTabSz="4389438" rtl="0" fontAlgn="base">
        <a:spcBef>
          <a:spcPct val="0"/>
        </a:spcBef>
        <a:spcAft>
          <a:spcPct val="0"/>
        </a:spcAft>
        <a:defRPr sz="21100">
          <a:solidFill>
            <a:schemeClr val="tx2"/>
          </a:solidFill>
          <a:latin typeface="Arial"/>
        </a:defRPr>
      </a:lvl6pPr>
      <a:lvl7pPr marL="914400" algn="ctr" defTabSz="4389438" rtl="0" fontAlgn="base">
        <a:spcBef>
          <a:spcPct val="0"/>
        </a:spcBef>
        <a:spcAft>
          <a:spcPct val="0"/>
        </a:spcAft>
        <a:defRPr sz="21100">
          <a:solidFill>
            <a:schemeClr val="tx2"/>
          </a:solidFill>
          <a:latin typeface="Arial"/>
        </a:defRPr>
      </a:lvl7pPr>
      <a:lvl8pPr marL="1371600" algn="ctr" defTabSz="4389438" rtl="0" fontAlgn="base">
        <a:spcBef>
          <a:spcPct val="0"/>
        </a:spcBef>
        <a:spcAft>
          <a:spcPct val="0"/>
        </a:spcAft>
        <a:defRPr sz="21100">
          <a:solidFill>
            <a:schemeClr val="tx2"/>
          </a:solidFill>
          <a:latin typeface="Arial"/>
        </a:defRPr>
      </a:lvl8pPr>
      <a:lvl9pPr marL="1828800" algn="ctr" defTabSz="4389438" rtl="0" fontAlgn="base">
        <a:spcBef>
          <a:spcPct val="0"/>
        </a:spcBef>
        <a:spcAft>
          <a:spcPct val="0"/>
        </a:spcAft>
        <a:defRPr sz="21100">
          <a:solidFill>
            <a:schemeClr val="tx2"/>
          </a:solidFill>
          <a:latin typeface="Arial"/>
        </a:defRPr>
      </a:lvl9pPr>
    </p:titleStyle>
    <p:bodyStyle>
      <a:defPPr>
        <a:defRPr kern="1200" smtId="4294967295"/>
      </a:defPPr>
      <a:lvl1pPr marL="1646238" indent="-1646238" algn="l" defTabSz="4389438" rtl="0" eaLnBrk="0" fontAlgn="base" hangingPunct="0">
        <a:spcBef>
          <a:spcPct val="20000"/>
        </a:spcBef>
        <a:spcAft>
          <a:spcPct val="0"/>
        </a:spcAft>
        <a:buChar char="•"/>
        <a:defRPr sz="15400">
          <a:solidFill>
            <a:schemeClr val="tx1"/>
          </a:solidFill>
          <a:latin typeface="+mn-lt"/>
          <a:ea typeface="+mn-ea"/>
          <a:cs typeface="+mn-cs"/>
        </a:defRPr>
      </a:lvl1pPr>
      <a:lvl2pPr marL="3565525" indent="-1371600" algn="l" defTabSz="4389438" rtl="0" eaLnBrk="0" fontAlgn="base" hangingPunct="0">
        <a:spcBef>
          <a:spcPct val="20000"/>
        </a:spcBef>
        <a:spcAft>
          <a:spcPct val="0"/>
        </a:spcAft>
        <a:buChar char="–"/>
        <a:defRPr sz="13400">
          <a:solidFill>
            <a:schemeClr val="tx1"/>
          </a:solidFill>
          <a:latin typeface="+mn-lt"/>
        </a:defRPr>
      </a:lvl2pPr>
      <a:lvl3pPr marL="5486400" indent="-1096963" algn="l" defTabSz="4389438" rtl="0" eaLnBrk="0" fontAlgn="base" hangingPunct="0">
        <a:spcBef>
          <a:spcPct val="20000"/>
        </a:spcBef>
        <a:spcAft>
          <a:spcPct val="0"/>
        </a:spcAft>
        <a:buChar char="•"/>
        <a:defRPr sz="11500">
          <a:solidFill>
            <a:schemeClr val="tx1"/>
          </a:solidFill>
          <a:latin typeface="+mn-lt"/>
        </a:defRPr>
      </a:lvl3pPr>
      <a:lvl4pPr marL="7680325" indent="-1096963" algn="l" defTabSz="4389438" rtl="0" eaLnBrk="0" fontAlgn="base" hangingPunct="0">
        <a:spcBef>
          <a:spcPct val="20000"/>
        </a:spcBef>
        <a:spcAft>
          <a:spcPct val="0"/>
        </a:spcAft>
        <a:buChar char="–"/>
        <a:defRPr sz="9600">
          <a:solidFill>
            <a:schemeClr val="tx1"/>
          </a:solidFill>
          <a:latin typeface="+mn-lt"/>
        </a:defRPr>
      </a:lvl4pPr>
      <a:lvl5pPr marL="9875838" indent="-1096963" algn="l" defTabSz="4389438" rtl="0" eaLnBrk="0" fontAlgn="base" hangingPunct="0">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duotone>
              <a:prstClr val="black"/>
              <a:schemeClr val="accent2">
                <a:tint val="45000"/>
                <a:satMod val="400000"/>
              </a:schemeClr>
            </a:duotone>
          </a:blip>
          <a:stretch>
            <a:fillRect/>
          </a:stretch>
        </a:blipFill>
        <a:effectLst/>
      </p:bgPr>
    </p:bg>
    <p:spTree>
      <p:nvGrpSpPr>
        <p:cNvPr id="1" name=""/>
        <p:cNvGrpSpPr/>
        <p:nvPr/>
      </p:nvGrpSpPr>
      <p:grpSpPr>
        <a:xfrm>
          <a:off x="0" y="0"/>
          <a:ext cx="0" cy="0"/>
          <a:chOff x="0" y="0"/>
          <a:chExt cx="0" cy="0"/>
        </a:xfrm>
      </p:grpSpPr>
      <p:sp>
        <p:nvSpPr>
          <p:cNvPr id="2050" name="Rectangle 52"/>
          <p:cNvSpPr>
            <a:spLocks noChangeArrowheads="1"/>
          </p:cNvSpPr>
          <p:nvPr/>
        </p:nvSpPr>
        <p:spPr bwMode="auto">
          <a:xfrm>
            <a:off x="886222" y="23793452"/>
            <a:ext cx="8745538" cy="7905750"/>
          </a:xfrm>
          <a:prstGeom prst="rect">
            <a:avLst/>
          </a:prstGeom>
          <a:solidFill>
            <a:schemeClr val="bg2"/>
          </a:solidFill>
          <a:ln w="38100">
            <a:solidFill>
              <a:schemeClr val="tx1"/>
            </a:solidFill>
            <a:miter lim="800000"/>
          </a:ln>
          <a:effectLst>
            <a:outerShdw dist="125724" dir="2700000" algn="ctr" rotWithShape="0">
              <a:schemeClr val="tx1"/>
            </a:outerShdw>
          </a:effectLst>
        </p:spPr>
        <p:txBody>
          <a:bodyPr lIns="360000" tIns="360000" rIns="360000" bIns="360000"/>
          <a:lstStyle>
            <a:defPPr>
              <a:defRPr kern="1200" smtId="4294967295"/>
            </a:defPPr>
          </a:lstStyle>
          <a:p>
            <a:pPr eaLnBrk="0" hangingPunct="0">
              <a:spcBef>
                <a:spcPct val="50000"/>
              </a:spcBef>
            </a:pPr>
            <a:r>
              <a:rPr lang="en-GB" sz="4800" b="1" dirty="0"/>
              <a:t>Materials </a:t>
            </a:r>
          </a:p>
          <a:p>
            <a:pPr marL="571500" indent="-571500" eaLnBrk="0" hangingPunct="0">
              <a:lnSpc>
                <a:spcPct val="120000"/>
              </a:lnSpc>
              <a:spcBef>
                <a:spcPct val="50000"/>
              </a:spcBef>
              <a:buFont typeface="Arial" panose="020B0604020202020204" pitchFamily="34" charset="0"/>
              <a:buChar char="•"/>
            </a:pPr>
            <a:r>
              <a:rPr lang="en-AU" sz="3600" dirty="0"/>
              <a:t>Superconductor  set – 1</a:t>
            </a:r>
          </a:p>
          <a:p>
            <a:pPr marL="571500" indent="-571500" eaLnBrk="0" hangingPunct="0">
              <a:lnSpc>
                <a:spcPct val="120000"/>
              </a:lnSpc>
              <a:spcBef>
                <a:spcPct val="50000"/>
              </a:spcBef>
              <a:buFont typeface="Arial" panose="020B0604020202020204" pitchFamily="34" charset="0"/>
              <a:buChar char="•"/>
            </a:pPr>
            <a:r>
              <a:rPr lang="en-AU" sz="3600" dirty="0"/>
              <a:t>Neodymium magnets – 64 pieces</a:t>
            </a:r>
          </a:p>
          <a:p>
            <a:pPr marL="571500" indent="-571500" eaLnBrk="0" hangingPunct="0">
              <a:lnSpc>
                <a:spcPct val="120000"/>
              </a:lnSpc>
              <a:spcBef>
                <a:spcPct val="50000"/>
              </a:spcBef>
              <a:buFont typeface="Arial" panose="020B0604020202020204" pitchFamily="34" charset="0"/>
              <a:buChar char="•"/>
            </a:pPr>
            <a:r>
              <a:rPr lang="en-AU" sz="3600" dirty="0"/>
              <a:t>Magnetometer – 1</a:t>
            </a:r>
          </a:p>
          <a:p>
            <a:pPr marL="571500" indent="-571500" eaLnBrk="0" hangingPunct="0">
              <a:lnSpc>
                <a:spcPct val="120000"/>
              </a:lnSpc>
              <a:spcBef>
                <a:spcPct val="50000"/>
              </a:spcBef>
              <a:buFont typeface="Arial" panose="020B0604020202020204" pitchFamily="34" charset="0"/>
              <a:buChar char="•"/>
            </a:pPr>
            <a:r>
              <a:rPr lang="en-AU" sz="3600" dirty="0"/>
              <a:t>Ruler – 1</a:t>
            </a:r>
          </a:p>
          <a:p>
            <a:pPr marL="571500" indent="-571500" eaLnBrk="0" hangingPunct="0">
              <a:lnSpc>
                <a:spcPct val="120000"/>
              </a:lnSpc>
              <a:spcBef>
                <a:spcPct val="50000"/>
              </a:spcBef>
              <a:buFont typeface="Arial" panose="020B0604020202020204" pitchFamily="34" charset="0"/>
              <a:buChar char="•"/>
            </a:pPr>
            <a:r>
              <a:rPr lang="en-AU" sz="3600" dirty="0"/>
              <a:t>Sticky Tape – 1</a:t>
            </a:r>
          </a:p>
          <a:p>
            <a:pPr marL="571500" indent="-571500" eaLnBrk="0" hangingPunct="0">
              <a:lnSpc>
                <a:spcPct val="120000"/>
              </a:lnSpc>
              <a:spcBef>
                <a:spcPct val="50000"/>
              </a:spcBef>
              <a:buFont typeface="Arial" panose="020B0604020202020204" pitchFamily="34" charset="0"/>
              <a:buChar char="•"/>
            </a:pPr>
            <a:r>
              <a:rPr lang="en-AU" sz="3600" dirty="0"/>
              <a:t>Liquid Nitrogen – 500ml </a:t>
            </a:r>
          </a:p>
          <a:p>
            <a:pPr marL="571500" indent="-571500" eaLnBrk="0" hangingPunct="0">
              <a:lnSpc>
                <a:spcPct val="120000"/>
              </a:lnSpc>
              <a:spcBef>
                <a:spcPct val="50000"/>
              </a:spcBef>
              <a:buFont typeface="Arial" panose="020B0604020202020204" pitchFamily="34" charset="0"/>
              <a:buChar char="•"/>
            </a:pPr>
            <a:r>
              <a:rPr lang="en-AU" sz="3600" dirty="0"/>
              <a:t>Timer - 1</a:t>
            </a:r>
          </a:p>
        </p:txBody>
      </p:sp>
      <p:sp>
        <p:nvSpPr>
          <p:cNvPr id="2051" name="Rectangle 53"/>
          <p:cNvSpPr>
            <a:spLocks noChangeArrowheads="1"/>
          </p:cNvSpPr>
          <p:nvPr/>
        </p:nvSpPr>
        <p:spPr bwMode="auto">
          <a:xfrm>
            <a:off x="886222" y="8940801"/>
            <a:ext cx="8745538" cy="14349454"/>
          </a:xfrm>
          <a:prstGeom prst="rect">
            <a:avLst/>
          </a:prstGeom>
          <a:solidFill>
            <a:schemeClr val="bg2"/>
          </a:solidFill>
          <a:ln w="38100">
            <a:solidFill>
              <a:schemeClr val="tx1"/>
            </a:solidFill>
            <a:miter lim="800000"/>
          </a:ln>
          <a:effectLst>
            <a:outerShdw dist="125724" dir="2700000" algn="ctr" rotWithShape="0">
              <a:schemeClr val="tx1"/>
            </a:outerShdw>
          </a:effectLst>
        </p:spPr>
        <p:txBody>
          <a:bodyPr lIns="360000" tIns="360000" rIns="360000" bIns="360000"/>
          <a:lstStyle>
            <a:defPPr>
              <a:defRPr kern="1200" smtId="4294967295"/>
            </a:defPPr>
          </a:lstStyle>
          <a:p>
            <a:pPr eaLnBrk="0" hangingPunct="0">
              <a:spcBef>
                <a:spcPct val="50000"/>
              </a:spcBef>
            </a:pPr>
            <a:r>
              <a:rPr lang="en-GB" sz="4800" b="1" dirty="0"/>
              <a:t>Introduction</a:t>
            </a:r>
          </a:p>
          <a:p>
            <a:pPr eaLnBrk="0" hangingPunct="0">
              <a:spcBef>
                <a:spcPct val="50000"/>
              </a:spcBef>
            </a:pPr>
            <a:r>
              <a:rPr lang="en-AU" sz="3000" dirty="0"/>
              <a:t>Superconductors are substances that are able to super conduct when at sufficiently low temperatures. To super conduct means to conduct electricity without any electrical resistance. As a result, superconductors are able to conduct electricity more efficiently and levitate when present with a strong magnet. Due to recent efforts made into superconductors in Japan, a new face of transport, specifically trains, have emerged. Initially, trains began with the standard wheels-on-track ‘technology’. Later on, electromagnets substituted wheels, whereas now Japan has stepped into the future and have begun manufacturing superconducting trains. Based on these high-tech trains, we are able to infer, the capacity of superconductors and understand what they are truly capable of. Our experiment was conducted to explore the mass and power aspect of superconductors. It can be hypothesised that the force of the magnet will not be directly proportional to the mass on It and if more magnetic field strength is applied, the height of the superconductor above the track will increase, as the magnetic force acting upon it is greater. Through this we hope to understand other implication of superconductors in our community. </a:t>
            </a:r>
            <a:endParaRPr lang="en-US" sz="3000" dirty="0"/>
          </a:p>
        </p:txBody>
      </p:sp>
      <p:sp>
        <p:nvSpPr>
          <p:cNvPr id="2052" name="Rectangle 55"/>
          <p:cNvSpPr>
            <a:spLocks noChangeArrowheads="1"/>
          </p:cNvSpPr>
          <p:nvPr/>
        </p:nvSpPr>
        <p:spPr bwMode="auto">
          <a:xfrm>
            <a:off x="18995430" y="8940799"/>
            <a:ext cx="8021082" cy="22758400"/>
          </a:xfrm>
          <a:prstGeom prst="rect">
            <a:avLst/>
          </a:prstGeom>
          <a:solidFill>
            <a:schemeClr val="bg2"/>
          </a:solidFill>
          <a:ln w="38100">
            <a:solidFill>
              <a:schemeClr val="tx1"/>
            </a:solidFill>
            <a:miter lim="800000"/>
          </a:ln>
          <a:effectLst>
            <a:outerShdw dist="125724" dir="2700000" algn="ctr" rotWithShape="0">
              <a:schemeClr val="tx1"/>
            </a:outerShdw>
          </a:effectLst>
        </p:spPr>
        <p:txBody>
          <a:bodyPr lIns="360000" tIns="360000" rIns="360000" bIns="360000"/>
          <a:lstStyle>
            <a:defPPr>
              <a:defRPr kern="1200" smtId="4294967295"/>
            </a:defPPr>
          </a:lstStyle>
          <a:p>
            <a:pPr eaLnBrk="0" hangingPunct="0">
              <a:spcBef>
                <a:spcPct val="50000"/>
              </a:spcBef>
            </a:pPr>
            <a:r>
              <a:rPr lang="en-GB" sz="4800" b="1" dirty="0"/>
              <a:t>Results</a:t>
            </a:r>
          </a:p>
          <a:p>
            <a:pPr eaLnBrk="0" hangingPunct="0">
              <a:spcBef>
                <a:spcPct val="50000"/>
              </a:spcBef>
            </a:pPr>
            <a:endParaRPr lang="en-US" sz="3600" dirty="0"/>
          </a:p>
        </p:txBody>
      </p:sp>
      <p:sp>
        <p:nvSpPr>
          <p:cNvPr id="2320" name="Rectangle 49"/>
          <p:cNvSpPr>
            <a:spLocks noChangeArrowheads="1"/>
          </p:cNvSpPr>
          <p:nvPr/>
        </p:nvSpPr>
        <p:spPr bwMode="auto">
          <a:xfrm>
            <a:off x="886222" y="1000125"/>
            <a:ext cx="30920531" cy="7024688"/>
          </a:xfrm>
          <a:prstGeom prst="rect">
            <a:avLst/>
          </a:prstGeom>
          <a:gradFill rotWithShape="0">
            <a:gsLst>
              <a:gs pos="47900">
                <a:schemeClr val="accent2">
                  <a:lumMod val="50000"/>
                </a:schemeClr>
              </a:gs>
              <a:gs pos="0">
                <a:schemeClr val="tx1"/>
              </a:gs>
              <a:gs pos="100000">
                <a:schemeClr val="accent2"/>
              </a:gs>
            </a:gsLst>
            <a:lin ang="0" scaled="1"/>
            <a:tileRect/>
          </a:gradFill>
          <a:ln w="38100">
            <a:solidFill>
              <a:schemeClr val="tx1"/>
            </a:solidFill>
            <a:miter lim="800000"/>
          </a:ln>
        </p:spPr>
        <p:txBody>
          <a:bodyPr wrap="none" anchor="ctr"/>
          <a:lstStyle>
            <a:defPPr>
              <a:defRPr kern="1200" smtId="4294967295"/>
            </a:defPPr>
          </a:lstStyle>
          <a:p>
            <a:pPr>
              <a:defRPr/>
            </a:pPr>
            <a:endParaRPr lang="en-US"/>
          </a:p>
        </p:txBody>
      </p:sp>
      <p:sp>
        <p:nvSpPr>
          <p:cNvPr id="2054" name="Text Box 57"/>
          <p:cNvSpPr txBox="1">
            <a:spLocks noChangeArrowheads="1"/>
          </p:cNvSpPr>
          <p:nvPr/>
        </p:nvSpPr>
        <p:spPr bwMode="auto">
          <a:xfrm>
            <a:off x="886222" y="1975630"/>
            <a:ext cx="30755233" cy="2662267"/>
          </a:xfrm>
          <a:prstGeom prst="rect">
            <a:avLst/>
          </a:prstGeom>
          <a:noFill/>
          <a:ln>
            <a:noFill/>
          </a:ln>
          <a:effectLst>
            <a:outerShdw dist="53882" dir="2700000" algn="ctr" rotWithShape="0">
              <a:srgbClr val="14283C"/>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36699"/>
                </a:solidFill>
                <a:miter lim="800000"/>
                <a:headEnd/>
                <a:tailEnd/>
              </a14:hiddenLine>
            </a:ext>
          </a:extLst>
        </p:spPr>
        <p:txBody>
          <a:bodyPr lIns="540000" tIns="0" rIns="540000" bIns="0">
            <a:spAutoFit/>
          </a:bodyPr>
          <a:lstStyle>
            <a:defPPr>
              <a:defRPr kern="1200" smtId="4294967295"/>
            </a:defPPr>
            <a:lvl1pPr eaLnBrk="0" hangingPunct="0">
              <a:defRPr sz="8600">
                <a:solidFill>
                  <a:schemeClr val="tx1"/>
                </a:solidFill>
                <a:latin typeface="Arial"/>
              </a:defRPr>
            </a:lvl1pPr>
            <a:lvl2pPr marL="742950" indent="-285750" eaLnBrk="0" hangingPunct="0">
              <a:defRPr sz="8600">
                <a:solidFill>
                  <a:schemeClr val="tx1"/>
                </a:solidFill>
                <a:latin typeface="Arial"/>
              </a:defRPr>
            </a:lvl2pPr>
            <a:lvl3pPr marL="1143000" indent="-228600" eaLnBrk="0" hangingPunct="0">
              <a:defRPr sz="8600">
                <a:solidFill>
                  <a:schemeClr val="tx1"/>
                </a:solidFill>
                <a:latin typeface="Arial"/>
              </a:defRPr>
            </a:lvl3pPr>
            <a:lvl4pPr marL="1600200" indent="-228600" eaLnBrk="0" hangingPunct="0">
              <a:defRPr sz="8600">
                <a:solidFill>
                  <a:schemeClr val="tx1"/>
                </a:solidFill>
                <a:latin typeface="Arial"/>
              </a:defRPr>
            </a:lvl4pPr>
            <a:lvl5pPr marL="2057400" indent="-228600" eaLnBrk="0" hangingPunct="0">
              <a:defRPr sz="8600">
                <a:solidFill>
                  <a:schemeClr val="tx1"/>
                </a:solidFill>
                <a:latin typeface="Arial"/>
              </a:defRPr>
            </a:lvl5pPr>
            <a:lvl6pPr marL="2514600" indent="-228600" eaLnBrk="0" fontAlgn="base" hangingPunct="0">
              <a:spcBef>
                <a:spcPct val="0"/>
              </a:spcBef>
              <a:spcAft>
                <a:spcPct val="0"/>
              </a:spcAft>
              <a:defRPr sz="8600">
                <a:solidFill>
                  <a:schemeClr val="tx1"/>
                </a:solidFill>
                <a:latin typeface="Arial"/>
              </a:defRPr>
            </a:lvl6pPr>
            <a:lvl7pPr marL="2971800" indent="-228600" eaLnBrk="0" fontAlgn="base" hangingPunct="0">
              <a:spcBef>
                <a:spcPct val="0"/>
              </a:spcBef>
              <a:spcAft>
                <a:spcPct val="0"/>
              </a:spcAft>
              <a:defRPr sz="8600">
                <a:solidFill>
                  <a:schemeClr val="tx1"/>
                </a:solidFill>
                <a:latin typeface="Arial"/>
              </a:defRPr>
            </a:lvl7pPr>
            <a:lvl8pPr marL="3429000" indent="-228600" eaLnBrk="0" fontAlgn="base" hangingPunct="0">
              <a:spcBef>
                <a:spcPct val="0"/>
              </a:spcBef>
              <a:spcAft>
                <a:spcPct val="0"/>
              </a:spcAft>
              <a:defRPr sz="8600">
                <a:solidFill>
                  <a:schemeClr val="tx1"/>
                </a:solidFill>
                <a:latin typeface="Arial"/>
              </a:defRPr>
            </a:lvl8pPr>
            <a:lvl9pPr marL="3886200" indent="-228600" eaLnBrk="0" fontAlgn="base" hangingPunct="0">
              <a:spcBef>
                <a:spcPct val="0"/>
              </a:spcBef>
              <a:spcAft>
                <a:spcPct val="0"/>
              </a:spcAft>
              <a:defRPr sz="8600">
                <a:solidFill>
                  <a:schemeClr val="tx1"/>
                </a:solidFill>
                <a:latin typeface="Arial"/>
              </a:defRPr>
            </a:lvl9pPr>
          </a:lstStyle>
          <a:p>
            <a:r>
              <a:rPr lang="en-GB" sz="17300" b="1" i="1" dirty="0">
                <a:solidFill>
                  <a:srgbClr val="FFFFFF"/>
                </a:solidFill>
                <a:latin typeface="Times New Roman" pitchFamily="18" charset="0"/>
              </a:rPr>
              <a:t>SUPERCONDUCTORS</a:t>
            </a:r>
            <a:endParaRPr lang="en-AU" sz="17300" b="1" i="1" dirty="0">
              <a:solidFill>
                <a:srgbClr val="FFFFFF"/>
              </a:solidFill>
              <a:latin typeface="Times New Roman" pitchFamily="18" charset="0"/>
            </a:endParaRPr>
          </a:p>
        </p:txBody>
      </p:sp>
      <p:sp>
        <p:nvSpPr>
          <p:cNvPr id="2055" name="Text Box 58"/>
          <p:cNvSpPr txBox="1">
            <a:spLocks noChangeArrowheads="1"/>
          </p:cNvSpPr>
          <p:nvPr/>
        </p:nvSpPr>
        <p:spPr bwMode="auto">
          <a:xfrm>
            <a:off x="980679" y="5613401"/>
            <a:ext cx="30730230" cy="954107"/>
          </a:xfrm>
          <a:prstGeom prst="rect">
            <a:avLst/>
          </a:prstGeom>
          <a:noFill/>
          <a:ln>
            <a:noFill/>
          </a:ln>
          <a:effectLst>
            <a:outerShdw dist="53882" dir="2700000" algn="ctr" rotWithShape="0">
              <a:srgbClr val="14283C"/>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360000" tIns="0" rIns="360000" bIns="0">
            <a:spAutoFit/>
          </a:bodyPr>
          <a:lstStyle>
            <a:defPPr>
              <a:defRPr kern="1200" smtId="4294967295"/>
            </a:defPPr>
            <a:lvl1pPr eaLnBrk="0" hangingPunct="0">
              <a:defRPr sz="8600">
                <a:solidFill>
                  <a:schemeClr val="tx1"/>
                </a:solidFill>
                <a:latin typeface="Arial"/>
              </a:defRPr>
            </a:lvl1pPr>
            <a:lvl2pPr marL="742950" indent="-285750" eaLnBrk="0" hangingPunct="0">
              <a:defRPr sz="8600">
                <a:solidFill>
                  <a:schemeClr val="tx1"/>
                </a:solidFill>
                <a:latin typeface="Arial"/>
              </a:defRPr>
            </a:lvl2pPr>
            <a:lvl3pPr marL="1143000" indent="-228600" eaLnBrk="0" hangingPunct="0">
              <a:defRPr sz="8600">
                <a:solidFill>
                  <a:schemeClr val="tx1"/>
                </a:solidFill>
                <a:latin typeface="Arial"/>
              </a:defRPr>
            </a:lvl3pPr>
            <a:lvl4pPr marL="1600200" indent="-228600" eaLnBrk="0" hangingPunct="0">
              <a:defRPr sz="8600">
                <a:solidFill>
                  <a:schemeClr val="tx1"/>
                </a:solidFill>
                <a:latin typeface="Arial"/>
              </a:defRPr>
            </a:lvl4pPr>
            <a:lvl5pPr marL="2057400" indent="-228600" eaLnBrk="0" hangingPunct="0">
              <a:defRPr sz="8600">
                <a:solidFill>
                  <a:schemeClr val="tx1"/>
                </a:solidFill>
                <a:latin typeface="Arial"/>
              </a:defRPr>
            </a:lvl5pPr>
            <a:lvl6pPr marL="2514600" indent="-228600" eaLnBrk="0" fontAlgn="base" hangingPunct="0">
              <a:spcBef>
                <a:spcPct val="0"/>
              </a:spcBef>
              <a:spcAft>
                <a:spcPct val="0"/>
              </a:spcAft>
              <a:defRPr sz="8600">
                <a:solidFill>
                  <a:schemeClr val="tx1"/>
                </a:solidFill>
                <a:latin typeface="Arial"/>
              </a:defRPr>
            </a:lvl6pPr>
            <a:lvl7pPr marL="2971800" indent="-228600" eaLnBrk="0" fontAlgn="base" hangingPunct="0">
              <a:spcBef>
                <a:spcPct val="0"/>
              </a:spcBef>
              <a:spcAft>
                <a:spcPct val="0"/>
              </a:spcAft>
              <a:defRPr sz="8600">
                <a:solidFill>
                  <a:schemeClr val="tx1"/>
                </a:solidFill>
                <a:latin typeface="Arial"/>
              </a:defRPr>
            </a:lvl7pPr>
            <a:lvl8pPr marL="3429000" indent="-228600" eaLnBrk="0" fontAlgn="base" hangingPunct="0">
              <a:spcBef>
                <a:spcPct val="0"/>
              </a:spcBef>
              <a:spcAft>
                <a:spcPct val="0"/>
              </a:spcAft>
              <a:defRPr sz="8600">
                <a:solidFill>
                  <a:schemeClr val="tx1"/>
                </a:solidFill>
                <a:latin typeface="Arial"/>
              </a:defRPr>
            </a:lvl8pPr>
            <a:lvl9pPr marL="3886200" indent="-228600" eaLnBrk="0" fontAlgn="base" hangingPunct="0">
              <a:spcBef>
                <a:spcPct val="0"/>
              </a:spcBef>
              <a:spcAft>
                <a:spcPct val="0"/>
              </a:spcAft>
              <a:defRPr sz="8600">
                <a:solidFill>
                  <a:schemeClr val="tx1"/>
                </a:solidFill>
                <a:latin typeface="Arial"/>
              </a:defRPr>
            </a:lvl9pPr>
          </a:lstStyle>
          <a:p>
            <a:r>
              <a:rPr lang="en-GB" sz="6200" b="1" dirty="0">
                <a:solidFill>
                  <a:srgbClr val="FFFFFF"/>
                </a:solidFill>
              </a:rPr>
              <a:t>By – Benjamin </a:t>
            </a:r>
            <a:r>
              <a:rPr lang="en-GB" sz="6200" b="1" dirty="0" err="1">
                <a:solidFill>
                  <a:srgbClr val="FFFFFF"/>
                </a:solidFill>
              </a:rPr>
              <a:t>Jirasakulpeeti</a:t>
            </a:r>
            <a:r>
              <a:rPr lang="en-GB" sz="6200" b="1" dirty="0">
                <a:solidFill>
                  <a:srgbClr val="FFFFFF"/>
                </a:solidFill>
              </a:rPr>
              <a:t> &amp; Vishnu Sivakumar </a:t>
            </a:r>
            <a:endParaRPr lang="en-GB" sz="6200" dirty="0">
              <a:solidFill>
                <a:srgbClr val="FFFFFF"/>
              </a:solidFill>
            </a:endParaRPr>
          </a:p>
        </p:txBody>
      </p:sp>
      <p:sp>
        <p:nvSpPr>
          <p:cNvPr id="2057" name="Rectangle 51"/>
          <p:cNvSpPr>
            <a:spLocks noChangeArrowheads="1"/>
          </p:cNvSpPr>
          <p:nvPr/>
        </p:nvSpPr>
        <p:spPr bwMode="auto">
          <a:xfrm>
            <a:off x="27604085" y="23081797"/>
            <a:ext cx="9738717" cy="8557534"/>
          </a:xfrm>
          <a:prstGeom prst="rect">
            <a:avLst/>
          </a:prstGeom>
          <a:solidFill>
            <a:schemeClr val="bg2"/>
          </a:solidFill>
          <a:ln w="38100">
            <a:solidFill>
              <a:schemeClr val="tx1"/>
            </a:solidFill>
            <a:miter lim="800000"/>
          </a:ln>
          <a:effectLst>
            <a:outerShdw dist="125724" dir="2700000" algn="ctr" rotWithShape="0">
              <a:schemeClr val="tx1"/>
            </a:outerShdw>
          </a:effectLst>
        </p:spPr>
        <p:txBody>
          <a:bodyPr lIns="360000" tIns="360000" rIns="360000" bIns="360000"/>
          <a:lstStyle>
            <a:defPPr>
              <a:defRPr kern="1200" smtId="4294967295"/>
            </a:defPPr>
          </a:lstStyle>
          <a:p>
            <a:pPr eaLnBrk="0" hangingPunct="0">
              <a:lnSpc>
                <a:spcPct val="110000"/>
              </a:lnSpc>
              <a:spcBef>
                <a:spcPct val="50000"/>
              </a:spcBef>
            </a:pPr>
            <a:r>
              <a:rPr lang="en-GB" sz="4800" b="1" dirty="0"/>
              <a:t>Conclusion</a:t>
            </a:r>
          </a:p>
          <a:p>
            <a:pPr eaLnBrk="0" hangingPunct="0">
              <a:lnSpc>
                <a:spcPct val="110000"/>
              </a:lnSpc>
              <a:spcBef>
                <a:spcPct val="50000"/>
              </a:spcBef>
            </a:pPr>
            <a:r>
              <a:rPr lang="en-AU" sz="2400" dirty="0"/>
              <a:t>With our investigation, we are getting one step closer to these new advanced technologies. To achieve our aim, we measured the field strength of the different stacks of magnet and also measured the height of the superconductor above the stack of magnets. Although, to obtain a more accurate range of results, more trails of the experiment is recommended. However, when compared to our hypothesis, it can be inferred that it has proved to be positive </a:t>
            </a:r>
            <a:r>
              <a:rPr lang="en-AU" sz="2400" dirty="0" err="1"/>
              <a:t>upto</a:t>
            </a:r>
            <a:r>
              <a:rPr lang="en-AU" sz="2400" dirty="0"/>
              <a:t> an extent since the number of stacks didn’t impact the magnetic field strength after 3 stacks, although the 2 stack and 1 stack magnet did have an impact on its field strength. On the other hand, the results of the correlation between the height of the superconductor and the field strength has proved the hypothesis to be false. The results somewhat showed positive results, however, there are too many errors to say that our hypothesis was correct. Overall, this experiment showed us the impacts of magnetic mass to how high a superconductor levitates when present with a magnet which met out aim, however, it did not meet our hypothesis.</a:t>
            </a:r>
            <a:endParaRPr lang="en-US" sz="2400" b="1" dirty="0"/>
          </a:p>
        </p:txBody>
      </p:sp>
      <p:sp>
        <p:nvSpPr>
          <p:cNvPr id="2058" name="Rectangle 56"/>
          <p:cNvSpPr>
            <a:spLocks noChangeArrowheads="1"/>
          </p:cNvSpPr>
          <p:nvPr/>
        </p:nvSpPr>
        <p:spPr bwMode="auto">
          <a:xfrm>
            <a:off x="27604085" y="8940799"/>
            <a:ext cx="9906159" cy="13919201"/>
          </a:xfrm>
          <a:prstGeom prst="rect">
            <a:avLst/>
          </a:prstGeom>
          <a:solidFill>
            <a:schemeClr val="bg2"/>
          </a:solidFill>
          <a:ln w="38100">
            <a:solidFill>
              <a:schemeClr val="tx1"/>
            </a:solidFill>
            <a:miter lim="800000"/>
          </a:ln>
          <a:effectLst>
            <a:outerShdw dist="125724" dir="2700000" algn="ctr" rotWithShape="0">
              <a:schemeClr val="tx1"/>
            </a:outerShdw>
          </a:effectLst>
        </p:spPr>
        <p:txBody>
          <a:bodyPr lIns="360000" tIns="360000" rIns="360000" bIns="360000"/>
          <a:lstStyle>
            <a:defPPr>
              <a:defRPr kern="1200" smtId="4294967295"/>
            </a:defPPr>
          </a:lstStyle>
          <a:p>
            <a:pPr eaLnBrk="0" hangingPunct="0">
              <a:lnSpc>
                <a:spcPct val="110000"/>
              </a:lnSpc>
              <a:spcBef>
                <a:spcPct val="50000"/>
              </a:spcBef>
            </a:pPr>
            <a:r>
              <a:rPr lang="en-GB" sz="4800" b="1" dirty="0"/>
              <a:t>Discussion</a:t>
            </a:r>
          </a:p>
          <a:p>
            <a:pPr eaLnBrk="0" hangingPunct="0">
              <a:lnSpc>
                <a:spcPct val="110000"/>
              </a:lnSpc>
              <a:spcBef>
                <a:spcPct val="50000"/>
              </a:spcBef>
            </a:pPr>
            <a:r>
              <a:rPr lang="en-AU" sz="2200" dirty="0"/>
              <a:t>When testing the magnetic field strength of the magnets, we found out as we increased the amount of magnets, the magnetic field strength increased to a point where the field strength remained stationary. And when testing the height the superconductor levitated above the magnet, the results showed that the height above the magnet increased, however, there were many errors. One reason that may have caused the magnetic field strength to stay stationary was that the magnetometer could only measure up to 3 stacks. This reason suggests that if another stack was to be applied to the 3 stack, the magnetometer would be unable to measure the 4th stack. This explains why when we measured the 4th and 5th stack, it had the same measurement as the 3 stack. One reason that can possibly explain why the height above the magnet increases as we increased the amount of magnets is that the more the magnetic field strength, the greater the strength of the superconductor that repels the magnet, hence it increasing in height. The results of this experiment refuted our hypothesis as it had too many errors to say for sure that the more we increased the magnets, the higher the superconductor levitated. One reason that may explain the errors is that we did not measure the time the superconductor stayed in the liquid nitrogen. Some trials may have shown results that have a bigger value than other trials because it stayed longer in the liquid nitrogen. So whenever there was an error, the superconductor may have not stayed in the liquid nitrogen long enough. Another error that could have affected the results is that we were measuring the results by hand, so the results written down may not be the actual results. To avoid these errors and improve the method of the experiment, we could have set a specific time in which the superconductor remained in the liquid nitrogen so that all trials was affected the same way by the liquid nitrogen as other trials. Another improvement we could have done to our experiment is recording the experiment on a 90 degree angle. By doing so, we could have measured the results by looking at the video of the experiment. This way, we could have measured the height above the magnet more accurately and avoided the parallax error.</a:t>
            </a:r>
            <a:endParaRPr lang="en-US" sz="2200" dirty="0"/>
          </a:p>
        </p:txBody>
      </p:sp>
      <p:sp>
        <p:nvSpPr>
          <p:cNvPr id="2059" name="Text Box 61"/>
          <p:cNvSpPr txBox="1">
            <a:spLocks noChangeArrowheads="1"/>
          </p:cNvSpPr>
          <p:nvPr/>
        </p:nvSpPr>
        <p:spPr bwMode="auto">
          <a:xfrm>
            <a:off x="28764706" y="31927800"/>
            <a:ext cx="8745538" cy="579438"/>
          </a:xfrm>
          <a:prstGeom prst="rect">
            <a:avLst/>
          </a:prstGeom>
          <a:noFill/>
          <a:ln>
            <a:noFill/>
          </a:ln>
          <a:effectLst>
            <a:outerShdw dist="17961" dir="2700000" algn="ctr" rotWithShape="0">
              <a:srgbClr val="FFFF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defPPr>
              <a:defRPr kern="1200" smtId="4294967295"/>
            </a:defPPr>
            <a:lvl1pPr eaLnBrk="0" hangingPunct="0">
              <a:defRPr sz="8600">
                <a:solidFill>
                  <a:schemeClr val="tx1"/>
                </a:solidFill>
                <a:latin typeface="Arial"/>
              </a:defRPr>
            </a:lvl1pPr>
            <a:lvl2pPr marL="742950" indent="-285750" eaLnBrk="0" hangingPunct="0">
              <a:defRPr sz="8600">
                <a:solidFill>
                  <a:schemeClr val="tx1"/>
                </a:solidFill>
                <a:latin typeface="Arial"/>
              </a:defRPr>
            </a:lvl2pPr>
            <a:lvl3pPr marL="1143000" indent="-228600" eaLnBrk="0" hangingPunct="0">
              <a:defRPr sz="8600">
                <a:solidFill>
                  <a:schemeClr val="tx1"/>
                </a:solidFill>
                <a:latin typeface="Arial"/>
              </a:defRPr>
            </a:lvl3pPr>
            <a:lvl4pPr marL="1600200" indent="-228600" eaLnBrk="0" hangingPunct="0">
              <a:defRPr sz="8600">
                <a:solidFill>
                  <a:schemeClr val="tx1"/>
                </a:solidFill>
                <a:latin typeface="Arial"/>
              </a:defRPr>
            </a:lvl4pPr>
            <a:lvl5pPr marL="2057400" indent="-228600" eaLnBrk="0" hangingPunct="0">
              <a:defRPr sz="8600">
                <a:solidFill>
                  <a:schemeClr val="tx1"/>
                </a:solidFill>
                <a:latin typeface="Arial"/>
              </a:defRPr>
            </a:lvl5pPr>
            <a:lvl6pPr marL="2514600" indent="-228600" eaLnBrk="0" fontAlgn="base" hangingPunct="0">
              <a:spcBef>
                <a:spcPct val="0"/>
              </a:spcBef>
              <a:spcAft>
                <a:spcPct val="0"/>
              </a:spcAft>
              <a:defRPr sz="8600">
                <a:solidFill>
                  <a:schemeClr val="tx1"/>
                </a:solidFill>
                <a:latin typeface="Arial"/>
              </a:defRPr>
            </a:lvl6pPr>
            <a:lvl7pPr marL="2971800" indent="-228600" eaLnBrk="0" fontAlgn="base" hangingPunct="0">
              <a:spcBef>
                <a:spcPct val="0"/>
              </a:spcBef>
              <a:spcAft>
                <a:spcPct val="0"/>
              </a:spcAft>
              <a:defRPr sz="8600">
                <a:solidFill>
                  <a:schemeClr val="tx1"/>
                </a:solidFill>
                <a:latin typeface="Arial"/>
              </a:defRPr>
            </a:lvl7pPr>
            <a:lvl8pPr marL="3429000" indent="-228600" eaLnBrk="0" fontAlgn="base" hangingPunct="0">
              <a:spcBef>
                <a:spcPct val="0"/>
              </a:spcBef>
              <a:spcAft>
                <a:spcPct val="0"/>
              </a:spcAft>
              <a:defRPr sz="8600">
                <a:solidFill>
                  <a:schemeClr val="tx1"/>
                </a:solidFill>
                <a:latin typeface="Arial"/>
              </a:defRPr>
            </a:lvl8pPr>
            <a:lvl9pPr marL="3886200" indent="-228600" eaLnBrk="0" fontAlgn="base" hangingPunct="0">
              <a:spcBef>
                <a:spcPct val="0"/>
              </a:spcBef>
              <a:spcAft>
                <a:spcPct val="0"/>
              </a:spcAft>
              <a:defRPr sz="8600">
                <a:solidFill>
                  <a:schemeClr val="tx1"/>
                </a:solidFill>
                <a:latin typeface="Arial"/>
              </a:defRPr>
            </a:lvl9pPr>
          </a:lstStyle>
          <a:p>
            <a:pPr algn="r">
              <a:spcBef>
                <a:spcPct val="50000"/>
              </a:spcBef>
            </a:pPr>
            <a:r>
              <a:rPr lang="en-US" sz="3200">
                <a:solidFill>
                  <a:schemeClr val="bg1"/>
                </a:solidFill>
              </a:rPr>
              <a:t>Acknowledgements can go here.</a:t>
            </a:r>
          </a:p>
        </p:txBody>
      </p:sp>
      <p:sp>
        <p:nvSpPr>
          <p:cNvPr id="2061" name="Rectangle 54"/>
          <p:cNvSpPr>
            <a:spLocks noChangeArrowheads="1"/>
          </p:cNvSpPr>
          <p:nvPr/>
        </p:nvSpPr>
        <p:spPr bwMode="auto">
          <a:xfrm>
            <a:off x="10179050" y="8940800"/>
            <a:ext cx="8228807" cy="22758400"/>
          </a:xfrm>
          <a:prstGeom prst="rect">
            <a:avLst/>
          </a:prstGeom>
          <a:solidFill>
            <a:schemeClr val="bg2"/>
          </a:solidFill>
          <a:ln w="38100">
            <a:solidFill>
              <a:schemeClr val="tx1"/>
            </a:solidFill>
            <a:miter lim="800000"/>
          </a:ln>
          <a:effectLst>
            <a:outerShdw dist="125724" dir="2700000" algn="ctr" rotWithShape="0">
              <a:schemeClr val="tx1"/>
            </a:outerShdw>
          </a:effectLst>
        </p:spPr>
        <p:txBody>
          <a:bodyPr lIns="360000" tIns="360000" rIns="360000" bIns="360000"/>
          <a:lstStyle>
            <a:defPPr>
              <a:defRPr kern="1200" smtId="4294967295"/>
            </a:defPPr>
          </a:lstStyle>
          <a:p>
            <a:pPr marL="381000" indent="-381000" eaLnBrk="0" hangingPunct="0">
              <a:spcBef>
                <a:spcPct val="50000"/>
              </a:spcBef>
            </a:pPr>
            <a:r>
              <a:rPr lang="en-GB" sz="4800" b="1" dirty="0"/>
              <a:t>Methods</a:t>
            </a:r>
          </a:p>
          <a:p>
            <a:r>
              <a:rPr lang="en-AU" sz="4800" dirty="0"/>
              <a:t>1 stack = 4 magnets</a:t>
            </a:r>
            <a:endParaRPr lang="en-GB" sz="4800" b="1" dirty="0"/>
          </a:p>
          <a:p>
            <a:endParaRPr lang="en-GB" sz="4800" b="1" dirty="0"/>
          </a:p>
          <a:p>
            <a:pPr marL="742950" indent="-742950">
              <a:buFont typeface="+mj-lt"/>
              <a:buAutoNum type="arabicParenR"/>
            </a:pPr>
            <a:r>
              <a:rPr lang="en-AU" sz="4800" dirty="0"/>
              <a:t>Use a magnetometer to measure the magnetism of the 1 stack in the SI units of tesla. Record the result.</a:t>
            </a:r>
          </a:p>
          <a:p>
            <a:pPr marL="742950" indent="-742950">
              <a:buFont typeface="+mj-lt"/>
              <a:buAutoNum type="arabicParenR"/>
            </a:pPr>
            <a:r>
              <a:rPr lang="en-AU" sz="4800" dirty="0"/>
              <a:t>Repeat step 1 with all stacks</a:t>
            </a:r>
          </a:p>
          <a:p>
            <a:pPr marL="742950" indent="-742950">
              <a:buFont typeface="+mj-lt"/>
              <a:buAutoNum type="arabicParenR"/>
            </a:pPr>
            <a:r>
              <a:rPr lang="en-AU" sz="4800" dirty="0"/>
              <a:t>If there is a difference in magnetic field strength, then set up the magnetic track. </a:t>
            </a:r>
          </a:p>
          <a:p>
            <a:pPr marL="742950" indent="-742950">
              <a:buFont typeface="+mj-lt"/>
              <a:buAutoNum type="arabicParenR"/>
            </a:pPr>
            <a:r>
              <a:rPr lang="en-AU" sz="4800" dirty="0"/>
              <a:t>Put superconductor into the liquid nitrogen until it can levitate. </a:t>
            </a:r>
          </a:p>
          <a:p>
            <a:pPr marL="742950" indent="-742950">
              <a:buFont typeface="+mj-lt"/>
              <a:buAutoNum type="arabicParenR"/>
            </a:pPr>
            <a:r>
              <a:rPr lang="en-AU" sz="4800" dirty="0"/>
              <a:t>Remove the superconductor from the liquid nitrogen and place it on the 1 stack.</a:t>
            </a:r>
          </a:p>
          <a:p>
            <a:pPr marL="742950" indent="-742950">
              <a:buFont typeface="+mj-lt"/>
              <a:buAutoNum type="arabicParenR"/>
            </a:pPr>
            <a:r>
              <a:rPr lang="en-AU" sz="4800" dirty="0"/>
              <a:t>Repeat steps 4-5 for all stacks.</a:t>
            </a:r>
          </a:p>
          <a:p>
            <a:pPr marL="742950" indent="-742950">
              <a:buFont typeface="+mj-lt"/>
              <a:buAutoNum type="arabicParenR"/>
            </a:pPr>
            <a:r>
              <a:rPr lang="en-AU" sz="4800" dirty="0"/>
              <a:t>Repeat steps 4-7 two more time. </a:t>
            </a:r>
          </a:p>
          <a:p>
            <a:pPr marL="742950" indent="-742950">
              <a:buFont typeface="+mj-lt"/>
              <a:buAutoNum type="arabicParenR"/>
            </a:pPr>
            <a:r>
              <a:rPr lang="en-AU" sz="4800" dirty="0"/>
              <a:t>Calculate the average of the results of each stack.</a:t>
            </a:r>
          </a:p>
        </p:txBody>
      </p:sp>
      <p:sp>
        <p:nvSpPr>
          <p:cNvPr id="2063" name="Text Box 64"/>
          <p:cNvSpPr txBox="1">
            <a:spLocks noChangeArrowheads="1"/>
          </p:cNvSpPr>
          <p:nvPr/>
        </p:nvSpPr>
        <p:spPr bwMode="auto">
          <a:xfrm>
            <a:off x="10548541" y="30999112"/>
            <a:ext cx="7859316" cy="457200"/>
          </a:xfrm>
          <a:prstGeom prst="rect">
            <a:avLst/>
          </a:prstGeom>
          <a:noFill/>
          <a:ln>
            <a:noFill/>
          </a:ln>
          <a:effectLst>
            <a:outerShdw dist="35921" dir="2700000" algn="ctr" rotWithShape="0">
              <a:srgbClr val="FFFFFF"/>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rIns="0">
            <a:spAutoFit/>
          </a:bodyPr>
          <a:lstStyle>
            <a:defPPr>
              <a:defRPr kern="1200" smtId="4294967295"/>
            </a:defPPr>
            <a:lvl1pPr eaLnBrk="0" hangingPunct="0">
              <a:defRPr sz="8600">
                <a:solidFill>
                  <a:schemeClr val="tx1"/>
                </a:solidFill>
                <a:latin typeface="Arial"/>
              </a:defRPr>
            </a:lvl1pPr>
            <a:lvl2pPr marL="742950" indent="-285750" eaLnBrk="0" hangingPunct="0">
              <a:defRPr sz="8600">
                <a:solidFill>
                  <a:schemeClr val="tx1"/>
                </a:solidFill>
                <a:latin typeface="Arial"/>
              </a:defRPr>
            </a:lvl2pPr>
            <a:lvl3pPr marL="1143000" indent="-228600" eaLnBrk="0" hangingPunct="0">
              <a:defRPr sz="8600">
                <a:solidFill>
                  <a:schemeClr val="tx1"/>
                </a:solidFill>
                <a:latin typeface="Arial"/>
              </a:defRPr>
            </a:lvl3pPr>
            <a:lvl4pPr marL="1600200" indent="-228600" eaLnBrk="0" hangingPunct="0">
              <a:defRPr sz="8600">
                <a:solidFill>
                  <a:schemeClr val="tx1"/>
                </a:solidFill>
                <a:latin typeface="Arial"/>
              </a:defRPr>
            </a:lvl4pPr>
            <a:lvl5pPr marL="2057400" indent="-228600" eaLnBrk="0" hangingPunct="0">
              <a:defRPr sz="8600">
                <a:solidFill>
                  <a:schemeClr val="tx1"/>
                </a:solidFill>
                <a:latin typeface="Arial"/>
              </a:defRPr>
            </a:lvl5pPr>
            <a:lvl6pPr marL="2514600" indent="-228600" eaLnBrk="0" fontAlgn="base" hangingPunct="0">
              <a:spcBef>
                <a:spcPct val="0"/>
              </a:spcBef>
              <a:spcAft>
                <a:spcPct val="0"/>
              </a:spcAft>
              <a:defRPr sz="8600">
                <a:solidFill>
                  <a:schemeClr val="tx1"/>
                </a:solidFill>
                <a:latin typeface="Arial"/>
              </a:defRPr>
            </a:lvl6pPr>
            <a:lvl7pPr marL="2971800" indent="-228600" eaLnBrk="0" fontAlgn="base" hangingPunct="0">
              <a:spcBef>
                <a:spcPct val="0"/>
              </a:spcBef>
              <a:spcAft>
                <a:spcPct val="0"/>
              </a:spcAft>
              <a:defRPr sz="8600">
                <a:solidFill>
                  <a:schemeClr val="tx1"/>
                </a:solidFill>
                <a:latin typeface="Arial"/>
              </a:defRPr>
            </a:lvl7pPr>
            <a:lvl8pPr marL="3429000" indent="-228600" eaLnBrk="0" fontAlgn="base" hangingPunct="0">
              <a:spcBef>
                <a:spcPct val="0"/>
              </a:spcBef>
              <a:spcAft>
                <a:spcPct val="0"/>
              </a:spcAft>
              <a:defRPr sz="8600">
                <a:solidFill>
                  <a:schemeClr val="tx1"/>
                </a:solidFill>
                <a:latin typeface="Arial"/>
              </a:defRPr>
            </a:lvl8pPr>
            <a:lvl9pPr marL="3886200" indent="-228600" eaLnBrk="0" fontAlgn="base" hangingPunct="0">
              <a:spcBef>
                <a:spcPct val="0"/>
              </a:spcBef>
              <a:spcAft>
                <a:spcPct val="0"/>
              </a:spcAft>
              <a:defRPr sz="8600">
                <a:solidFill>
                  <a:schemeClr val="tx1"/>
                </a:solidFill>
                <a:latin typeface="Arial"/>
              </a:defRPr>
            </a:lvl9pPr>
          </a:lstStyle>
          <a:p>
            <a:pPr>
              <a:spcBef>
                <a:spcPct val="50000"/>
              </a:spcBef>
            </a:pPr>
            <a:r>
              <a:rPr lang="en-AU" sz="2400" i="1"/>
              <a:t>Your caption can go here.</a:t>
            </a:r>
          </a:p>
        </p:txBody>
      </p:sp>
      <p:sp>
        <p:nvSpPr>
          <p:cNvPr id="2067" name="Text Box 329"/>
          <p:cNvSpPr txBox="1">
            <a:spLocks noChangeArrowheads="1"/>
          </p:cNvSpPr>
          <p:nvPr/>
        </p:nvSpPr>
        <p:spPr bwMode="auto">
          <a:xfrm>
            <a:off x="19763581" y="19827877"/>
            <a:ext cx="8232974"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71450" tIns="85725" rIns="171450" bIns="85725"/>
          <a:lstStyle>
            <a:defPPr>
              <a:defRPr kern="1200" smtId="4294967295"/>
            </a:defPPr>
            <a:lvl1pPr defTabSz="4703763" eaLnBrk="0" hangingPunct="0">
              <a:defRPr sz="8600">
                <a:solidFill>
                  <a:schemeClr val="tx1"/>
                </a:solidFill>
                <a:latin typeface="Arial"/>
              </a:defRPr>
            </a:lvl1pPr>
            <a:lvl2pPr marL="742950" indent="-285750" defTabSz="4703763" eaLnBrk="0" hangingPunct="0">
              <a:defRPr sz="8600">
                <a:solidFill>
                  <a:schemeClr val="tx1"/>
                </a:solidFill>
                <a:latin typeface="Arial"/>
              </a:defRPr>
            </a:lvl2pPr>
            <a:lvl3pPr marL="1143000" indent="-228600" defTabSz="4703763" eaLnBrk="0" hangingPunct="0">
              <a:defRPr sz="8600">
                <a:solidFill>
                  <a:schemeClr val="tx1"/>
                </a:solidFill>
                <a:latin typeface="Arial"/>
              </a:defRPr>
            </a:lvl3pPr>
            <a:lvl4pPr marL="1600200" indent="-228600" defTabSz="4703763" eaLnBrk="0" hangingPunct="0">
              <a:defRPr sz="8600">
                <a:solidFill>
                  <a:schemeClr val="tx1"/>
                </a:solidFill>
                <a:latin typeface="Arial"/>
              </a:defRPr>
            </a:lvl4pPr>
            <a:lvl5pPr marL="2057400" indent="-228600" defTabSz="4703763" eaLnBrk="0" hangingPunct="0">
              <a:defRPr sz="8600">
                <a:solidFill>
                  <a:schemeClr val="tx1"/>
                </a:solidFill>
                <a:latin typeface="Arial"/>
              </a:defRPr>
            </a:lvl5pPr>
            <a:lvl6pPr marL="2514600" indent="-228600" defTabSz="4703763" eaLnBrk="0" fontAlgn="base" hangingPunct="0">
              <a:spcBef>
                <a:spcPct val="0"/>
              </a:spcBef>
              <a:spcAft>
                <a:spcPct val="0"/>
              </a:spcAft>
              <a:defRPr sz="8600">
                <a:solidFill>
                  <a:schemeClr val="tx1"/>
                </a:solidFill>
                <a:latin typeface="Arial"/>
              </a:defRPr>
            </a:lvl6pPr>
            <a:lvl7pPr marL="2971800" indent="-228600" defTabSz="4703763" eaLnBrk="0" fontAlgn="base" hangingPunct="0">
              <a:spcBef>
                <a:spcPct val="0"/>
              </a:spcBef>
              <a:spcAft>
                <a:spcPct val="0"/>
              </a:spcAft>
              <a:defRPr sz="8600">
                <a:solidFill>
                  <a:schemeClr val="tx1"/>
                </a:solidFill>
                <a:latin typeface="Arial"/>
              </a:defRPr>
            </a:lvl7pPr>
            <a:lvl8pPr marL="3429000" indent="-228600" defTabSz="4703763" eaLnBrk="0" fontAlgn="base" hangingPunct="0">
              <a:spcBef>
                <a:spcPct val="0"/>
              </a:spcBef>
              <a:spcAft>
                <a:spcPct val="0"/>
              </a:spcAft>
              <a:defRPr sz="8600">
                <a:solidFill>
                  <a:schemeClr val="tx1"/>
                </a:solidFill>
                <a:latin typeface="Arial"/>
              </a:defRPr>
            </a:lvl8pPr>
            <a:lvl9pPr marL="3886200" indent="-228600" defTabSz="4703763" eaLnBrk="0" fontAlgn="base" hangingPunct="0">
              <a:spcBef>
                <a:spcPct val="0"/>
              </a:spcBef>
              <a:spcAft>
                <a:spcPct val="0"/>
              </a:spcAft>
              <a:defRPr sz="8600">
                <a:solidFill>
                  <a:schemeClr val="tx1"/>
                </a:solidFill>
                <a:latin typeface="Arial"/>
              </a:defRPr>
            </a:lvl9pPr>
          </a:lstStyle>
          <a:p>
            <a:pPr eaLnBrk="1" hangingPunct="1">
              <a:spcBef>
                <a:spcPct val="50000"/>
              </a:spcBef>
            </a:pPr>
            <a:endParaRPr lang="en-US" sz="3600" dirty="0"/>
          </a:p>
        </p:txBody>
      </p:sp>
      <p:graphicFrame>
        <p:nvGraphicFramePr>
          <p:cNvPr id="275" name="Chart 274">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554388025"/>
              </p:ext>
            </p:extLst>
          </p:nvPr>
        </p:nvGraphicFramePr>
        <p:xfrm>
          <a:off x="18995430" y="11040269"/>
          <a:ext cx="7652762" cy="878760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76" name="Chart 275">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3445800193"/>
              </p:ext>
            </p:extLst>
          </p:nvPr>
        </p:nvGraphicFramePr>
        <p:xfrm>
          <a:off x="19363750" y="21851944"/>
          <a:ext cx="7284442" cy="8764584"/>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5.10.08"/>
  <p:tag name="AS_TITLE" val="Aspose.Slides for .NET 4.0"/>
  <p:tag name="AS_VERSION" val="15.8.1.0"/>
</p:tagLst>
</file>

<file path=ppt/theme/theme1.xml><?xml version="1.0" encoding="utf-8"?>
<a:theme xmlns:a="http://schemas.openxmlformats.org/drawingml/2006/main" name="Default Desig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389438" rtl="0" eaLnBrk="1" fontAlgn="base" latinLnBrk="0" hangingPunct="1">
          <a:lnSpc>
            <a:spcPct val="100000"/>
          </a:lnSpc>
          <a:spcBef>
            <a:spcPct val="0"/>
          </a:spcBef>
          <a:spcAft>
            <a:spcPct val="0"/>
          </a:spcAft>
          <a:buClrTx/>
          <a:buSzTx/>
          <a:buFontTx/>
          <a:buNone/>
          <a:tabLst/>
          <a:defRPr kumimoji="0" 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2864</TotalTime>
  <Words>1009</Words>
  <Application>Microsoft Macintosh PowerPoint</Application>
  <PresentationFormat>Custom</PresentationFormat>
  <Paragraphs>37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Times New Roman</vt:lpstr>
      <vt:lpstr>Default Design</vt:lpstr>
      <vt:lpstr>PowerPoint Presentation</vt:lpstr>
    </vt:vector>
  </TitlesOfParts>
  <Manager/>
  <Company>Graphicsland</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of a scientific poster</dc:title>
  <dc:subject>Free Research Poster</dc:subject>
  <dc:creator>Graphicsland/MakeSigns.com</dc:creator>
  <cp:keywords>scientific, research, template, custom, poster, presentation, symposium, printing, PowerPoint, create, design, example, sample, download</cp:keywords>
  <dc:description>This is a free template from MakeSigns.com to help you create the perfect scientific poster.</dc:description>
  <cp:lastModifiedBy>Vishnu SIVAKUMAR</cp:lastModifiedBy>
  <cp:revision>30</cp:revision>
  <dcterms:modified xsi:type="dcterms:W3CDTF">2018-08-30T07:27:16Z</dcterms:modified>
  <cp:category>scientific poster PowerPoint</cp:category>
</cp:coreProperties>
</file>