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sldIdLst>
    <p:sldId id="256" r:id="rId4"/>
  </p:sldIdLst>
  <p:sldSz cx="27432000" cy="19202400"/>
  <p:notesSz cx="6858000" cy="9144000"/>
  <p:defaultText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81">
          <p15:clr>
            <a:srgbClr val="A4A3A4"/>
          </p15:clr>
        </p15:guide>
        <p15:guide id="2" orient="horz" pos="168">
          <p15:clr>
            <a:srgbClr val="A4A3A4"/>
          </p15:clr>
        </p15:guide>
        <p15:guide id="3" orient="horz" pos="11821">
          <p15:clr>
            <a:srgbClr val="A4A3A4"/>
          </p15:clr>
        </p15:guide>
        <p15:guide id="4" orient="horz">
          <p15:clr>
            <a:srgbClr val="A4A3A4"/>
          </p15:clr>
        </p15:guide>
        <p15:guide id="5" pos="363">
          <p15:clr>
            <a:srgbClr val="A4A3A4"/>
          </p15:clr>
        </p15:guide>
        <p15:guide id="6" pos="1691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3F5FA"/>
    <a:srgbClr val="CDD2DE"/>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97" autoAdjust="0"/>
    <p:restoredTop sz="94715" autoAdjust="0"/>
  </p:normalViewPr>
  <p:slideViewPr>
    <p:cSldViewPr snapToGrid="0" snapToObjects="1" showGuides="1">
      <p:cViewPr varScale="1">
        <p:scale>
          <a:sx n="43" d="100"/>
          <a:sy n="43" d="100"/>
        </p:scale>
        <p:origin x="1456" y="272"/>
      </p:cViewPr>
      <p:guideLst>
        <p:guide orient="horz" pos="1981"/>
        <p:guide orient="horz" pos="168"/>
        <p:guide orient="horz" pos="11821"/>
        <p:guide orient="horz"/>
        <p:guide pos="363"/>
        <p:guide pos="169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vishnu_88/Downloads/EEI%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vishnu_88/Downloads/EEI%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277537182852142"/>
          <c:y val="0.14116907261592301"/>
          <c:w val="0.8311135170603674"/>
          <c:h val="0.68385061242344702"/>
        </c:manualLayout>
      </c:layout>
      <c:lineChart>
        <c:grouping val="stacked"/>
        <c:varyColors val="0"/>
        <c:ser>
          <c:idx val="0"/>
          <c:order val="0"/>
          <c:tx>
            <c:strRef>
              <c:f>Sheet1!$B$1</c:f>
              <c:strCache>
                <c:ptCount val="1"/>
                <c:pt idx="0">
                  <c:v>Magnetic Field Strength</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0</c:v>
                </c:pt>
                <c:pt idx="1">
                  <c:v>1</c:v>
                </c:pt>
                <c:pt idx="2">
                  <c:v>2</c:v>
                </c:pt>
                <c:pt idx="3">
                  <c:v>3</c:v>
                </c:pt>
                <c:pt idx="4">
                  <c:v>4</c:v>
                </c:pt>
                <c:pt idx="5">
                  <c:v>5</c:v>
                </c:pt>
              </c:numCache>
            </c:numRef>
          </c:cat>
          <c:val>
            <c:numRef>
              <c:f>Sheet1!$B$2:$B$7</c:f>
              <c:numCache>
                <c:formatCode>General</c:formatCode>
                <c:ptCount val="6"/>
                <c:pt idx="0">
                  <c:v>0</c:v>
                </c:pt>
                <c:pt idx="1">
                  <c:v>0.125</c:v>
                </c:pt>
                <c:pt idx="2">
                  <c:v>0.17</c:v>
                </c:pt>
                <c:pt idx="3">
                  <c:v>0.185</c:v>
                </c:pt>
                <c:pt idx="4">
                  <c:v>0.185</c:v>
                </c:pt>
                <c:pt idx="5">
                  <c:v>0.185</c:v>
                </c:pt>
              </c:numCache>
            </c:numRef>
          </c:val>
          <c:smooth val="0"/>
          <c:extLst>
            <c:ext xmlns:c16="http://schemas.microsoft.com/office/drawing/2014/chart" uri="{C3380CC4-5D6E-409C-BE32-E72D297353CC}">
              <c16:uniqueId val="{00000000-A7F3-E148-8DEE-815B5A106F0D}"/>
            </c:ext>
          </c:extLst>
        </c:ser>
        <c:dLbls>
          <c:dLblPos val="t"/>
          <c:showLegendKey val="0"/>
          <c:showVal val="1"/>
          <c:showCatName val="0"/>
          <c:showSerName val="0"/>
          <c:showPercent val="0"/>
          <c:showBubbleSize val="0"/>
        </c:dLbls>
        <c:marker val="1"/>
        <c:smooth val="0"/>
        <c:axId val="445702280"/>
        <c:axId val="445705024"/>
      </c:lineChart>
      <c:catAx>
        <c:axId val="4457022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No.</a:t>
                </a:r>
                <a:r>
                  <a:rPr lang="en-AU" baseline="0"/>
                  <a:t> of stacks </a:t>
                </a:r>
                <a:endParaRPr lang="en-AU"/>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5024"/>
        <c:crosses val="autoZero"/>
        <c:auto val="1"/>
        <c:lblAlgn val="ctr"/>
        <c:lblOffset val="100"/>
        <c:noMultiLvlLbl val="0"/>
      </c:catAx>
      <c:valAx>
        <c:axId val="445705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Magnetic</a:t>
                </a:r>
                <a:r>
                  <a:rPr lang="en-AU" baseline="0"/>
                  <a:t> Field Strength (T)</a:t>
                </a:r>
                <a:endParaRPr lang="en-AU"/>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228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Sheet1!$B$11</c:f>
              <c:strCache>
                <c:ptCount val="1"/>
                <c:pt idx="0">
                  <c:v>Height Above the Magnet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Sheet1!$A$12:$A$20</c:f>
              <c:numCache>
                <c:formatCode>General</c:formatCode>
                <c:ptCount val="9"/>
                <c:pt idx="0">
                  <c:v>0</c:v>
                </c:pt>
                <c:pt idx="1">
                  <c:v>1</c:v>
                </c:pt>
                <c:pt idx="2">
                  <c:v>2</c:v>
                </c:pt>
                <c:pt idx="3">
                  <c:v>3</c:v>
                </c:pt>
                <c:pt idx="4">
                  <c:v>4</c:v>
                </c:pt>
                <c:pt idx="5">
                  <c:v>5</c:v>
                </c:pt>
                <c:pt idx="6">
                  <c:v>7</c:v>
                </c:pt>
                <c:pt idx="7">
                  <c:v>10</c:v>
                </c:pt>
                <c:pt idx="8">
                  <c:v>16</c:v>
                </c:pt>
              </c:numCache>
            </c:numRef>
          </c:cat>
          <c:val>
            <c:numRef>
              <c:f>Sheet1!$B$12:$B$20</c:f>
              <c:numCache>
                <c:formatCode>General</c:formatCode>
                <c:ptCount val="9"/>
                <c:pt idx="0">
                  <c:v>0</c:v>
                </c:pt>
                <c:pt idx="1">
                  <c:v>0.63</c:v>
                </c:pt>
                <c:pt idx="2">
                  <c:v>0.87</c:v>
                </c:pt>
                <c:pt idx="3">
                  <c:v>0.77</c:v>
                </c:pt>
                <c:pt idx="4">
                  <c:v>1</c:v>
                </c:pt>
                <c:pt idx="5">
                  <c:v>1.1000000000000001</c:v>
                </c:pt>
                <c:pt idx="6">
                  <c:v>1.1000000000000001</c:v>
                </c:pt>
                <c:pt idx="7">
                  <c:v>0.97</c:v>
                </c:pt>
                <c:pt idx="8">
                  <c:v>0.77</c:v>
                </c:pt>
              </c:numCache>
            </c:numRef>
          </c:val>
          <c:smooth val="0"/>
          <c:extLst>
            <c:ext xmlns:c16="http://schemas.microsoft.com/office/drawing/2014/chart" uri="{C3380CC4-5D6E-409C-BE32-E72D297353CC}">
              <c16:uniqueId val="{00000000-5A2A-4548-8E27-5E6FD7B10295}"/>
            </c:ext>
          </c:extLst>
        </c:ser>
        <c:dLbls>
          <c:dLblPos val="t"/>
          <c:showLegendKey val="0"/>
          <c:showVal val="1"/>
          <c:showCatName val="0"/>
          <c:showSerName val="0"/>
          <c:showPercent val="0"/>
          <c:showBubbleSize val="0"/>
        </c:dLbls>
        <c:marker val="1"/>
        <c:smooth val="0"/>
        <c:axId val="445701496"/>
        <c:axId val="445706200"/>
      </c:lineChart>
      <c:catAx>
        <c:axId val="4457014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No.</a:t>
                </a:r>
                <a:r>
                  <a:rPr lang="en-AU" baseline="0"/>
                  <a:t> of Stacks</a:t>
                </a:r>
                <a:endParaRPr lang="en-AU"/>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6200"/>
        <c:crosses val="autoZero"/>
        <c:auto val="1"/>
        <c:lblAlgn val="ctr"/>
        <c:lblOffset val="100"/>
        <c:noMultiLvlLbl val="0"/>
      </c:catAx>
      <c:valAx>
        <c:axId val="445706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Height</a:t>
                </a:r>
                <a:r>
                  <a:rPr lang="en-AU" baseline="0"/>
                  <a:t> Above the Magnet (cm)</a:t>
                </a:r>
                <a:endParaRPr lang="en-AU"/>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1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10/12/18</a:t>
            </a:fld>
            <a:endParaRPr lang="en-US" dirty="0"/>
          </a:p>
        </p:txBody>
      </p:sp>
      <p:sp>
        <p:nvSpPr>
          <p:cNvPr id="4" name="Slide Image Placeholder 3"/>
          <p:cNvSpPr>
            <a:spLocks noGrp="1" noRot="1" noChangeAspect="1"/>
          </p:cNvSpPr>
          <p:nvPr>
            <p:ph type="sldImg" idx="2"/>
          </p:nvPr>
        </p:nvSpPr>
        <p:spPr>
          <a:xfrm>
            <a:off x="979488" y="685800"/>
            <a:ext cx="48990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955874534"/>
      </p:ext>
    </p:extLst>
  </p:cSld>
  <p:clrMap bg1="lt1" tx1="dk1" bg2="lt2" tx2="dk2" accent1="accent1" accent2="accent2" accent3="accent3" accent4="accent4" accent5="accent5" accent6="accent6" hlink="hlink" folHlink="folHlink"/>
  <p:notesStyle>
    <a:lvl1pPr marL="0" algn="l" defTabSz="2507943" rtl="0" eaLnBrk="1" latinLnBrk="0" hangingPunct="1">
      <a:defRPr sz="3300" kern="1200">
        <a:solidFill>
          <a:schemeClr val="tx1"/>
        </a:solidFill>
        <a:latin typeface="+mn-lt"/>
        <a:ea typeface="+mn-ea"/>
        <a:cs typeface="+mn-cs"/>
      </a:defRPr>
    </a:lvl1pPr>
    <a:lvl2pPr marL="1253972" algn="l" defTabSz="2507943" rtl="0" eaLnBrk="1" latinLnBrk="0" hangingPunct="1">
      <a:defRPr sz="3300" kern="1200">
        <a:solidFill>
          <a:schemeClr val="tx1"/>
        </a:solidFill>
        <a:latin typeface="+mn-lt"/>
        <a:ea typeface="+mn-ea"/>
        <a:cs typeface="+mn-cs"/>
      </a:defRPr>
    </a:lvl2pPr>
    <a:lvl3pPr marL="2507943" algn="l" defTabSz="2507943" rtl="0" eaLnBrk="1" latinLnBrk="0" hangingPunct="1">
      <a:defRPr sz="3300" kern="1200">
        <a:solidFill>
          <a:schemeClr val="tx1"/>
        </a:solidFill>
        <a:latin typeface="+mn-lt"/>
        <a:ea typeface="+mn-ea"/>
        <a:cs typeface="+mn-cs"/>
      </a:defRPr>
    </a:lvl3pPr>
    <a:lvl4pPr marL="3761915" algn="l" defTabSz="2507943" rtl="0" eaLnBrk="1" latinLnBrk="0" hangingPunct="1">
      <a:defRPr sz="3300" kern="1200">
        <a:solidFill>
          <a:schemeClr val="tx1"/>
        </a:solidFill>
        <a:latin typeface="+mn-lt"/>
        <a:ea typeface="+mn-ea"/>
        <a:cs typeface="+mn-cs"/>
      </a:defRPr>
    </a:lvl4pPr>
    <a:lvl5pPr marL="5015886" algn="l" defTabSz="2507943" rtl="0" eaLnBrk="1" latinLnBrk="0" hangingPunct="1">
      <a:defRPr sz="3300" kern="1200">
        <a:solidFill>
          <a:schemeClr val="tx1"/>
        </a:solidFill>
        <a:latin typeface="+mn-lt"/>
        <a:ea typeface="+mn-ea"/>
        <a:cs typeface="+mn-cs"/>
      </a:defRPr>
    </a:lvl5pPr>
    <a:lvl6pPr marL="6269858" algn="l" defTabSz="2507943" rtl="0" eaLnBrk="1" latinLnBrk="0" hangingPunct="1">
      <a:defRPr sz="3300" kern="1200">
        <a:solidFill>
          <a:schemeClr val="tx1"/>
        </a:solidFill>
        <a:latin typeface="+mn-lt"/>
        <a:ea typeface="+mn-ea"/>
        <a:cs typeface="+mn-cs"/>
      </a:defRPr>
    </a:lvl6pPr>
    <a:lvl7pPr marL="7523830" algn="l" defTabSz="2507943" rtl="0" eaLnBrk="1" latinLnBrk="0" hangingPunct="1">
      <a:defRPr sz="3300" kern="1200">
        <a:solidFill>
          <a:schemeClr val="tx1"/>
        </a:solidFill>
        <a:latin typeface="+mn-lt"/>
        <a:ea typeface="+mn-ea"/>
        <a:cs typeface="+mn-cs"/>
      </a:defRPr>
    </a:lvl7pPr>
    <a:lvl8pPr marL="8777801" algn="l" defTabSz="2507943" rtl="0" eaLnBrk="1" latinLnBrk="0" hangingPunct="1">
      <a:defRPr sz="3300" kern="1200">
        <a:solidFill>
          <a:schemeClr val="tx1"/>
        </a:solidFill>
        <a:latin typeface="+mn-lt"/>
        <a:ea typeface="+mn-ea"/>
        <a:cs typeface="+mn-cs"/>
      </a:defRPr>
    </a:lvl8pPr>
    <a:lvl9pPr marL="10031773" algn="l" defTabSz="2507943" rtl="0" eaLnBrk="1" latinLnBrk="0" hangingPunct="1">
      <a:defRPr sz="3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7435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65116" y="3693222"/>
            <a:ext cx="6285508"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65116" y="3241334"/>
            <a:ext cx="6280547" cy="413295"/>
          </a:xfrm>
          <a:prstGeom prst="rect">
            <a:avLst/>
          </a:prstGeom>
          <a:noFill/>
        </p:spPr>
        <p:txBody>
          <a:bodyPr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565116" y="8368664"/>
            <a:ext cx="6281539" cy="413295"/>
          </a:xfrm>
          <a:prstGeom prst="rect">
            <a:avLst/>
          </a:prstGeom>
          <a:noFill/>
        </p:spPr>
        <p:txBody>
          <a:bodyPr wrap="square"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7241978" y="3664528"/>
            <a:ext cx="6280546"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7232897" y="3241334"/>
            <a:ext cx="6280547" cy="413295"/>
          </a:xfrm>
          <a:prstGeom prst="rect">
            <a:avLst/>
          </a:prstGeom>
          <a:noFill/>
        </p:spPr>
        <p:txBody>
          <a:bodyPr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3911462" y="3669159"/>
            <a:ext cx="6280546"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3900678" y="3241334"/>
            <a:ext cx="6286500" cy="413295"/>
          </a:xfrm>
          <a:prstGeom prst="rect">
            <a:avLst/>
          </a:prstGeom>
          <a:noFill/>
        </p:spPr>
        <p:txBody>
          <a:bodyPr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20574412" y="3241334"/>
            <a:ext cx="6279386" cy="413295"/>
          </a:xfrm>
          <a:prstGeom prst="rect">
            <a:avLst/>
          </a:prstGeom>
          <a:noFill/>
        </p:spPr>
        <p:txBody>
          <a:bodyPr wrap="square"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20574412" y="3669159"/>
            <a:ext cx="6279386"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0574412" y="8403795"/>
            <a:ext cx="6279386" cy="413295"/>
          </a:xfrm>
          <a:prstGeom prst="rect">
            <a:avLst/>
          </a:prstGeom>
          <a:noFill/>
        </p:spPr>
        <p:txBody>
          <a:bodyPr wrap="square"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20574412" y="8826989"/>
            <a:ext cx="6282531"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0574412" y="15057682"/>
            <a:ext cx="6279386" cy="413295"/>
          </a:xfrm>
          <a:prstGeom prst="rect">
            <a:avLst/>
          </a:prstGeom>
          <a:noFill/>
        </p:spPr>
        <p:txBody>
          <a:bodyPr wrap="square" lIns="52249" tIns="52249" rIns="52249" bIns="52249" anchor="ctr" anchorCtr="0">
            <a:spAutoFit/>
          </a:bodyPr>
          <a:lstStyle>
            <a:lvl1pPr marL="0" indent="0" algn="ctr">
              <a:buNone/>
              <a:defRPr sz="2000" b="1" u="sng" baseline="0">
                <a:solidFill>
                  <a:schemeClr val="tx1"/>
                </a:solidFill>
              </a:defRPr>
            </a:lvl1pPr>
          </a:lstStyle>
          <a:p>
            <a:pPr lvl="0"/>
            <a:r>
              <a:rPr lang="en-US" dirty="0"/>
              <a:t>(click to edit)  ACKNOWLEDGEMENTS</a:t>
            </a:r>
          </a:p>
        </p:txBody>
      </p:sp>
      <p:sp>
        <p:nvSpPr>
          <p:cNvPr id="30" name="Text Placeholder 3"/>
          <p:cNvSpPr>
            <a:spLocks noGrp="1"/>
          </p:cNvSpPr>
          <p:nvPr>
            <p:ph type="body" sz="quarter" idx="30" hasCustomPrompt="1"/>
          </p:nvPr>
        </p:nvSpPr>
        <p:spPr>
          <a:xfrm>
            <a:off x="20574412" y="15480876"/>
            <a:ext cx="6282531"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565116" y="8792076"/>
            <a:ext cx="6285508"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3662362" y="1863614"/>
            <a:ext cx="20107276" cy="598230"/>
          </a:xfrm>
          <a:prstGeom prst="rect">
            <a:avLst/>
          </a:prstGeom>
        </p:spPr>
        <p:txBody>
          <a:bodyPr>
            <a:noAutofit/>
          </a:bodyPr>
          <a:lstStyle>
            <a:lvl1pPr marL="0" indent="0" algn="ctr">
              <a:buFontTx/>
              <a:buNone/>
              <a:defRPr sz="3600" b="1">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7" name="Text Placeholder 76"/>
          <p:cNvSpPr>
            <a:spLocks noGrp="1"/>
          </p:cNvSpPr>
          <p:nvPr>
            <p:ph type="body" sz="quarter" idx="184" hasCustomPrompt="1"/>
          </p:nvPr>
        </p:nvSpPr>
        <p:spPr>
          <a:xfrm>
            <a:off x="3662362" y="2452858"/>
            <a:ext cx="20107276" cy="634555"/>
          </a:xfrm>
          <a:prstGeom prst="rect">
            <a:avLst/>
          </a:prstGeom>
        </p:spPr>
        <p:txBody>
          <a:bodyPr>
            <a:normAutofit/>
          </a:bodyPr>
          <a:lstStyle>
            <a:lvl1pPr marL="0" indent="0" algn="ctr">
              <a:buFontTx/>
              <a:buNone/>
              <a:defRPr sz="2800">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85" hasCustomPrompt="1"/>
          </p:nvPr>
        </p:nvSpPr>
        <p:spPr>
          <a:xfrm>
            <a:off x="3662362" y="457905"/>
            <a:ext cx="20107276" cy="834414"/>
          </a:xfrm>
          <a:prstGeom prst="rect">
            <a:avLst/>
          </a:prstGeom>
        </p:spPr>
        <p:txBody>
          <a:bodyPr>
            <a:noAutofit/>
          </a:bodyPr>
          <a:lstStyle>
            <a:lvl1pPr marL="0" indent="0" algn="ctr">
              <a:buFontTx/>
              <a:buNone/>
              <a:defRPr sz="66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89179" y="3668542"/>
            <a:ext cx="8494548"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89179" y="3237654"/>
            <a:ext cx="8483204"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589179" y="10615143"/>
            <a:ext cx="8495540"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589179" y="10152185"/>
            <a:ext cx="8483203"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9471423" y="12521195"/>
            <a:ext cx="8482209"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9471423" y="12094938"/>
            <a:ext cx="8482209"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9476384" y="3673172"/>
            <a:ext cx="8482209"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9471422" y="3237654"/>
            <a:ext cx="8487172"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18372338" y="3237654"/>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18372338" y="3668542"/>
            <a:ext cx="8485018"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8372338" y="10133455"/>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18370766" y="10564343"/>
            <a:ext cx="8488163"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8372338" y="15073434"/>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18370766" y="15504322"/>
            <a:ext cx="8488163"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34" name="Text Placeholder 76"/>
          <p:cNvSpPr>
            <a:spLocks noGrp="1"/>
          </p:cNvSpPr>
          <p:nvPr>
            <p:ph type="body" sz="quarter" idx="150" hasCustomPrompt="1"/>
          </p:nvPr>
        </p:nvSpPr>
        <p:spPr>
          <a:xfrm>
            <a:off x="3662362" y="1863614"/>
            <a:ext cx="20107276" cy="598230"/>
          </a:xfrm>
          <a:prstGeom prst="rect">
            <a:avLst/>
          </a:prstGeom>
        </p:spPr>
        <p:txBody>
          <a:bodyPr>
            <a:noAutofit/>
          </a:bodyPr>
          <a:lstStyle>
            <a:lvl1pPr marL="0" indent="0" algn="ctr">
              <a:buFontTx/>
              <a:buNone/>
              <a:defRPr sz="3600" b="1">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5" name="Text Placeholder 76"/>
          <p:cNvSpPr>
            <a:spLocks noGrp="1"/>
          </p:cNvSpPr>
          <p:nvPr>
            <p:ph type="body" sz="quarter" idx="184" hasCustomPrompt="1"/>
          </p:nvPr>
        </p:nvSpPr>
        <p:spPr>
          <a:xfrm>
            <a:off x="3662362" y="2452858"/>
            <a:ext cx="20107276" cy="634555"/>
          </a:xfrm>
          <a:prstGeom prst="rect">
            <a:avLst/>
          </a:prstGeom>
        </p:spPr>
        <p:txBody>
          <a:bodyPr>
            <a:normAutofit/>
          </a:bodyPr>
          <a:lstStyle>
            <a:lvl1pPr marL="0" indent="0" algn="ctr">
              <a:buFontTx/>
              <a:buNone/>
              <a:defRPr sz="2800">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6" name="Text Placeholder 76"/>
          <p:cNvSpPr>
            <a:spLocks noGrp="1"/>
          </p:cNvSpPr>
          <p:nvPr>
            <p:ph type="body" sz="quarter" idx="185" hasCustomPrompt="1"/>
          </p:nvPr>
        </p:nvSpPr>
        <p:spPr>
          <a:xfrm>
            <a:off x="3662362" y="457905"/>
            <a:ext cx="20107276" cy="834414"/>
          </a:xfrm>
          <a:prstGeom prst="rect">
            <a:avLst/>
          </a:prstGeom>
        </p:spPr>
        <p:txBody>
          <a:bodyPr>
            <a:noAutofit/>
          </a:bodyPr>
          <a:lstStyle>
            <a:lvl1pPr marL="0" indent="0" algn="ctr">
              <a:buFontTx/>
              <a:buNone/>
              <a:defRPr sz="66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65116" y="3666691"/>
            <a:ext cx="6285508"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576462" y="3235803"/>
            <a:ext cx="6280547" cy="428684"/>
          </a:xfrm>
          <a:prstGeom prst="rect">
            <a:avLst/>
          </a:prstGeom>
          <a:noFill/>
        </p:spPr>
        <p:txBody>
          <a:bodyPr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564124" y="8866912"/>
            <a:ext cx="6286500"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576461" y="8454754"/>
            <a:ext cx="6281539"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241977" y="3662060"/>
            <a:ext cx="12950030"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241978" y="3235803"/>
            <a:ext cx="12950031"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241978" y="12888611"/>
            <a:ext cx="12950031"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241977" y="12457723"/>
            <a:ext cx="12950031"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0574412" y="3235803"/>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0574412" y="3666691"/>
            <a:ext cx="6279386"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0574412" y="8489885"/>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0574412" y="8920773"/>
            <a:ext cx="6282531"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0574412" y="15143772"/>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tx1"/>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0574412" y="15574660"/>
            <a:ext cx="6282531" cy="448461"/>
          </a:xfrm>
          <a:prstGeom prst="rect">
            <a:avLst/>
          </a:prstGeom>
        </p:spPr>
        <p:txBody>
          <a:bodyPr wrap="square" lIns="130622" tIns="130622" rIns="130622" bIns="130622">
            <a:spAutoFit/>
          </a:bodyPr>
          <a:lstStyle>
            <a:lvl1pPr marL="0" indent="0">
              <a:buNone/>
              <a:defRPr sz="1200">
                <a:solidFill>
                  <a:schemeClr val="tx1"/>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34" name="Text Placeholder 76"/>
          <p:cNvSpPr>
            <a:spLocks noGrp="1"/>
          </p:cNvSpPr>
          <p:nvPr>
            <p:ph type="body" sz="quarter" idx="150" hasCustomPrompt="1"/>
          </p:nvPr>
        </p:nvSpPr>
        <p:spPr>
          <a:xfrm>
            <a:off x="3662362" y="1863614"/>
            <a:ext cx="20107276" cy="598230"/>
          </a:xfrm>
          <a:prstGeom prst="rect">
            <a:avLst/>
          </a:prstGeom>
        </p:spPr>
        <p:txBody>
          <a:bodyPr>
            <a:noAutofit/>
          </a:bodyPr>
          <a:lstStyle>
            <a:lvl1pPr marL="0" indent="0" algn="ctr">
              <a:buFontTx/>
              <a:buNone/>
              <a:defRPr sz="3600" b="1">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35" name="Text Placeholder 76"/>
          <p:cNvSpPr>
            <a:spLocks noGrp="1"/>
          </p:cNvSpPr>
          <p:nvPr>
            <p:ph type="body" sz="quarter" idx="184" hasCustomPrompt="1"/>
          </p:nvPr>
        </p:nvSpPr>
        <p:spPr>
          <a:xfrm>
            <a:off x="3662362" y="2452858"/>
            <a:ext cx="20107276" cy="634555"/>
          </a:xfrm>
          <a:prstGeom prst="rect">
            <a:avLst/>
          </a:prstGeom>
        </p:spPr>
        <p:txBody>
          <a:bodyPr>
            <a:normAutofit/>
          </a:bodyPr>
          <a:lstStyle>
            <a:lvl1pPr marL="0" indent="0" algn="ctr">
              <a:buFontTx/>
              <a:buNone/>
              <a:defRPr sz="2800">
                <a:solidFill>
                  <a:schemeClr val="tx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36" name="Text Placeholder 76"/>
          <p:cNvSpPr>
            <a:spLocks noGrp="1"/>
          </p:cNvSpPr>
          <p:nvPr>
            <p:ph type="body" sz="quarter" idx="185" hasCustomPrompt="1"/>
          </p:nvPr>
        </p:nvSpPr>
        <p:spPr>
          <a:xfrm>
            <a:off x="3662362" y="457905"/>
            <a:ext cx="20107276" cy="834414"/>
          </a:xfrm>
          <a:prstGeom prst="rect">
            <a:avLst/>
          </a:prstGeom>
        </p:spPr>
        <p:txBody>
          <a:bodyPr>
            <a:noAutofit/>
          </a:bodyPr>
          <a:lstStyle>
            <a:lvl1pPr marL="0" indent="0" algn="ctr">
              <a:buFontTx/>
              <a:buNone/>
              <a:defRPr sz="66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
        <p:nvSpPr>
          <p:cNvPr id="31" name="TextBox 30">
            <a:extLst>
              <a:ext uri="{FF2B5EF4-FFF2-40B4-BE49-F238E27FC236}">
                <a16:creationId xmlns:a16="http://schemas.microsoft.com/office/drawing/2014/main" id="{A6710914-8968-9D42-B21A-F3B7AB9CEA02}"/>
              </a:ext>
            </a:extLst>
          </p:cNvPr>
          <p:cNvSpPr txBox="1"/>
          <p:nvPr userDrawn="1"/>
        </p:nvSpPr>
        <p:spPr>
          <a:xfrm>
            <a:off x="7442898" y="4128171"/>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1</a:t>
            </a:r>
          </a:p>
        </p:txBody>
      </p:sp>
      <p:sp>
        <p:nvSpPr>
          <p:cNvPr id="32" name="TextBox 31">
            <a:extLst>
              <a:ext uri="{FF2B5EF4-FFF2-40B4-BE49-F238E27FC236}">
                <a16:creationId xmlns:a16="http://schemas.microsoft.com/office/drawing/2014/main" id="{4E40FA60-06DB-3B44-ADC7-D93A461E7121}"/>
              </a:ext>
            </a:extLst>
          </p:cNvPr>
          <p:cNvSpPr txBox="1"/>
          <p:nvPr userDrawn="1"/>
        </p:nvSpPr>
        <p:spPr>
          <a:xfrm>
            <a:off x="10926847" y="4131200"/>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2</a:t>
            </a:r>
          </a:p>
        </p:txBody>
      </p:sp>
      <p:sp>
        <p:nvSpPr>
          <p:cNvPr id="33" name="TextBox 32">
            <a:extLst>
              <a:ext uri="{FF2B5EF4-FFF2-40B4-BE49-F238E27FC236}">
                <a16:creationId xmlns:a16="http://schemas.microsoft.com/office/drawing/2014/main" id="{FFEBB46D-7487-8544-A0AE-1E51379FA74E}"/>
              </a:ext>
            </a:extLst>
          </p:cNvPr>
          <p:cNvSpPr txBox="1"/>
          <p:nvPr userDrawn="1"/>
        </p:nvSpPr>
        <p:spPr>
          <a:xfrm>
            <a:off x="14301227" y="4110521"/>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3</a:t>
            </a:r>
          </a:p>
        </p:txBody>
      </p:sp>
      <p:sp>
        <p:nvSpPr>
          <p:cNvPr id="37" name="TextBox 36">
            <a:extLst>
              <a:ext uri="{FF2B5EF4-FFF2-40B4-BE49-F238E27FC236}">
                <a16:creationId xmlns:a16="http://schemas.microsoft.com/office/drawing/2014/main" id="{9F53A9CB-DB53-E549-9594-E038084792F7}"/>
              </a:ext>
            </a:extLst>
          </p:cNvPr>
          <p:cNvSpPr txBox="1"/>
          <p:nvPr userDrawn="1"/>
        </p:nvSpPr>
        <p:spPr>
          <a:xfrm>
            <a:off x="17437819" y="4110521"/>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4</a:t>
            </a:r>
          </a:p>
        </p:txBody>
      </p:sp>
      <p:sp>
        <p:nvSpPr>
          <p:cNvPr id="38" name="TextBox 37">
            <a:extLst>
              <a:ext uri="{FF2B5EF4-FFF2-40B4-BE49-F238E27FC236}">
                <a16:creationId xmlns:a16="http://schemas.microsoft.com/office/drawing/2014/main" id="{856D3E8E-FBBC-F940-A380-07A4FC9A56FC}"/>
              </a:ext>
            </a:extLst>
          </p:cNvPr>
          <p:cNvSpPr txBox="1"/>
          <p:nvPr userDrawn="1"/>
        </p:nvSpPr>
        <p:spPr>
          <a:xfrm>
            <a:off x="7442898" y="8291433"/>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8</a:t>
            </a:r>
          </a:p>
        </p:txBody>
      </p:sp>
      <p:sp>
        <p:nvSpPr>
          <p:cNvPr id="39" name="TextBox 38">
            <a:extLst>
              <a:ext uri="{FF2B5EF4-FFF2-40B4-BE49-F238E27FC236}">
                <a16:creationId xmlns:a16="http://schemas.microsoft.com/office/drawing/2014/main" id="{0C5279E7-105E-7443-930D-70382F70E4A8}"/>
              </a:ext>
            </a:extLst>
          </p:cNvPr>
          <p:cNvSpPr txBox="1"/>
          <p:nvPr userDrawn="1"/>
        </p:nvSpPr>
        <p:spPr>
          <a:xfrm>
            <a:off x="10812615" y="8291433"/>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7</a:t>
            </a:r>
          </a:p>
        </p:txBody>
      </p:sp>
      <p:sp>
        <p:nvSpPr>
          <p:cNvPr id="40" name="TextBox 39">
            <a:extLst>
              <a:ext uri="{FF2B5EF4-FFF2-40B4-BE49-F238E27FC236}">
                <a16:creationId xmlns:a16="http://schemas.microsoft.com/office/drawing/2014/main" id="{6E3BDB01-F109-7E46-BC6E-73DA0C7F30D4}"/>
              </a:ext>
            </a:extLst>
          </p:cNvPr>
          <p:cNvSpPr txBox="1"/>
          <p:nvPr userDrawn="1"/>
        </p:nvSpPr>
        <p:spPr>
          <a:xfrm>
            <a:off x="14068102" y="8296195"/>
            <a:ext cx="2516400" cy="3420000"/>
          </a:xfrm>
          <a:prstGeom prst="rect">
            <a:avLst/>
          </a:prstGeom>
          <a:noFill/>
        </p:spPr>
        <p:txBody>
          <a:bodyPr wrap="square" rtlCol="0">
            <a:spAutoFit/>
          </a:bodyPr>
          <a:lstStyle/>
          <a:p>
            <a:pPr algn="ctr"/>
            <a:r>
              <a:rPr lang="en-US" sz="19900" b="1" dirty="0">
                <a:solidFill>
                  <a:schemeClr val="accent1">
                    <a:lumMod val="75000"/>
                    <a:alpha val="4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6</a:t>
            </a:r>
          </a:p>
        </p:txBody>
      </p:sp>
      <p:sp>
        <p:nvSpPr>
          <p:cNvPr id="41" name="TextBox 40">
            <a:extLst>
              <a:ext uri="{FF2B5EF4-FFF2-40B4-BE49-F238E27FC236}">
                <a16:creationId xmlns:a16="http://schemas.microsoft.com/office/drawing/2014/main" id="{DBD985F6-8C02-EA42-8E96-33C39DD345AC}"/>
              </a:ext>
            </a:extLst>
          </p:cNvPr>
          <p:cNvSpPr txBox="1"/>
          <p:nvPr userDrawn="1"/>
        </p:nvSpPr>
        <p:spPr>
          <a:xfrm>
            <a:off x="17437819" y="8294461"/>
            <a:ext cx="2516400" cy="3420000"/>
          </a:xfrm>
          <a:prstGeom prst="rect">
            <a:avLst/>
          </a:prstGeom>
          <a:noFill/>
        </p:spPr>
        <p:txBody>
          <a:bodyPr wrap="square" rtlCol="0">
            <a:spAutoFit/>
          </a:bodyPr>
          <a:lstStyle/>
          <a:p>
            <a:pPr algn="ctr"/>
            <a:r>
              <a:rPr lang="en-US" sz="19900" b="1" dirty="0">
                <a:solidFill>
                  <a:schemeClr val="accent1">
                    <a:lumMod val="75000"/>
                    <a:alpha val="30000"/>
                  </a:schemeClr>
                </a:solidFill>
                <a:effectLst>
                  <a:outerShdw blurRad="50800" dist="50800" dir="5400000" algn="ctr" rotWithShape="0">
                    <a:srgbClr val="000000">
                      <a:alpha val="0"/>
                    </a:srgbClr>
                  </a:outerShdw>
                </a:effectLst>
                <a:latin typeface="Times New Roman" panose="02020603050405020304" pitchFamily="18" charset="0"/>
                <a:cs typeface="Times New Roman" panose="02020603050405020304" pitchFamily="18" charset="0"/>
              </a:rPr>
              <a:t>5</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wmf"/><Relationship Id="rId13"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5.wmf"/><Relationship Id="rId12"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image" Target="../media/image9.w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97" name="Group 96"/>
          <p:cNvGrpSpPr>
            <a:grpSpLocks noChangeAspect="1"/>
          </p:cNvGrpSpPr>
          <p:nvPr userDrawn="1"/>
        </p:nvGrpSpPr>
        <p:grpSpPr>
          <a:xfrm>
            <a:off x="-6886463" y="2"/>
            <a:ext cx="6608534" cy="19202398"/>
            <a:chOff x="-11220549" y="-1"/>
            <a:chExt cx="11014225" cy="27432000"/>
          </a:xfrm>
        </p:grpSpPr>
        <p:sp>
          <p:nvSpPr>
            <p:cNvPr id="98" name="Rectangle 97"/>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42”x60”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endParaRPr lang="en-US" sz="1600" b="0" dirty="0">
                <a:solidFill>
                  <a:srgbClr val="FFC000"/>
                </a:solidFill>
                <a:latin typeface="Trebuchet MS" pitchFamily="34" charset="0"/>
              </a:endParaRPr>
            </a:p>
            <a:p>
              <a:pPr algn="l" defTabSz="3765639"/>
              <a:endParaRPr lang="en-US" sz="1600" b="0" dirty="0">
                <a:solidFill>
                  <a:srgbClr val="FFC000"/>
                </a:solidFill>
                <a:latin typeface="Trebuchet MS" pitchFamily="34" charset="0"/>
              </a:endParaRPr>
            </a:p>
            <a:p>
              <a:pPr algn="l" defTabSz="3765639"/>
              <a:r>
                <a:rPr lang="en-US" sz="1000" b="1" dirty="0">
                  <a:solidFill>
                    <a:srgbClr val="FFFF00"/>
                  </a:solidFill>
                  <a:latin typeface="Trebuchet MS" pitchFamily="34" charset="0"/>
                </a:rPr>
                <a:t> </a:t>
              </a:r>
              <a:endParaRPr lang="en-US" sz="16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1" baseline="0" dirty="0">
                <a:solidFill>
                  <a:schemeClr val="bg1"/>
                </a:solidFill>
                <a:latin typeface="Trebuchet MS" pitchFamily="34" charset="0"/>
              </a:endParaRP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99" name="Straight Connector 98"/>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00" name="Picture 99"/>
            <p:cNvPicPr>
              <a:picLocks noChangeAspect="1"/>
            </p:cNvPicPr>
            <p:nvPr userDrawn="1"/>
          </p:nvPicPr>
          <p:blipFill>
            <a:blip r:embed="rId3"/>
            <a:stretch>
              <a:fillRect/>
            </a:stretch>
          </p:blipFill>
          <p:spPr>
            <a:xfrm>
              <a:off x="-10736022" y="7070058"/>
              <a:ext cx="1597665" cy="1001614"/>
            </a:xfrm>
            <a:prstGeom prst="rect">
              <a:avLst/>
            </a:prstGeom>
          </p:spPr>
        </p:pic>
        <p:pic>
          <p:nvPicPr>
            <p:cNvPr id="101" name="Picture 100"/>
            <p:cNvPicPr>
              <a:picLocks noChangeAspect="1"/>
            </p:cNvPicPr>
            <p:nvPr userDrawn="1"/>
          </p:nvPicPr>
          <p:blipFill>
            <a:blip r:embed="rId4"/>
            <a:stretch>
              <a:fillRect/>
            </a:stretch>
          </p:blipFill>
          <p:spPr>
            <a:xfrm>
              <a:off x="-10736022" y="11080322"/>
              <a:ext cx="9986807" cy="877997"/>
            </a:xfrm>
            <a:prstGeom prst="rect">
              <a:avLst/>
            </a:prstGeom>
          </p:spPr>
        </p:pic>
        <p:grpSp>
          <p:nvGrpSpPr>
            <p:cNvPr id="102" name="Group 101"/>
            <p:cNvGrpSpPr/>
            <p:nvPr userDrawn="1"/>
          </p:nvGrpSpPr>
          <p:grpSpPr>
            <a:xfrm>
              <a:off x="-9844889" y="17817181"/>
              <a:ext cx="7631078" cy="1987425"/>
              <a:chOff x="-4516464" y="10195245"/>
              <a:chExt cx="3516822" cy="1095727"/>
            </a:xfrm>
          </p:grpSpPr>
          <p:grpSp>
            <p:nvGrpSpPr>
              <p:cNvPr id="108" name="Group 107"/>
              <p:cNvGrpSpPr/>
              <p:nvPr userDrawn="1"/>
            </p:nvGrpSpPr>
            <p:grpSpPr>
              <a:xfrm>
                <a:off x="-2783494" y="10195289"/>
                <a:ext cx="624373" cy="894736"/>
                <a:chOff x="-3958698" y="9877015"/>
                <a:chExt cx="779266" cy="1282147"/>
              </a:xfrm>
            </p:grpSpPr>
            <p:pic>
              <p:nvPicPr>
                <p:cNvPr id="114" name="Picture 113"/>
                <p:cNvPicPr>
                  <a:picLocks noChangeAspect="1"/>
                </p:cNvPicPr>
                <p:nvPr userDrawn="1"/>
              </p:nvPicPr>
              <p:blipFill>
                <a:blip r:embed="rId5"/>
                <a:stretch>
                  <a:fillRect/>
                </a:stretch>
              </p:blipFill>
              <p:spPr>
                <a:xfrm>
                  <a:off x="-3948160" y="9877015"/>
                  <a:ext cx="768728" cy="1090752"/>
                </a:xfrm>
                <a:prstGeom prst="rect">
                  <a:avLst/>
                </a:prstGeom>
              </p:spPr>
            </p:pic>
            <p:sp>
              <p:nvSpPr>
                <p:cNvPr id="115" name="TextBox 56"/>
                <p:cNvSpPr txBox="1"/>
                <p:nvPr userDrawn="1"/>
              </p:nvSpPr>
              <p:spPr>
                <a:xfrm>
                  <a:off x="-3958698" y="10916003"/>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109" name="Group 108"/>
              <p:cNvGrpSpPr/>
              <p:nvPr userDrawn="1"/>
            </p:nvGrpSpPr>
            <p:grpSpPr>
              <a:xfrm>
                <a:off x="-2033159" y="10195245"/>
                <a:ext cx="1033517" cy="907667"/>
                <a:chOff x="-2921738" y="10010570"/>
                <a:chExt cx="1420279" cy="1247337"/>
              </a:xfrm>
            </p:grpSpPr>
            <p:pic>
              <p:nvPicPr>
                <p:cNvPr id="112" name="Picture 111"/>
                <p:cNvPicPr>
                  <a:picLocks noChangeAspect="1"/>
                </p:cNvPicPr>
                <p:nvPr userDrawn="1"/>
              </p:nvPicPr>
              <p:blipFill>
                <a:blip r:embed="rId5"/>
                <a:stretch>
                  <a:fillRect/>
                </a:stretch>
              </p:blipFill>
              <p:spPr>
                <a:xfrm>
                  <a:off x="-2921738" y="10010570"/>
                  <a:ext cx="1420279" cy="1029695"/>
                </a:xfrm>
                <a:prstGeom prst="rect">
                  <a:avLst/>
                </a:prstGeom>
              </p:spPr>
            </p:pic>
            <p:sp>
              <p:nvSpPr>
                <p:cNvPr id="113" name="TextBox 54"/>
                <p:cNvSpPr txBox="1"/>
                <p:nvPr userDrawn="1"/>
              </p:nvSpPr>
              <p:spPr>
                <a:xfrm>
                  <a:off x="-2918992" y="10985853"/>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110" name="Picture 109"/>
              <p:cNvPicPr>
                <a:picLocks noChangeAspect="1"/>
              </p:cNvPicPr>
              <p:nvPr userDrawn="1"/>
            </p:nvPicPr>
            <p:blipFill>
              <a:blip r:embed="rId6"/>
              <a:stretch>
                <a:fillRect/>
              </a:stretch>
            </p:blipFill>
            <p:spPr>
              <a:xfrm>
                <a:off x="-4516464" y="10195268"/>
                <a:ext cx="1098742" cy="847761"/>
              </a:xfrm>
              <a:prstGeom prst="rect">
                <a:avLst/>
              </a:prstGeom>
            </p:spPr>
          </p:pic>
          <p:sp>
            <p:nvSpPr>
              <p:cNvPr id="111" name="TextBox 52"/>
              <p:cNvSpPr txBox="1"/>
              <p:nvPr userDrawn="1"/>
            </p:nvSpPr>
            <p:spPr>
              <a:xfrm>
                <a:off x="-4471893" y="11093004"/>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103" name="Group 102"/>
            <p:cNvGrpSpPr/>
            <p:nvPr userDrawn="1"/>
          </p:nvGrpSpPr>
          <p:grpSpPr>
            <a:xfrm>
              <a:off x="-9604625" y="22201807"/>
              <a:ext cx="7832477" cy="2027097"/>
              <a:chOff x="-4427461" y="12587745"/>
              <a:chExt cx="3609638" cy="1117601"/>
            </a:xfrm>
          </p:grpSpPr>
          <p:pic>
            <p:nvPicPr>
              <p:cNvPr id="104" name="Picture 103"/>
              <p:cNvPicPr/>
              <p:nvPr userDrawn="1"/>
            </p:nvPicPr>
            <p:blipFill>
              <a:blip r:embed="rId7"/>
              <a:stretch>
                <a:fillRect/>
              </a:stretch>
            </p:blipFill>
            <p:spPr>
              <a:xfrm>
                <a:off x="-4179101" y="12737786"/>
                <a:ext cx="1512652" cy="772700"/>
              </a:xfrm>
              <a:prstGeom prst="rect">
                <a:avLst/>
              </a:prstGeom>
            </p:spPr>
          </p:pic>
          <p:pic>
            <p:nvPicPr>
              <p:cNvPr id="105" name="Picture 104"/>
              <p:cNvPicPr/>
              <p:nvPr userDrawn="1"/>
            </p:nvPicPr>
            <p:blipFill>
              <a:blip r:embed="rId8"/>
              <a:stretch>
                <a:fillRect/>
              </a:stretch>
            </p:blipFill>
            <p:spPr>
              <a:xfrm>
                <a:off x="-2596264" y="12737785"/>
                <a:ext cx="1512652" cy="772700"/>
              </a:xfrm>
              <a:prstGeom prst="rect">
                <a:avLst/>
              </a:prstGeom>
            </p:spPr>
          </p:pic>
          <p:sp>
            <p:nvSpPr>
              <p:cNvPr id="106" name="TextBox 47"/>
              <p:cNvSpPr txBox="1"/>
              <p:nvPr userDrawn="1"/>
            </p:nvSpPr>
            <p:spPr>
              <a:xfrm rot="16200000">
                <a:off x="-4921252" y="13081536"/>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107" name="TextBox 48"/>
              <p:cNvSpPr txBox="1"/>
              <p:nvPr userDrawn="1"/>
            </p:nvSpPr>
            <p:spPr>
              <a:xfrm rot="16200000">
                <a:off x="-1447544" y="13075625"/>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116" name="Group 115"/>
          <p:cNvGrpSpPr>
            <a:grpSpLocks noChangeAspect="1"/>
          </p:cNvGrpSpPr>
          <p:nvPr userDrawn="1"/>
        </p:nvGrpSpPr>
        <p:grpSpPr>
          <a:xfrm>
            <a:off x="27709929" y="11216"/>
            <a:ext cx="6632760" cy="19191183"/>
            <a:chOff x="36782324" y="0"/>
            <a:chExt cx="11062139" cy="27432000"/>
          </a:xfrm>
        </p:grpSpPr>
        <p:sp>
          <p:nvSpPr>
            <p:cNvPr id="117" name="Rectangle 11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118" name="Picture 117"/>
            <p:cNvPicPr/>
            <p:nvPr userDrawn="1"/>
          </p:nvPicPr>
          <p:blipFill>
            <a:blip r:embed="rId9"/>
            <a:stretch>
              <a:fillRect/>
            </a:stretch>
          </p:blipFill>
          <p:spPr>
            <a:xfrm>
              <a:off x="39540164" y="3399421"/>
              <a:ext cx="5586150" cy="1716939"/>
            </a:xfrm>
            <a:prstGeom prst="rect">
              <a:avLst/>
            </a:prstGeom>
          </p:spPr>
        </p:pic>
        <p:pic>
          <p:nvPicPr>
            <p:cNvPr id="119" name="Picture 118"/>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120" name="Picture 119"/>
            <p:cNvPicPr/>
            <p:nvPr userDrawn="1"/>
          </p:nvPicPr>
          <p:blipFill>
            <a:blip r:embed="rId11"/>
            <a:stretch>
              <a:fillRect/>
            </a:stretch>
          </p:blipFill>
          <p:spPr>
            <a:xfrm>
              <a:off x="37524683" y="10986709"/>
              <a:ext cx="1482265" cy="825421"/>
            </a:xfrm>
            <a:prstGeom prst="rect">
              <a:avLst/>
            </a:prstGeom>
          </p:spPr>
        </p:pic>
        <p:grpSp>
          <p:nvGrpSpPr>
            <p:cNvPr id="121" name="Group 120"/>
            <p:cNvGrpSpPr/>
            <p:nvPr userDrawn="1"/>
          </p:nvGrpSpPr>
          <p:grpSpPr>
            <a:xfrm>
              <a:off x="37163426" y="23152352"/>
              <a:ext cx="10354213" cy="1052915"/>
              <a:chOff x="31687960" y="29635357"/>
              <a:chExt cx="9771399" cy="1090622"/>
            </a:xfrm>
          </p:grpSpPr>
          <p:sp>
            <p:nvSpPr>
              <p:cNvPr id="123" name="Rounded Rectangle 12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124" name="Picture 12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125" name="TextBox 66"/>
              <p:cNvSpPr txBox="1"/>
              <p:nvPr userDrawn="1"/>
            </p:nvSpPr>
            <p:spPr>
              <a:xfrm>
                <a:off x="32788169" y="29700257"/>
                <a:ext cx="8671190" cy="903879"/>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38" name="TextBox 37"/>
          <p:cNvSpPr txBox="1"/>
          <p:nvPr userDrawn="1"/>
        </p:nvSpPr>
        <p:spPr>
          <a:xfrm>
            <a:off x="27884908" y="17387917"/>
            <a:ext cx="5229435" cy="989269"/>
          </a:xfrm>
          <a:prstGeom prst="rect">
            <a:avLst/>
          </a:prstGeom>
          <a:noFill/>
        </p:spPr>
        <p:txBody>
          <a:bodyPr wrap="square" lIns="65304" tIns="32651" rIns="65304" bIns="32651" rtlCol="0">
            <a:spAutoFit/>
          </a:bodyPr>
          <a:lstStyle/>
          <a:p>
            <a:pPr marL="285750" indent="-168275">
              <a:lnSpc>
                <a:spcPct val="100000"/>
              </a:lnSpc>
            </a:pPr>
            <a:r>
              <a:rPr lang="en-US" sz="1600" dirty="0">
                <a:solidFill>
                  <a:schemeClr val="bg1"/>
                </a:solidFill>
              </a:rPr>
              <a:t>©2015</a:t>
            </a:r>
            <a:r>
              <a:rPr lang="en-US" sz="1600" baseline="0" dirty="0">
                <a:solidFill>
                  <a:schemeClr val="bg1"/>
                </a:solidFill>
              </a:rPr>
              <a:t> </a:t>
            </a:r>
            <a:r>
              <a:rPr lang="en-US" sz="1600" dirty="0">
                <a:solidFill>
                  <a:schemeClr val="bg1"/>
                </a:solidFill>
              </a:rPr>
              <a:t>PosterPresentations.com</a:t>
            </a:r>
            <a:br>
              <a:rPr lang="en-US" sz="1600" dirty="0">
                <a:solidFill>
                  <a:schemeClr val="bg1"/>
                </a:solidFill>
              </a:rPr>
            </a:br>
            <a:r>
              <a:rPr lang="en-US" sz="1400" dirty="0">
                <a:solidFill>
                  <a:schemeClr val="bg1"/>
                </a:solidFill>
              </a:rPr>
              <a:t>2117 Fourth Street ,</a:t>
            </a:r>
            <a:r>
              <a:rPr lang="en-US" sz="1400" baseline="0" dirty="0">
                <a:solidFill>
                  <a:schemeClr val="bg1"/>
                </a:solidFill>
              </a:rPr>
              <a:t> Unit C        </a:t>
            </a:r>
          </a:p>
          <a:p>
            <a:pPr marL="285750" indent="1588">
              <a:lnSpc>
                <a:spcPct val="100000"/>
              </a:lnSpc>
            </a:pPr>
            <a:r>
              <a:rPr lang="en-US" sz="1400" baseline="0" dirty="0">
                <a:solidFill>
                  <a:schemeClr val="bg1"/>
                </a:solidFill>
              </a:rPr>
              <a:t>Berkeley CA </a:t>
            </a:r>
            <a:r>
              <a:rPr lang="en-US" sz="1200" baseline="0" dirty="0">
                <a:solidFill>
                  <a:schemeClr val="bg1"/>
                </a:solidFill>
              </a:rPr>
              <a:t>94710</a:t>
            </a:r>
            <a:br>
              <a:rPr lang="en-US" sz="1400" baseline="0" dirty="0">
                <a:solidFill>
                  <a:schemeClr val="bg1"/>
                </a:solidFill>
              </a:rPr>
            </a:br>
            <a:r>
              <a:rPr lang="en-US" sz="1400" b="1" baseline="0" dirty="0">
                <a:solidFill>
                  <a:srgbClr val="FFFF00"/>
                </a:solidFill>
              </a:rPr>
              <a:t>posterpresenter@gmail.com</a:t>
            </a:r>
            <a:endParaRPr lang="en-US" sz="1600" b="1" dirty="0">
              <a:solidFill>
                <a:srgbClr val="FFFF00"/>
              </a:solidFill>
            </a:endParaRPr>
          </a:p>
        </p:txBody>
      </p:sp>
      <p:sp>
        <p:nvSpPr>
          <p:cNvPr id="39" name="Rounded Rectangle 38"/>
          <p:cNvSpPr/>
          <p:nvPr userDrawn="1"/>
        </p:nvSpPr>
        <p:spPr>
          <a:xfrm>
            <a:off x="574675" y="3209577"/>
            <a:ext cx="6288286"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userDrawn="1"/>
        </p:nvSpPr>
        <p:spPr>
          <a:xfrm>
            <a:off x="7258482" y="3209577"/>
            <a:ext cx="6288286"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userDrawn="1"/>
        </p:nvSpPr>
        <p:spPr>
          <a:xfrm>
            <a:off x="13895563" y="3209577"/>
            <a:ext cx="6288286"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userDrawn="1"/>
        </p:nvSpPr>
        <p:spPr>
          <a:xfrm>
            <a:off x="20570825" y="3209577"/>
            <a:ext cx="6288286"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p:cNvGrpSpPr/>
          <p:nvPr userDrawn="1"/>
        </p:nvGrpSpPr>
        <p:grpSpPr>
          <a:xfrm>
            <a:off x="-9728" y="-3376"/>
            <a:ext cx="27451941" cy="3208195"/>
            <a:chOff x="-14192" y="1382"/>
            <a:chExt cx="27451941" cy="4622614"/>
          </a:xfrm>
        </p:grpSpPr>
        <p:sp>
          <p:nvSpPr>
            <p:cNvPr id="61" name="Rectangle 16"/>
            <p:cNvSpPr/>
            <p:nvPr userDrawn="1"/>
          </p:nvSpPr>
          <p:spPr>
            <a:xfrm>
              <a:off x="-9397" y="707798"/>
              <a:ext cx="27445364" cy="3916198"/>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 name="connsiteX0" fmla="*/ 239 w 43824446"/>
                <a:gd name="connsiteY0" fmla="*/ 7053 h 5845739"/>
                <a:gd name="connsiteX1" fmla="*/ 43824446 w 43824446"/>
                <a:gd name="connsiteY1" fmla="*/ 0 h 5845739"/>
                <a:gd name="connsiteX2" fmla="*/ 43819716 w 43824446"/>
                <a:gd name="connsiteY2" fmla="*/ 5811651 h 5845739"/>
                <a:gd name="connsiteX3" fmla="*/ 21917405 w 43824446"/>
                <a:gd name="connsiteY3" fmla="*/ 3009824 h 5845739"/>
                <a:gd name="connsiteX4" fmla="*/ 457 w 43824446"/>
                <a:gd name="connsiteY4" fmla="*/ 5845739 h 5845739"/>
                <a:gd name="connsiteX5" fmla="*/ 239 w 43824446"/>
                <a:gd name="connsiteY5" fmla="*/ 7053 h 5845739"/>
                <a:gd name="connsiteX0" fmla="*/ 8717 w 43832924"/>
                <a:gd name="connsiteY0" fmla="*/ 7053 h 5862300"/>
                <a:gd name="connsiteX1" fmla="*/ 43832924 w 43832924"/>
                <a:gd name="connsiteY1" fmla="*/ 0 h 5862300"/>
                <a:gd name="connsiteX2" fmla="*/ 43828194 w 43832924"/>
                <a:gd name="connsiteY2" fmla="*/ 5811651 h 5862300"/>
                <a:gd name="connsiteX3" fmla="*/ 21925883 w 43832924"/>
                <a:gd name="connsiteY3" fmla="*/ 3009824 h 5862300"/>
                <a:gd name="connsiteX4" fmla="*/ 133 w 43832924"/>
                <a:gd name="connsiteY4" fmla="*/ 5862300 h 5862300"/>
                <a:gd name="connsiteX5" fmla="*/ 8717 w 43832924"/>
                <a:gd name="connsiteY5" fmla="*/ 7053 h 5862300"/>
                <a:gd name="connsiteX0" fmla="*/ 4390 w 43828597"/>
                <a:gd name="connsiteY0" fmla="*/ 7053 h 5845739"/>
                <a:gd name="connsiteX1" fmla="*/ 43828597 w 43828597"/>
                <a:gd name="connsiteY1" fmla="*/ 0 h 5845739"/>
                <a:gd name="connsiteX2" fmla="*/ 43823867 w 43828597"/>
                <a:gd name="connsiteY2" fmla="*/ 5811651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28212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50253" h="5886768">
                  <a:moveTo>
                    <a:pt x="26046" y="7053"/>
                  </a:moveTo>
                  <a:lnTo>
                    <a:pt x="43850253" y="0"/>
                  </a:lnTo>
                  <a:cubicBezTo>
                    <a:pt x="43848676" y="1937217"/>
                    <a:pt x="43847101" y="3903416"/>
                    <a:pt x="43845524" y="5840633"/>
                  </a:cubicBezTo>
                  <a:cubicBezTo>
                    <a:pt x="37596394" y="3754040"/>
                    <a:pt x="30078577" y="2852981"/>
                    <a:pt x="21943211" y="2804672"/>
                  </a:cubicBezTo>
                  <a:cubicBezTo>
                    <a:pt x="13130028" y="2752338"/>
                    <a:pt x="5384864" y="3570682"/>
                    <a:pt x="56" y="5886768"/>
                  </a:cubicBezTo>
                  <a:cubicBezTo>
                    <a:pt x="-1437" y="3949524"/>
                    <a:pt x="27539" y="1944297"/>
                    <a:pt x="26046"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16"/>
            <p:cNvSpPr/>
            <p:nvPr userDrawn="1"/>
          </p:nvSpPr>
          <p:spPr>
            <a:xfrm>
              <a:off x="-9077" y="5744"/>
              <a:ext cx="27444983" cy="4487402"/>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83609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936161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16018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81608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796070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69600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9001 w 43800854"/>
                <a:gd name="connsiteY0" fmla="*/ 0 h 6800456"/>
                <a:gd name="connsiteX1" fmla="*/ 43800854 w 43800854"/>
                <a:gd name="connsiteY1" fmla="*/ 1497 h 6800456"/>
                <a:gd name="connsiteX2" fmla="*/ 43800026 w 43800854"/>
                <a:gd name="connsiteY2" fmla="*/ 5762520 h 6800456"/>
                <a:gd name="connsiteX3" fmla="*/ 21927474 w 43800854"/>
                <a:gd name="connsiteY3" fmla="*/ 3756043 h 6800456"/>
                <a:gd name="connsiteX4" fmla="*/ 0 w 43800854"/>
                <a:gd name="connsiteY4" fmla="*/ 6800456 h 6800456"/>
                <a:gd name="connsiteX5" fmla="*/ 9001 w 43800854"/>
                <a:gd name="connsiteY5" fmla="*/ 0 h 6800456"/>
                <a:gd name="connsiteX0" fmla="*/ 9001 w 43800854"/>
                <a:gd name="connsiteY0" fmla="*/ 0 h 6680377"/>
                <a:gd name="connsiteX1" fmla="*/ 43800854 w 43800854"/>
                <a:gd name="connsiteY1" fmla="*/ 1497 h 6680377"/>
                <a:gd name="connsiteX2" fmla="*/ 43800026 w 43800854"/>
                <a:gd name="connsiteY2" fmla="*/ 5762520 h 6680377"/>
                <a:gd name="connsiteX3" fmla="*/ 21927474 w 43800854"/>
                <a:gd name="connsiteY3" fmla="*/ 3756043 h 6680377"/>
                <a:gd name="connsiteX4" fmla="*/ 0 w 43800854"/>
                <a:gd name="connsiteY4" fmla="*/ 6680377 h 6680377"/>
                <a:gd name="connsiteX5" fmla="*/ 9001 w 43800854"/>
                <a:gd name="connsiteY5" fmla="*/ 0 h 6680377"/>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756043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00854" h="6580312">
                  <a:moveTo>
                    <a:pt x="9001" y="0"/>
                  </a:moveTo>
                  <a:lnTo>
                    <a:pt x="43800854" y="1497"/>
                  </a:lnTo>
                  <a:cubicBezTo>
                    <a:pt x="43800854" y="2343991"/>
                    <a:pt x="43800026" y="3420026"/>
                    <a:pt x="43800026" y="5762520"/>
                  </a:cubicBezTo>
                  <a:cubicBezTo>
                    <a:pt x="33792539" y="4008920"/>
                    <a:pt x="29228690" y="3605685"/>
                    <a:pt x="21927474" y="3575926"/>
                  </a:cubicBezTo>
                  <a:cubicBezTo>
                    <a:pt x="16086810" y="3552120"/>
                    <a:pt x="6453274" y="4059074"/>
                    <a:pt x="0" y="6580312"/>
                  </a:cubicBezTo>
                  <a:cubicBezTo>
                    <a:pt x="7978" y="4353520"/>
                    <a:pt x="1023" y="2226792"/>
                    <a:pt x="9001"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15"/>
            <p:cNvSpPr/>
            <p:nvPr userDrawn="1"/>
          </p:nvSpPr>
          <p:spPr>
            <a:xfrm>
              <a:off x="-14192" y="1382"/>
              <a:ext cx="27451941" cy="4594111"/>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 name="connsiteX0" fmla="*/ 0 w 43909598"/>
                <a:gd name="connsiteY0" fmla="*/ 0 h 5415969"/>
                <a:gd name="connsiteX1" fmla="*/ 43909598 w 43909598"/>
                <a:gd name="connsiteY1" fmla="*/ 6780 h 5415969"/>
                <a:gd name="connsiteX2" fmla="*/ 43900396 w 43909598"/>
                <a:gd name="connsiteY2" fmla="*/ 2143554 h 5415969"/>
                <a:gd name="connsiteX3" fmla="*/ 21852497 w 43909598"/>
                <a:gd name="connsiteY3" fmla="*/ 1381537 h 5415969"/>
                <a:gd name="connsiteX4" fmla="*/ 20549 w 43909598"/>
                <a:gd name="connsiteY4" fmla="*/ 5415969 h 5415969"/>
                <a:gd name="connsiteX5" fmla="*/ 0 w 43909598"/>
                <a:gd name="connsiteY5" fmla="*/ 0 h 541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41596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809831"/>
                    <a:pt x="20549" y="5415969"/>
                  </a:cubicBezTo>
                  <a:cubicBezTo>
                    <a:pt x="19609" y="362404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grpSp>
        <p:nvGrpSpPr>
          <p:cNvPr id="64" name="Group 63"/>
          <p:cNvGrpSpPr/>
          <p:nvPr userDrawn="1"/>
        </p:nvGrpSpPr>
        <p:grpSpPr>
          <a:xfrm rot="10800000">
            <a:off x="-19942" y="18177163"/>
            <a:ext cx="27476995" cy="1031422"/>
            <a:chOff x="-14192" y="1382"/>
            <a:chExt cx="27451941" cy="4572641"/>
          </a:xfrm>
        </p:grpSpPr>
        <p:sp>
          <p:nvSpPr>
            <p:cNvPr id="65"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68" name="Text Box 14"/>
          <p:cNvSpPr txBox="1">
            <a:spLocks noChangeArrowheads="1"/>
          </p:cNvSpPr>
          <p:nvPr userDrawn="1"/>
        </p:nvSpPr>
        <p:spPr bwMode="auto">
          <a:xfrm>
            <a:off x="1044833" y="18658562"/>
            <a:ext cx="2366237" cy="288335"/>
          </a:xfrm>
          <a:prstGeom prst="rect">
            <a:avLst/>
          </a:prstGeom>
          <a:noFill/>
          <a:ln w="9525">
            <a:noFill/>
            <a:miter lim="800000"/>
            <a:headEnd/>
            <a:tailEnd/>
          </a:ln>
          <a:effectLst/>
        </p:spPr>
        <p:txBody>
          <a:bodyPr wrap="square" lIns="78297" tIns="39141" rIns="78297" bIns="39141">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2" name="Group 21"/>
          <p:cNvGrpSpPr>
            <a:grpSpLocks noChangeAspect="1"/>
          </p:cNvGrpSpPr>
          <p:nvPr userDrawn="1"/>
        </p:nvGrpSpPr>
        <p:grpSpPr>
          <a:xfrm>
            <a:off x="-6886463" y="2"/>
            <a:ext cx="6608534" cy="19202398"/>
            <a:chOff x="-11220549" y="-1"/>
            <a:chExt cx="11014225" cy="27432000"/>
          </a:xfrm>
        </p:grpSpPr>
        <p:sp>
          <p:nvSpPr>
            <p:cNvPr id="24" name="Rectangle 23"/>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42”x60”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endParaRPr lang="en-US" sz="1600" b="0" dirty="0">
                <a:solidFill>
                  <a:srgbClr val="FFC000"/>
                </a:solidFill>
                <a:latin typeface="Trebuchet MS" pitchFamily="34" charset="0"/>
              </a:endParaRPr>
            </a:p>
            <a:p>
              <a:pPr algn="l" defTabSz="3765639"/>
              <a:endParaRPr lang="en-US" sz="1600" b="0" dirty="0">
                <a:solidFill>
                  <a:srgbClr val="FFC000"/>
                </a:solidFill>
                <a:latin typeface="Trebuchet MS" pitchFamily="34" charset="0"/>
              </a:endParaRPr>
            </a:p>
            <a:p>
              <a:pPr algn="l" defTabSz="3765639"/>
              <a:r>
                <a:rPr lang="en-US" sz="1000" b="1" dirty="0">
                  <a:solidFill>
                    <a:srgbClr val="FFFF00"/>
                  </a:solidFill>
                  <a:latin typeface="Trebuchet MS" pitchFamily="34" charset="0"/>
                </a:rPr>
                <a:t> </a:t>
              </a:r>
              <a:endParaRPr lang="en-US" sz="16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1" baseline="0" dirty="0">
                <a:solidFill>
                  <a:schemeClr val="bg1"/>
                </a:solidFill>
                <a:latin typeface="Trebuchet MS" pitchFamily="34" charset="0"/>
              </a:endParaRP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25" name="Straight Connector 24"/>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3"/>
            <a:stretch>
              <a:fillRect/>
            </a:stretch>
          </p:blipFill>
          <p:spPr>
            <a:xfrm>
              <a:off x="-10736022" y="7070058"/>
              <a:ext cx="1597665" cy="1001614"/>
            </a:xfrm>
            <a:prstGeom prst="rect">
              <a:avLst/>
            </a:prstGeom>
          </p:spPr>
        </p:pic>
        <p:pic>
          <p:nvPicPr>
            <p:cNvPr id="42" name="Picture 41"/>
            <p:cNvPicPr>
              <a:picLocks noChangeAspect="1"/>
            </p:cNvPicPr>
            <p:nvPr userDrawn="1"/>
          </p:nvPicPr>
          <p:blipFill>
            <a:blip r:embed="rId4"/>
            <a:stretch>
              <a:fillRect/>
            </a:stretch>
          </p:blipFill>
          <p:spPr>
            <a:xfrm>
              <a:off x="-10736022" y="11080322"/>
              <a:ext cx="9986807" cy="877997"/>
            </a:xfrm>
            <a:prstGeom prst="rect">
              <a:avLst/>
            </a:prstGeom>
          </p:spPr>
        </p:pic>
        <p:grpSp>
          <p:nvGrpSpPr>
            <p:cNvPr id="43" name="Group 42"/>
            <p:cNvGrpSpPr/>
            <p:nvPr userDrawn="1"/>
          </p:nvGrpSpPr>
          <p:grpSpPr>
            <a:xfrm>
              <a:off x="-9844889" y="17817181"/>
              <a:ext cx="7631078" cy="1987425"/>
              <a:chOff x="-4516464" y="10195245"/>
              <a:chExt cx="3516822" cy="1095727"/>
            </a:xfrm>
          </p:grpSpPr>
          <p:grpSp>
            <p:nvGrpSpPr>
              <p:cNvPr id="49" name="Group 48"/>
              <p:cNvGrpSpPr/>
              <p:nvPr userDrawn="1"/>
            </p:nvGrpSpPr>
            <p:grpSpPr>
              <a:xfrm>
                <a:off x="-2783494" y="10195289"/>
                <a:ext cx="624373" cy="894736"/>
                <a:chOff x="-3958698" y="9877015"/>
                <a:chExt cx="779266" cy="1282147"/>
              </a:xfrm>
            </p:grpSpPr>
            <p:pic>
              <p:nvPicPr>
                <p:cNvPr id="55" name="Picture 54"/>
                <p:cNvPicPr>
                  <a:picLocks noChangeAspect="1"/>
                </p:cNvPicPr>
                <p:nvPr userDrawn="1"/>
              </p:nvPicPr>
              <p:blipFill>
                <a:blip r:embed="rId5"/>
                <a:stretch>
                  <a:fillRect/>
                </a:stretch>
              </p:blipFill>
              <p:spPr>
                <a:xfrm>
                  <a:off x="-3948160" y="9877015"/>
                  <a:ext cx="768728" cy="1090752"/>
                </a:xfrm>
                <a:prstGeom prst="rect">
                  <a:avLst/>
                </a:prstGeom>
              </p:spPr>
            </p:pic>
            <p:sp>
              <p:nvSpPr>
                <p:cNvPr id="56" name="TextBox 56"/>
                <p:cNvSpPr txBox="1"/>
                <p:nvPr userDrawn="1"/>
              </p:nvSpPr>
              <p:spPr>
                <a:xfrm>
                  <a:off x="-3958698" y="10916003"/>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50" name="Group 49"/>
              <p:cNvGrpSpPr/>
              <p:nvPr userDrawn="1"/>
            </p:nvGrpSpPr>
            <p:grpSpPr>
              <a:xfrm>
                <a:off x="-2033159" y="10195245"/>
                <a:ext cx="1033517" cy="907667"/>
                <a:chOff x="-2921738" y="10010570"/>
                <a:chExt cx="1420279" cy="1247337"/>
              </a:xfrm>
            </p:grpSpPr>
            <p:pic>
              <p:nvPicPr>
                <p:cNvPr id="53" name="Picture 52"/>
                <p:cNvPicPr>
                  <a:picLocks noChangeAspect="1"/>
                </p:cNvPicPr>
                <p:nvPr userDrawn="1"/>
              </p:nvPicPr>
              <p:blipFill>
                <a:blip r:embed="rId5"/>
                <a:stretch>
                  <a:fillRect/>
                </a:stretch>
              </p:blipFill>
              <p:spPr>
                <a:xfrm>
                  <a:off x="-2921738" y="10010570"/>
                  <a:ext cx="1420279" cy="1029695"/>
                </a:xfrm>
                <a:prstGeom prst="rect">
                  <a:avLst/>
                </a:prstGeom>
              </p:spPr>
            </p:pic>
            <p:sp>
              <p:nvSpPr>
                <p:cNvPr id="54" name="TextBox 54"/>
                <p:cNvSpPr txBox="1"/>
                <p:nvPr userDrawn="1"/>
              </p:nvSpPr>
              <p:spPr>
                <a:xfrm>
                  <a:off x="-2918992" y="10985853"/>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51" name="Picture 50"/>
              <p:cNvPicPr>
                <a:picLocks noChangeAspect="1"/>
              </p:cNvPicPr>
              <p:nvPr userDrawn="1"/>
            </p:nvPicPr>
            <p:blipFill>
              <a:blip r:embed="rId6"/>
              <a:stretch>
                <a:fillRect/>
              </a:stretch>
            </p:blipFill>
            <p:spPr>
              <a:xfrm>
                <a:off x="-4516464" y="10195268"/>
                <a:ext cx="1098742" cy="847761"/>
              </a:xfrm>
              <a:prstGeom prst="rect">
                <a:avLst/>
              </a:prstGeom>
            </p:spPr>
          </p:pic>
          <p:sp>
            <p:nvSpPr>
              <p:cNvPr id="52" name="TextBox 52"/>
              <p:cNvSpPr txBox="1"/>
              <p:nvPr userDrawn="1"/>
            </p:nvSpPr>
            <p:spPr>
              <a:xfrm>
                <a:off x="-4471893" y="11093004"/>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4" name="Group 43"/>
            <p:cNvGrpSpPr/>
            <p:nvPr userDrawn="1"/>
          </p:nvGrpSpPr>
          <p:grpSpPr>
            <a:xfrm>
              <a:off x="-9604625" y="22201807"/>
              <a:ext cx="7832477" cy="2027097"/>
              <a:chOff x="-4427461" y="12587745"/>
              <a:chExt cx="3609638" cy="1117601"/>
            </a:xfrm>
          </p:grpSpPr>
          <p:pic>
            <p:nvPicPr>
              <p:cNvPr id="45" name="Picture 44"/>
              <p:cNvPicPr/>
              <p:nvPr userDrawn="1"/>
            </p:nvPicPr>
            <p:blipFill>
              <a:blip r:embed="rId7"/>
              <a:stretch>
                <a:fillRect/>
              </a:stretch>
            </p:blipFill>
            <p:spPr>
              <a:xfrm>
                <a:off x="-4179101" y="12737786"/>
                <a:ext cx="1512652" cy="772700"/>
              </a:xfrm>
              <a:prstGeom prst="rect">
                <a:avLst/>
              </a:prstGeom>
            </p:spPr>
          </p:pic>
          <p:pic>
            <p:nvPicPr>
              <p:cNvPr id="46" name="Picture 45"/>
              <p:cNvPicPr/>
              <p:nvPr userDrawn="1"/>
            </p:nvPicPr>
            <p:blipFill>
              <a:blip r:embed="rId8"/>
              <a:stretch>
                <a:fillRect/>
              </a:stretch>
            </p:blipFill>
            <p:spPr>
              <a:xfrm>
                <a:off x="-2596264" y="12737785"/>
                <a:ext cx="1512652" cy="772700"/>
              </a:xfrm>
              <a:prstGeom prst="rect">
                <a:avLst/>
              </a:prstGeom>
            </p:spPr>
          </p:pic>
          <p:sp>
            <p:nvSpPr>
              <p:cNvPr id="47" name="TextBox 47"/>
              <p:cNvSpPr txBox="1"/>
              <p:nvPr userDrawn="1"/>
            </p:nvSpPr>
            <p:spPr>
              <a:xfrm rot="16200000">
                <a:off x="-4921252" y="13081536"/>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48" name="TextBox 48"/>
              <p:cNvSpPr txBox="1"/>
              <p:nvPr userDrawn="1"/>
            </p:nvSpPr>
            <p:spPr>
              <a:xfrm rot="16200000">
                <a:off x="-1447544" y="13075625"/>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57" name="Group 56"/>
          <p:cNvGrpSpPr>
            <a:grpSpLocks noChangeAspect="1"/>
          </p:cNvGrpSpPr>
          <p:nvPr userDrawn="1"/>
        </p:nvGrpSpPr>
        <p:grpSpPr>
          <a:xfrm>
            <a:off x="27709929" y="11216"/>
            <a:ext cx="6632760" cy="19191183"/>
            <a:chOff x="36782324" y="0"/>
            <a:chExt cx="11062139" cy="27432000"/>
          </a:xfrm>
        </p:grpSpPr>
        <p:sp>
          <p:nvSpPr>
            <p:cNvPr id="58" name="Rectangle 57"/>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9" name="Picture 58"/>
            <p:cNvPicPr/>
            <p:nvPr userDrawn="1"/>
          </p:nvPicPr>
          <p:blipFill>
            <a:blip r:embed="rId9"/>
            <a:stretch>
              <a:fillRect/>
            </a:stretch>
          </p:blipFill>
          <p:spPr>
            <a:xfrm>
              <a:off x="39540164" y="3399421"/>
              <a:ext cx="5586150" cy="1716939"/>
            </a:xfrm>
            <a:prstGeom prst="rect">
              <a:avLst/>
            </a:prstGeom>
          </p:spPr>
        </p:pic>
        <p:pic>
          <p:nvPicPr>
            <p:cNvPr id="60" name="Picture 59"/>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61" name="Picture 60"/>
            <p:cNvPicPr/>
            <p:nvPr userDrawn="1"/>
          </p:nvPicPr>
          <p:blipFill>
            <a:blip r:embed="rId11"/>
            <a:stretch>
              <a:fillRect/>
            </a:stretch>
          </p:blipFill>
          <p:spPr>
            <a:xfrm>
              <a:off x="37524683" y="10986709"/>
              <a:ext cx="1482265" cy="825421"/>
            </a:xfrm>
            <a:prstGeom prst="rect">
              <a:avLst/>
            </a:prstGeom>
          </p:spPr>
        </p:pic>
        <p:grpSp>
          <p:nvGrpSpPr>
            <p:cNvPr id="62" name="Group 61"/>
            <p:cNvGrpSpPr/>
            <p:nvPr userDrawn="1"/>
          </p:nvGrpSpPr>
          <p:grpSpPr>
            <a:xfrm>
              <a:off x="37163426" y="23152352"/>
              <a:ext cx="10354213" cy="1052915"/>
              <a:chOff x="31687960" y="29635357"/>
              <a:chExt cx="9771399" cy="1090622"/>
            </a:xfrm>
          </p:grpSpPr>
          <p:sp>
            <p:nvSpPr>
              <p:cNvPr id="64" name="Rounded Rectangle 63"/>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65" name="Picture 64"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6" name="TextBox 66"/>
              <p:cNvSpPr txBox="1"/>
              <p:nvPr userDrawn="1"/>
            </p:nvSpPr>
            <p:spPr>
              <a:xfrm>
                <a:off x="32788169" y="29700257"/>
                <a:ext cx="8671190" cy="903879"/>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37" name="TextBox 36"/>
          <p:cNvSpPr txBox="1"/>
          <p:nvPr userDrawn="1"/>
        </p:nvSpPr>
        <p:spPr>
          <a:xfrm>
            <a:off x="27884908" y="17387917"/>
            <a:ext cx="5229435" cy="989269"/>
          </a:xfrm>
          <a:prstGeom prst="rect">
            <a:avLst/>
          </a:prstGeom>
          <a:noFill/>
        </p:spPr>
        <p:txBody>
          <a:bodyPr wrap="square" lIns="65304" tIns="32651" rIns="65304" bIns="32651" rtlCol="0">
            <a:spAutoFit/>
          </a:bodyPr>
          <a:lstStyle/>
          <a:p>
            <a:pPr marL="285750" indent="-168275">
              <a:lnSpc>
                <a:spcPct val="100000"/>
              </a:lnSpc>
            </a:pPr>
            <a:r>
              <a:rPr lang="en-US" sz="1600" dirty="0">
                <a:solidFill>
                  <a:schemeClr val="bg1"/>
                </a:solidFill>
              </a:rPr>
              <a:t>©2015</a:t>
            </a:r>
            <a:r>
              <a:rPr lang="en-US" sz="1600" baseline="0" dirty="0">
                <a:solidFill>
                  <a:schemeClr val="bg1"/>
                </a:solidFill>
              </a:rPr>
              <a:t> </a:t>
            </a:r>
            <a:r>
              <a:rPr lang="en-US" sz="1600" dirty="0">
                <a:solidFill>
                  <a:schemeClr val="bg1"/>
                </a:solidFill>
              </a:rPr>
              <a:t>PosterPresentations.com</a:t>
            </a:r>
            <a:br>
              <a:rPr lang="en-US" sz="1600" dirty="0">
                <a:solidFill>
                  <a:schemeClr val="bg1"/>
                </a:solidFill>
              </a:rPr>
            </a:br>
            <a:r>
              <a:rPr lang="en-US" sz="1400" dirty="0">
                <a:solidFill>
                  <a:schemeClr val="bg1"/>
                </a:solidFill>
              </a:rPr>
              <a:t>2117 Fourth Street ,</a:t>
            </a:r>
            <a:r>
              <a:rPr lang="en-US" sz="1400" baseline="0" dirty="0">
                <a:solidFill>
                  <a:schemeClr val="bg1"/>
                </a:solidFill>
              </a:rPr>
              <a:t> Unit C        </a:t>
            </a:r>
          </a:p>
          <a:p>
            <a:pPr marL="285750" indent="1588">
              <a:lnSpc>
                <a:spcPct val="100000"/>
              </a:lnSpc>
            </a:pPr>
            <a:r>
              <a:rPr lang="en-US" sz="1400" baseline="0" dirty="0">
                <a:solidFill>
                  <a:schemeClr val="bg1"/>
                </a:solidFill>
              </a:rPr>
              <a:t>Berkeley CA </a:t>
            </a:r>
            <a:r>
              <a:rPr lang="en-US" sz="1200" baseline="0" dirty="0">
                <a:solidFill>
                  <a:schemeClr val="bg1"/>
                </a:solidFill>
              </a:rPr>
              <a:t>94710</a:t>
            </a:r>
            <a:br>
              <a:rPr lang="en-US" sz="1400" baseline="0" dirty="0">
                <a:solidFill>
                  <a:schemeClr val="bg1"/>
                </a:solidFill>
              </a:rPr>
            </a:br>
            <a:r>
              <a:rPr lang="en-US" sz="1400" b="1" baseline="0" dirty="0">
                <a:solidFill>
                  <a:srgbClr val="FFFF00"/>
                </a:solidFill>
              </a:rPr>
              <a:t>posterpresenter@gmail.com</a:t>
            </a:r>
            <a:endParaRPr lang="en-US" sz="1600" b="1" dirty="0">
              <a:solidFill>
                <a:srgbClr val="FFFF00"/>
              </a:solidFill>
            </a:endParaRPr>
          </a:p>
        </p:txBody>
      </p:sp>
      <p:sp>
        <p:nvSpPr>
          <p:cNvPr id="39" name="Rounded Rectangle 38"/>
          <p:cNvSpPr/>
          <p:nvPr userDrawn="1"/>
        </p:nvSpPr>
        <p:spPr>
          <a:xfrm>
            <a:off x="574674" y="3209577"/>
            <a:ext cx="8487683"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p:cNvSpPr/>
          <p:nvPr userDrawn="1"/>
        </p:nvSpPr>
        <p:spPr>
          <a:xfrm>
            <a:off x="9463469" y="3209577"/>
            <a:ext cx="8487683"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userDrawn="1"/>
        </p:nvSpPr>
        <p:spPr>
          <a:xfrm>
            <a:off x="18352265" y="3209577"/>
            <a:ext cx="8487683" cy="14809229"/>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userDrawn="1"/>
        </p:nvGrpSpPr>
        <p:grpSpPr>
          <a:xfrm rot="10800000">
            <a:off x="-19942" y="18177163"/>
            <a:ext cx="27476995" cy="1031422"/>
            <a:chOff x="-14192" y="1382"/>
            <a:chExt cx="27451941" cy="4572641"/>
          </a:xfrm>
        </p:grpSpPr>
        <p:sp>
          <p:nvSpPr>
            <p:cNvPr id="67"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0" name="Text Box 14"/>
          <p:cNvSpPr txBox="1">
            <a:spLocks noChangeArrowheads="1"/>
          </p:cNvSpPr>
          <p:nvPr userDrawn="1"/>
        </p:nvSpPr>
        <p:spPr bwMode="auto">
          <a:xfrm>
            <a:off x="1044833" y="18658562"/>
            <a:ext cx="2366237" cy="288335"/>
          </a:xfrm>
          <a:prstGeom prst="rect">
            <a:avLst/>
          </a:prstGeom>
          <a:noFill/>
          <a:ln w="9525">
            <a:noFill/>
            <a:miter lim="800000"/>
            <a:headEnd/>
            <a:tailEnd/>
          </a:ln>
          <a:effectLst/>
        </p:spPr>
        <p:txBody>
          <a:bodyPr wrap="square" lIns="78297" tIns="39141" rIns="78297" bIns="39141">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grpSp>
        <p:nvGrpSpPr>
          <p:cNvPr id="71" name="Group 70"/>
          <p:cNvGrpSpPr/>
          <p:nvPr userDrawn="1"/>
        </p:nvGrpSpPr>
        <p:grpSpPr>
          <a:xfrm>
            <a:off x="-9728" y="-3376"/>
            <a:ext cx="27451941" cy="3208195"/>
            <a:chOff x="-14192" y="1382"/>
            <a:chExt cx="27451941" cy="4622614"/>
          </a:xfrm>
        </p:grpSpPr>
        <p:sp>
          <p:nvSpPr>
            <p:cNvPr id="72" name="Rectangle 16"/>
            <p:cNvSpPr/>
            <p:nvPr userDrawn="1"/>
          </p:nvSpPr>
          <p:spPr>
            <a:xfrm>
              <a:off x="-9397" y="707798"/>
              <a:ext cx="27445364" cy="3916198"/>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 name="connsiteX0" fmla="*/ 239 w 43824446"/>
                <a:gd name="connsiteY0" fmla="*/ 7053 h 5845739"/>
                <a:gd name="connsiteX1" fmla="*/ 43824446 w 43824446"/>
                <a:gd name="connsiteY1" fmla="*/ 0 h 5845739"/>
                <a:gd name="connsiteX2" fmla="*/ 43819716 w 43824446"/>
                <a:gd name="connsiteY2" fmla="*/ 5811651 h 5845739"/>
                <a:gd name="connsiteX3" fmla="*/ 21917405 w 43824446"/>
                <a:gd name="connsiteY3" fmla="*/ 3009824 h 5845739"/>
                <a:gd name="connsiteX4" fmla="*/ 457 w 43824446"/>
                <a:gd name="connsiteY4" fmla="*/ 5845739 h 5845739"/>
                <a:gd name="connsiteX5" fmla="*/ 239 w 43824446"/>
                <a:gd name="connsiteY5" fmla="*/ 7053 h 5845739"/>
                <a:gd name="connsiteX0" fmla="*/ 8717 w 43832924"/>
                <a:gd name="connsiteY0" fmla="*/ 7053 h 5862300"/>
                <a:gd name="connsiteX1" fmla="*/ 43832924 w 43832924"/>
                <a:gd name="connsiteY1" fmla="*/ 0 h 5862300"/>
                <a:gd name="connsiteX2" fmla="*/ 43828194 w 43832924"/>
                <a:gd name="connsiteY2" fmla="*/ 5811651 h 5862300"/>
                <a:gd name="connsiteX3" fmla="*/ 21925883 w 43832924"/>
                <a:gd name="connsiteY3" fmla="*/ 3009824 h 5862300"/>
                <a:gd name="connsiteX4" fmla="*/ 133 w 43832924"/>
                <a:gd name="connsiteY4" fmla="*/ 5862300 h 5862300"/>
                <a:gd name="connsiteX5" fmla="*/ 8717 w 43832924"/>
                <a:gd name="connsiteY5" fmla="*/ 7053 h 5862300"/>
                <a:gd name="connsiteX0" fmla="*/ 4390 w 43828597"/>
                <a:gd name="connsiteY0" fmla="*/ 7053 h 5845739"/>
                <a:gd name="connsiteX1" fmla="*/ 43828597 w 43828597"/>
                <a:gd name="connsiteY1" fmla="*/ 0 h 5845739"/>
                <a:gd name="connsiteX2" fmla="*/ 43823867 w 43828597"/>
                <a:gd name="connsiteY2" fmla="*/ 5811651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28212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50253" h="5886768">
                  <a:moveTo>
                    <a:pt x="26046" y="7053"/>
                  </a:moveTo>
                  <a:lnTo>
                    <a:pt x="43850253" y="0"/>
                  </a:lnTo>
                  <a:cubicBezTo>
                    <a:pt x="43848676" y="1937217"/>
                    <a:pt x="43847101" y="3903416"/>
                    <a:pt x="43845524" y="5840633"/>
                  </a:cubicBezTo>
                  <a:cubicBezTo>
                    <a:pt x="37596394" y="3754040"/>
                    <a:pt x="30078577" y="2852981"/>
                    <a:pt x="21943211" y="2804672"/>
                  </a:cubicBezTo>
                  <a:cubicBezTo>
                    <a:pt x="13130028" y="2752338"/>
                    <a:pt x="5384864" y="3570682"/>
                    <a:pt x="56" y="5886768"/>
                  </a:cubicBezTo>
                  <a:cubicBezTo>
                    <a:pt x="-1437" y="3949524"/>
                    <a:pt x="27539" y="1944297"/>
                    <a:pt x="26046"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16"/>
            <p:cNvSpPr/>
            <p:nvPr userDrawn="1"/>
          </p:nvSpPr>
          <p:spPr>
            <a:xfrm>
              <a:off x="-9077" y="5744"/>
              <a:ext cx="27444983" cy="4487402"/>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83609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936161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16018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81608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796070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69600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9001 w 43800854"/>
                <a:gd name="connsiteY0" fmla="*/ 0 h 6800456"/>
                <a:gd name="connsiteX1" fmla="*/ 43800854 w 43800854"/>
                <a:gd name="connsiteY1" fmla="*/ 1497 h 6800456"/>
                <a:gd name="connsiteX2" fmla="*/ 43800026 w 43800854"/>
                <a:gd name="connsiteY2" fmla="*/ 5762520 h 6800456"/>
                <a:gd name="connsiteX3" fmla="*/ 21927474 w 43800854"/>
                <a:gd name="connsiteY3" fmla="*/ 3756043 h 6800456"/>
                <a:gd name="connsiteX4" fmla="*/ 0 w 43800854"/>
                <a:gd name="connsiteY4" fmla="*/ 6800456 h 6800456"/>
                <a:gd name="connsiteX5" fmla="*/ 9001 w 43800854"/>
                <a:gd name="connsiteY5" fmla="*/ 0 h 6800456"/>
                <a:gd name="connsiteX0" fmla="*/ 9001 w 43800854"/>
                <a:gd name="connsiteY0" fmla="*/ 0 h 6680377"/>
                <a:gd name="connsiteX1" fmla="*/ 43800854 w 43800854"/>
                <a:gd name="connsiteY1" fmla="*/ 1497 h 6680377"/>
                <a:gd name="connsiteX2" fmla="*/ 43800026 w 43800854"/>
                <a:gd name="connsiteY2" fmla="*/ 5762520 h 6680377"/>
                <a:gd name="connsiteX3" fmla="*/ 21927474 w 43800854"/>
                <a:gd name="connsiteY3" fmla="*/ 3756043 h 6680377"/>
                <a:gd name="connsiteX4" fmla="*/ 0 w 43800854"/>
                <a:gd name="connsiteY4" fmla="*/ 6680377 h 6680377"/>
                <a:gd name="connsiteX5" fmla="*/ 9001 w 43800854"/>
                <a:gd name="connsiteY5" fmla="*/ 0 h 6680377"/>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756043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00854" h="6580312">
                  <a:moveTo>
                    <a:pt x="9001" y="0"/>
                  </a:moveTo>
                  <a:lnTo>
                    <a:pt x="43800854" y="1497"/>
                  </a:lnTo>
                  <a:cubicBezTo>
                    <a:pt x="43800854" y="2343991"/>
                    <a:pt x="43800026" y="3420026"/>
                    <a:pt x="43800026" y="5762520"/>
                  </a:cubicBezTo>
                  <a:cubicBezTo>
                    <a:pt x="33792539" y="4008920"/>
                    <a:pt x="29228690" y="3605685"/>
                    <a:pt x="21927474" y="3575926"/>
                  </a:cubicBezTo>
                  <a:cubicBezTo>
                    <a:pt x="16086810" y="3552120"/>
                    <a:pt x="6453274" y="4059074"/>
                    <a:pt x="0" y="6580312"/>
                  </a:cubicBezTo>
                  <a:cubicBezTo>
                    <a:pt x="7978" y="4353520"/>
                    <a:pt x="1023" y="2226792"/>
                    <a:pt x="9001"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15"/>
            <p:cNvSpPr/>
            <p:nvPr userDrawn="1"/>
          </p:nvSpPr>
          <p:spPr>
            <a:xfrm>
              <a:off x="-14192" y="1382"/>
              <a:ext cx="27451941" cy="4594111"/>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 name="connsiteX0" fmla="*/ 0 w 43909598"/>
                <a:gd name="connsiteY0" fmla="*/ 0 h 5415969"/>
                <a:gd name="connsiteX1" fmla="*/ 43909598 w 43909598"/>
                <a:gd name="connsiteY1" fmla="*/ 6780 h 5415969"/>
                <a:gd name="connsiteX2" fmla="*/ 43900396 w 43909598"/>
                <a:gd name="connsiteY2" fmla="*/ 2143554 h 5415969"/>
                <a:gd name="connsiteX3" fmla="*/ 21852497 w 43909598"/>
                <a:gd name="connsiteY3" fmla="*/ 1381537 h 5415969"/>
                <a:gd name="connsiteX4" fmla="*/ 20549 w 43909598"/>
                <a:gd name="connsiteY4" fmla="*/ 5415969 h 5415969"/>
                <a:gd name="connsiteX5" fmla="*/ 0 w 43909598"/>
                <a:gd name="connsiteY5" fmla="*/ 0 h 541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41596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809831"/>
                    <a:pt x="20549" y="5415969"/>
                  </a:cubicBezTo>
                  <a:cubicBezTo>
                    <a:pt x="19609" y="362404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2" name="Group 21"/>
          <p:cNvGrpSpPr>
            <a:grpSpLocks noChangeAspect="1"/>
          </p:cNvGrpSpPr>
          <p:nvPr userDrawn="1"/>
        </p:nvGrpSpPr>
        <p:grpSpPr>
          <a:xfrm>
            <a:off x="-6886463" y="2"/>
            <a:ext cx="6608534" cy="19202398"/>
            <a:chOff x="-11220549" y="-1"/>
            <a:chExt cx="11014225" cy="27432000"/>
          </a:xfrm>
        </p:grpSpPr>
        <p:sp>
          <p:nvSpPr>
            <p:cNvPr id="29" name="Rectangle 28"/>
            <p:cNvSpPr/>
            <p:nvPr userDrawn="1"/>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42”x60”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endParaRPr lang="en-US" sz="1600" b="0" dirty="0">
                <a:solidFill>
                  <a:srgbClr val="FFC000"/>
                </a:solidFill>
                <a:latin typeface="Trebuchet MS" pitchFamily="34" charset="0"/>
              </a:endParaRPr>
            </a:p>
            <a:p>
              <a:pPr algn="l" defTabSz="3765639"/>
              <a:endParaRPr lang="en-US" sz="1600" b="0" dirty="0">
                <a:solidFill>
                  <a:srgbClr val="FFC000"/>
                </a:solidFill>
                <a:latin typeface="Trebuchet MS" pitchFamily="34" charset="0"/>
              </a:endParaRPr>
            </a:p>
            <a:p>
              <a:pPr algn="l" defTabSz="3765639"/>
              <a:r>
                <a:rPr lang="en-US" sz="1000" b="1" dirty="0">
                  <a:solidFill>
                    <a:srgbClr val="FFFF00"/>
                  </a:solidFill>
                  <a:latin typeface="Trebuchet MS" pitchFamily="34" charset="0"/>
                </a:rPr>
                <a:t> </a:t>
              </a:r>
              <a:endParaRPr lang="en-US" sz="16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endParaRPr lang="en-US" sz="1600" b="1" baseline="0" dirty="0">
                <a:solidFill>
                  <a:schemeClr val="bg1"/>
                </a:solidFill>
                <a:latin typeface="Trebuchet MS" pitchFamily="34" charset="0"/>
              </a:endParaRP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31" name="Straight Connector 30"/>
            <p:cNvCxnSpPr/>
            <p:nvPr userDrawn="1"/>
          </p:nvCxnSpPr>
          <p:spPr>
            <a:xfrm>
              <a:off x="-11220549" y="5663750"/>
              <a:ext cx="10999745"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2" name="Picture 31"/>
            <p:cNvPicPr>
              <a:picLocks noChangeAspect="1"/>
            </p:cNvPicPr>
            <p:nvPr userDrawn="1"/>
          </p:nvPicPr>
          <p:blipFill>
            <a:blip r:embed="rId3"/>
            <a:stretch>
              <a:fillRect/>
            </a:stretch>
          </p:blipFill>
          <p:spPr>
            <a:xfrm>
              <a:off x="-10736022" y="7070058"/>
              <a:ext cx="1597665" cy="1001614"/>
            </a:xfrm>
            <a:prstGeom prst="rect">
              <a:avLst/>
            </a:prstGeom>
          </p:spPr>
        </p:pic>
        <p:pic>
          <p:nvPicPr>
            <p:cNvPr id="33" name="Picture 32"/>
            <p:cNvPicPr>
              <a:picLocks noChangeAspect="1"/>
            </p:cNvPicPr>
            <p:nvPr userDrawn="1"/>
          </p:nvPicPr>
          <p:blipFill>
            <a:blip r:embed="rId4"/>
            <a:stretch>
              <a:fillRect/>
            </a:stretch>
          </p:blipFill>
          <p:spPr>
            <a:xfrm>
              <a:off x="-10736022" y="11080322"/>
              <a:ext cx="9986807" cy="877997"/>
            </a:xfrm>
            <a:prstGeom prst="rect">
              <a:avLst/>
            </a:prstGeom>
          </p:spPr>
        </p:pic>
        <p:grpSp>
          <p:nvGrpSpPr>
            <p:cNvPr id="42" name="Group 41"/>
            <p:cNvGrpSpPr/>
            <p:nvPr userDrawn="1"/>
          </p:nvGrpSpPr>
          <p:grpSpPr>
            <a:xfrm>
              <a:off x="-9844889" y="17817181"/>
              <a:ext cx="7631078" cy="1987425"/>
              <a:chOff x="-4516464" y="10195245"/>
              <a:chExt cx="3516822" cy="1095727"/>
            </a:xfrm>
          </p:grpSpPr>
          <p:grpSp>
            <p:nvGrpSpPr>
              <p:cNvPr id="48" name="Group 47"/>
              <p:cNvGrpSpPr/>
              <p:nvPr userDrawn="1"/>
            </p:nvGrpSpPr>
            <p:grpSpPr>
              <a:xfrm>
                <a:off x="-2783494" y="10195289"/>
                <a:ext cx="624373" cy="894736"/>
                <a:chOff x="-3958698" y="9877015"/>
                <a:chExt cx="779266" cy="1282147"/>
              </a:xfrm>
            </p:grpSpPr>
            <p:pic>
              <p:nvPicPr>
                <p:cNvPr id="54" name="Picture 53"/>
                <p:cNvPicPr>
                  <a:picLocks noChangeAspect="1"/>
                </p:cNvPicPr>
                <p:nvPr userDrawn="1"/>
              </p:nvPicPr>
              <p:blipFill>
                <a:blip r:embed="rId5"/>
                <a:stretch>
                  <a:fillRect/>
                </a:stretch>
              </p:blipFill>
              <p:spPr>
                <a:xfrm>
                  <a:off x="-3948160" y="9877015"/>
                  <a:ext cx="768728" cy="1090752"/>
                </a:xfrm>
                <a:prstGeom prst="rect">
                  <a:avLst/>
                </a:prstGeom>
              </p:spPr>
            </p:pic>
            <p:sp>
              <p:nvSpPr>
                <p:cNvPr id="55" name="TextBox 56"/>
                <p:cNvSpPr txBox="1"/>
                <p:nvPr userDrawn="1"/>
              </p:nvSpPr>
              <p:spPr>
                <a:xfrm>
                  <a:off x="-3958698" y="10916003"/>
                  <a:ext cx="779263" cy="243159"/>
                </a:xfrm>
                <a:prstGeom prst="rect">
                  <a:avLst/>
                </a:prstGeom>
                <a:solidFill>
                  <a:schemeClr val="accent1"/>
                </a:solidFill>
                <a:ln>
                  <a:noFill/>
                </a:ln>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b="1" dirty="0">
                      <a:solidFill>
                        <a:schemeClr val="tx1"/>
                      </a:solidFill>
                    </a:rPr>
                    <a:t>ORIGINAL</a:t>
                  </a:r>
                </a:p>
              </p:txBody>
            </p:sp>
          </p:grpSp>
          <p:grpSp>
            <p:nvGrpSpPr>
              <p:cNvPr id="49" name="Group 48"/>
              <p:cNvGrpSpPr/>
              <p:nvPr userDrawn="1"/>
            </p:nvGrpSpPr>
            <p:grpSpPr>
              <a:xfrm>
                <a:off x="-2033159" y="10195245"/>
                <a:ext cx="1033517" cy="907667"/>
                <a:chOff x="-2921738" y="10010570"/>
                <a:chExt cx="1420279" cy="1247337"/>
              </a:xfrm>
            </p:grpSpPr>
            <p:pic>
              <p:nvPicPr>
                <p:cNvPr id="52" name="Picture 51"/>
                <p:cNvPicPr>
                  <a:picLocks noChangeAspect="1"/>
                </p:cNvPicPr>
                <p:nvPr userDrawn="1"/>
              </p:nvPicPr>
              <p:blipFill>
                <a:blip r:embed="rId5"/>
                <a:stretch>
                  <a:fillRect/>
                </a:stretch>
              </p:blipFill>
              <p:spPr>
                <a:xfrm>
                  <a:off x="-2921738" y="10010570"/>
                  <a:ext cx="1420279" cy="1029695"/>
                </a:xfrm>
                <a:prstGeom prst="rect">
                  <a:avLst/>
                </a:prstGeom>
              </p:spPr>
            </p:pic>
            <p:sp>
              <p:nvSpPr>
                <p:cNvPr id="53" name="TextBox 54"/>
                <p:cNvSpPr txBox="1"/>
                <p:nvPr userDrawn="1"/>
              </p:nvSpPr>
              <p:spPr>
                <a:xfrm>
                  <a:off x="-2918992" y="10985853"/>
                  <a:ext cx="1417533" cy="272054"/>
                </a:xfrm>
                <a:prstGeom prst="rect">
                  <a:avLst/>
                </a:prstGeom>
                <a:solidFill>
                  <a:srgbClr val="FF0000"/>
                </a:solid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b="1" dirty="0">
                      <a:solidFill>
                        <a:schemeClr val="bg1"/>
                      </a:solidFill>
                    </a:rPr>
                    <a:t>DISTORTED</a:t>
                  </a:r>
                  <a:endParaRPr lang="en-US" sz="700" b="1" dirty="0">
                    <a:solidFill>
                      <a:schemeClr val="bg1"/>
                    </a:solidFill>
                  </a:endParaRPr>
                </a:p>
              </p:txBody>
            </p:sp>
          </p:grpSp>
          <p:pic>
            <p:nvPicPr>
              <p:cNvPr id="50" name="Picture 49"/>
              <p:cNvPicPr>
                <a:picLocks noChangeAspect="1"/>
              </p:cNvPicPr>
              <p:nvPr userDrawn="1"/>
            </p:nvPicPr>
            <p:blipFill>
              <a:blip r:embed="rId6"/>
              <a:stretch>
                <a:fillRect/>
              </a:stretch>
            </p:blipFill>
            <p:spPr>
              <a:xfrm>
                <a:off x="-4516464" y="10195268"/>
                <a:ext cx="1098742" cy="847761"/>
              </a:xfrm>
              <a:prstGeom prst="rect">
                <a:avLst/>
              </a:prstGeom>
            </p:spPr>
          </p:pic>
          <p:sp>
            <p:nvSpPr>
              <p:cNvPr id="51" name="TextBox 52"/>
              <p:cNvSpPr txBox="1"/>
              <p:nvPr userDrawn="1"/>
            </p:nvSpPr>
            <p:spPr>
              <a:xfrm>
                <a:off x="-4471893" y="11093004"/>
                <a:ext cx="1035685" cy="197968"/>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3" name="Group 42"/>
            <p:cNvGrpSpPr/>
            <p:nvPr userDrawn="1"/>
          </p:nvGrpSpPr>
          <p:grpSpPr>
            <a:xfrm>
              <a:off x="-9604625" y="22201807"/>
              <a:ext cx="7832477" cy="2027097"/>
              <a:chOff x="-4427461" y="12587745"/>
              <a:chExt cx="3609638" cy="1117601"/>
            </a:xfrm>
          </p:grpSpPr>
          <p:pic>
            <p:nvPicPr>
              <p:cNvPr id="44" name="Picture 43"/>
              <p:cNvPicPr/>
              <p:nvPr userDrawn="1"/>
            </p:nvPicPr>
            <p:blipFill>
              <a:blip r:embed="rId7"/>
              <a:stretch>
                <a:fillRect/>
              </a:stretch>
            </p:blipFill>
            <p:spPr>
              <a:xfrm>
                <a:off x="-4179101" y="12737786"/>
                <a:ext cx="1512652" cy="772700"/>
              </a:xfrm>
              <a:prstGeom prst="rect">
                <a:avLst/>
              </a:prstGeom>
            </p:spPr>
          </p:pic>
          <p:pic>
            <p:nvPicPr>
              <p:cNvPr id="45" name="Picture 44"/>
              <p:cNvPicPr/>
              <p:nvPr userDrawn="1"/>
            </p:nvPicPr>
            <p:blipFill>
              <a:blip r:embed="rId8"/>
              <a:stretch>
                <a:fillRect/>
              </a:stretch>
            </p:blipFill>
            <p:spPr>
              <a:xfrm>
                <a:off x="-2596264" y="12737785"/>
                <a:ext cx="1512652" cy="772700"/>
              </a:xfrm>
              <a:prstGeom prst="rect">
                <a:avLst/>
              </a:prstGeom>
            </p:spPr>
          </p:pic>
          <p:sp>
            <p:nvSpPr>
              <p:cNvPr id="46" name="TextBox 47"/>
              <p:cNvSpPr txBox="1"/>
              <p:nvPr userDrawn="1"/>
            </p:nvSpPr>
            <p:spPr>
              <a:xfrm rot="16200000">
                <a:off x="-4921252" y="13081536"/>
                <a:ext cx="1117601" cy="130020"/>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47" name="TextBox 48"/>
              <p:cNvSpPr txBox="1"/>
              <p:nvPr userDrawn="1"/>
            </p:nvSpPr>
            <p:spPr>
              <a:xfrm rot="16200000">
                <a:off x="-1447544" y="13075625"/>
                <a:ext cx="1117601" cy="141841"/>
              </a:xfrm>
              <a:prstGeom prst="rect">
                <a:avLst/>
              </a:prstGeom>
              <a:noFill/>
            </p:spPr>
            <p:txBody>
              <a:bodyPr wrap="square" lIns="0" tIns="0" rIns="0" bIns="0"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pPr algn="ctr"/>
                <a:r>
                  <a:rPr lang="en-US" sz="1200" dirty="0">
                    <a:solidFill>
                      <a:srgbClr val="FF0000"/>
                    </a:solidFill>
                  </a:rPr>
                  <a:t>Bad </a:t>
                </a:r>
                <a:r>
                  <a:rPr lang="en-US" sz="1200" dirty="0">
                    <a:solidFill>
                      <a:schemeClr val="bg1"/>
                    </a:solidFill>
                  </a:rPr>
                  <a:t>printing quality</a:t>
                </a:r>
              </a:p>
            </p:txBody>
          </p:sp>
        </p:grpSp>
      </p:grpSp>
      <p:grpSp>
        <p:nvGrpSpPr>
          <p:cNvPr id="56" name="Group 55"/>
          <p:cNvGrpSpPr>
            <a:grpSpLocks noChangeAspect="1"/>
          </p:cNvGrpSpPr>
          <p:nvPr userDrawn="1"/>
        </p:nvGrpSpPr>
        <p:grpSpPr>
          <a:xfrm>
            <a:off x="27709929" y="11216"/>
            <a:ext cx="6632760" cy="19191183"/>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pic>
          <p:nvPicPr>
            <p:cNvPr id="58" name="Picture 57"/>
            <p:cNvPicPr/>
            <p:nvPr userDrawn="1"/>
          </p:nvPicPr>
          <p:blipFill>
            <a:blip r:embed="rId9"/>
            <a:stretch>
              <a:fillRect/>
            </a:stretch>
          </p:blipFill>
          <p:spPr>
            <a:xfrm>
              <a:off x="39540164" y="3399421"/>
              <a:ext cx="5586150" cy="1716939"/>
            </a:xfrm>
            <a:prstGeom prst="rect">
              <a:avLst/>
            </a:prstGeom>
          </p:spPr>
        </p:pic>
        <p:pic>
          <p:nvPicPr>
            <p:cNvPr id="59" name="Picture 58"/>
            <p:cNvPicPr>
              <a:picLocks noChangeAspect="1"/>
            </p:cNvPicPr>
            <p:nvPr userDrawn="1"/>
          </p:nvPicPr>
          <p:blipFill>
            <a:blip r:embed="rId10"/>
            <a:stretch>
              <a:fillRect/>
            </a:stretch>
          </p:blipFill>
          <p:spPr>
            <a:xfrm>
              <a:off x="37296876" y="7200202"/>
              <a:ext cx="2969584" cy="1140240"/>
            </a:xfrm>
            <a:prstGeom prst="rect">
              <a:avLst/>
            </a:prstGeom>
            <a:ln>
              <a:noFill/>
            </a:ln>
          </p:spPr>
        </p:pic>
        <p:pic>
          <p:nvPicPr>
            <p:cNvPr id="60" name="Picture 59"/>
            <p:cNvPicPr/>
            <p:nvPr userDrawn="1"/>
          </p:nvPicPr>
          <p:blipFill>
            <a:blip r:embed="rId11"/>
            <a:stretch>
              <a:fillRect/>
            </a:stretch>
          </p:blipFill>
          <p:spPr>
            <a:xfrm>
              <a:off x="37524683" y="10986709"/>
              <a:ext cx="1482265" cy="825421"/>
            </a:xfrm>
            <a:prstGeom prst="rect">
              <a:avLst/>
            </a:prstGeom>
          </p:spPr>
        </p:pic>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821436" rtl="0" eaLnBrk="1" latinLnBrk="0" hangingPunct="1">
                  <a:defRPr sz="5600" kern="1200">
                    <a:solidFill>
                      <a:schemeClr val="lt1"/>
                    </a:solidFill>
                    <a:latin typeface="+mn-lt"/>
                    <a:ea typeface="+mn-ea"/>
                    <a:cs typeface="+mn-cs"/>
                  </a:defRPr>
                </a:lvl1pPr>
                <a:lvl2pPr marL="1410719" algn="l" defTabSz="2821436" rtl="0" eaLnBrk="1" latinLnBrk="0" hangingPunct="1">
                  <a:defRPr sz="5600" kern="1200">
                    <a:solidFill>
                      <a:schemeClr val="lt1"/>
                    </a:solidFill>
                    <a:latin typeface="+mn-lt"/>
                    <a:ea typeface="+mn-ea"/>
                    <a:cs typeface="+mn-cs"/>
                  </a:defRPr>
                </a:lvl2pPr>
                <a:lvl3pPr marL="2821436" algn="l" defTabSz="2821436" rtl="0" eaLnBrk="1" latinLnBrk="0" hangingPunct="1">
                  <a:defRPr sz="5600" kern="1200">
                    <a:solidFill>
                      <a:schemeClr val="lt1"/>
                    </a:solidFill>
                    <a:latin typeface="+mn-lt"/>
                    <a:ea typeface="+mn-ea"/>
                    <a:cs typeface="+mn-cs"/>
                  </a:defRPr>
                </a:lvl3pPr>
                <a:lvl4pPr marL="4232155" algn="l" defTabSz="2821436" rtl="0" eaLnBrk="1" latinLnBrk="0" hangingPunct="1">
                  <a:defRPr sz="5600" kern="1200">
                    <a:solidFill>
                      <a:schemeClr val="lt1"/>
                    </a:solidFill>
                    <a:latin typeface="+mn-lt"/>
                    <a:ea typeface="+mn-ea"/>
                    <a:cs typeface="+mn-cs"/>
                  </a:defRPr>
                </a:lvl4pPr>
                <a:lvl5pPr marL="5642872" algn="l" defTabSz="2821436" rtl="0" eaLnBrk="1" latinLnBrk="0" hangingPunct="1">
                  <a:defRPr sz="5600" kern="1200">
                    <a:solidFill>
                      <a:schemeClr val="lt1"/>
                    </a:solidFill>
                    <a:latin typeface="+mn-lt"/>
                    <a:ea typeface="+mn-ea"/>
                    <a:cs typeface="+mn-cs"/>
                  </a:defRPr>
                </a:lvl5pPr>
                <a:lvl6pPr marL="7053590" algn="l" defTabSz="2821436" rtl="0" eaLnBrk="1" latinLnBrk="0" hangingPunct="1">
                  <a:defRPr sz="5600" kern="1200">
                    <a:solidFill>
                      <a:schemeClr val="lt1"/>
                    </a:solidFill>
                    <a:latin typeface="+mn-lt"/>
                    <a:ea typeface="+mn-ea"/>
                    <a:cs typeface="+mn-cs"/>
                  </a:defRPr>
                </a:lvl6pPr>
                <a:lvl7pPr marL="8464309" algn="l" defTabSz="2821436" rtl="0" eaLnBrk="1" latinLnBrk="0" hangingPunct="1">
                  <a:defRPr sz="5600" kern="1200">
                    <a:solidFill>
                      <a:schemeClr val="lt1"/>
                    </a:solidFill>
                    <a:latin typeface="+mn-lt"/>
                    <a:ea typeface="+mn-ea"/>
                    <a:cs typeface="+mn-cs"/>
                  </a:defRPr>
                </a:lvl7pPr>
                <a:lvl8pPr marL="9875027" algn="l" defTabSz="2821436" rtl="0" eaLnBrk="1" latinLnBrk="0" hangingPunct="1">
                  <a:defRPr sz="5600" kern="1200">
                    <a:solidFill>
                      <a:schemeClr val="lt1"/>
                    </a:solidFill>
                    <a:latin typeface="+mn-lt"/>
                    <a:ea typeface="+mn-ea"/>
                    <a:cs typeface="+mn-cs"/>
                  </a:defRPr>
                </a:lvl8pPr>
                <a:lvl9pPr marL="11285745" algn="l" defTabSz="2821436" rtl="0" eaLnBrk="1" latinLnBrk="0" hangingPunct="1">
                  <a:defRPr sz="5600" kern="1200">
                    <a:solidFill>
                      <a:schemeClr val="lt1"/>
                    </a:solidFill>
                    <a:latin typeface="+mn-lt"/>
                    <a:ea typeface="+mn-ea"/>
                    <a:cs typeface="+mn-cs"/>
                  </a:defRPr>
                </a:lvl9pPr>
              </a:lstStyle>
              <a:p>
                <a:pPr algn="ctr"/>
                <a:endParaRPr lang="en-US"/>
              </a:p>
            </p:txBody>
          </p:sp>
          <p:pic>
            <p:nvPicPr>
              <p:cNvPr id="64" name="Picture 63" descr="http://t2.gstatic.com/images?q=tbn:ANd9GcR4APHC6TT9w54M2zn_pvCiBxUNcspYPoVxirLRphBoJabfSvu7zw">
                <a:hlinkClick r:id="rId12"/>
              </p:cNvPr>
              <p:cNvPicPr>
                <a:picLocks noChangeAspect="1" noChangeArrowheads="1"/>
              </p:cNvPicPr>
              <p:nvPr userDrawn="1"/>
            </p:nvPicPr>
            <p:blipFill>
              <a:blip r:embed="rId13" cstate="print"/>
              <a:srcRect/>
              <a:stretch>
                <a:fillRect/>
              </a:stretch>
            </p:blipFill>
            <p:spPr bwMode="auto">
              <a:xfrm>
                <a:off x="31813900" y="29733687"/>
                <a:ext cx="914401" cy="914399"/>
              </a:xfrm>
              <a:prstGeom prst="rect">
                <a:avLst/>
              </a:prstGeom>
              <a:noFill/>
              <a:ln>
                <a:noFill/>
              </a:ln>
            </p:spPr>
          </p:pic>
          <p:sp>
            <p:nvSpPr>
              <p:cNvPr id="65" name="TextBox 66"/>
              <p:cNvSpPr txBox="1"/>
              <p:nvPr userDrawn="1"/>
            </p:nvSpPr>
            <p:spPr>
              <a:xfrm>
                <a:off x="32788169" y="29700257"/>
                <a:ext cx="8671190" cy="903879"/>
              </a:xfrm>
              <a:prstGeom prst="rect">
                <a:avLst/>
              </a:prstGeom>
              <a:noFill/>
              <a:ln>
                <a:noFill/>
              </a:ln>
            </p:spPr>
            <p:txBody>
              <a:bodyPr wrap="square" rtlCol="0">
                <a:spAutoFit/>
              </a:bodyPr>
              <a:lstStyle>
                <a:defPPr>
                  <a:defRPr lang="en-US"/>
                </a:defPPr>
                <a:lvl1pPr marL="0" algn="l" defTabSz="2821436" rtl="0" eaLnBrk="1" latinLnBrk="0" hangingPunct="1">
                  <a:defRPr sz="5600" kern="1200">
                    <a:solidFill>
                      <a:schemeClr val="tx1"/>
                    </a:solidFill>
                    <a:latin typeface="+mn-lt"/>
                    <a:ea typeface="+mn-ea"/>
                    <a:cs typeface="+mn-cs"/>
                  </a:defRPr>
                </a:lvl1pPr>
                <a:lvl2pPr marL="1410719" algn="l" defTabSz="2821436" rtl="0" eaLnBrk="1" latinLnBrk="0" hangingPunct="1">
                  <a:defRPr sz="5600" kern="1200">
                    <a:solidFill>
                      <a:schemeClr val="tx1"/>
                    </a:solidFill>
                    <a:latin typeface="+mn-lt"/>
                    <a:ea typeface="+mn-ea"/>
                    <a:cs typeface="+mn-cs"/>
                  </a:defRPr>
                </a:lvl2pPr>
                <a:lvl3pPr marL="2821436" algn="l" defTabSz="2821436" rtl="0" eaLnBrk="1" latinLnBrk="0" hangingPunct="1">
                  <a:defRPr sz="5600" kern="1200">
                    <a:solidFill>
                      <a:schemeClr val="tx1"/>
                    </a:solidFill>
                    <a:latin typeface="+mn-lt"/>
                    <a:ea typeface="+mn-ea"/>
                    <a:cs typeface="+mn-cs"/>
                  </a:defRPr>
                </a:lvl3pPr>
                <a:lvl4pPr marL="4232155" algn="l" defTabSz="2821436" rtl="0" eaLnBrk="1" latinLnBrk="0" hangingPunct="1">
                  <a:defRPr sz="5600" kern="1200">
                    <a:solidFill>
                      <a:schemeClr val="tx1"/>
                    </a:solidFill>
                    <a:latin typeface="+mn-lt"/>
                    <a:ea typeface="+mn-ea"/>
                    <a:cs typeface="+mn-cs"/>
                  </a:defRPr>
                </a:lvl4pPr>
                <a:lvl5pPr marL="5642872" algn="l" defTabSz="2821436" rtl="0" eaLnBrk="1" latinLnBrk="0" hangingPunct="1">
                  <a:defRPr sz="5600" kern="1200">
                    <a:solidFill>
                      <a:schemeClr val="tx1"/>
                    </a:solidFill>
                    <a:latin typeface="+mn-lt"/>
                    <a:ea typeface="+mn-ea"/>
                    <a:cs typeface="+mn-cs"/>
                  </a:defRPr>
                </a:lvl5pPr>
                <a:lvl6pPr marL="7053590" algn="l" defTabSz="2821436" rtl="0" eaLnBrk="1" latinLnBrk="0" hangingPunct="1">
                  <a:defRPr sz="5600" kern="1200">
                    <a:solidFill>
                      <a:schemeClr val="tx1"/>
                    </a:solidFill>
                    <a:latin typeface="+mn-lt"/>
                    <a:ea typeface="+mn-ea"/>
                    <a:cs typeface="+mn-cs"/>
                  </a:defRPr>
                </a:lvl6pPr>
                <a:lvl7pPr marL="8464309" algn="l" defTabSz="2821436" rtl="0" eaLnBrk="1" latinLnBrk="0" hangingPunct="1">
                  <a:defRPr sz="5600" kern="1200">
                    <a:solidFill>
                      <a:schemeClr val="tx1"/>
                    </a:solidFill>
                    <a:latin typeface="+mn-lt"/>
                    <a:ea typeface="+mn-ea"/>
                    <a:cs typeface="+mn-cs"/>
                  </a:defRPr>
                </a:lvl7pPr>
                <a:lvl8pPr marL="9875027" algn="l" defTabSz="2821436" rtl="0" eaLnBrk="1" latinLnBrk="0" hangingPunct="1">
                  <a:defRPr sz="5600" kern="1200">
                    <a:solidFill>
                      <a:schemeClr val="tx1"/>
                    </a:solidFill>
                    <a:latin typeface="+mn-lt"/>
                    <a:ea typeface="+mn-ea"/>
                    <a:cs typeface="+mn-cs"/>
                  </a:defRPr>
                </a:lvl8pPr>
                <a:lvl9pPr marL="11285745" algn="l" defTabSz="2821436" rtl="0" eaLnBrk="1" latinLnBrk="0" hangingPunct="1">
                  <a:defRPr sz="5600" kern="1200">
                    <a:solidFill>
                      <a:schemeClr val="tx1"/>
                    </a:solidFill>
                    <a:latin typeface="+mn-lt"/>
                    <a:ea typeface="+mn-ea"/>
                    <a:cs typeface="+mn-cs"/>
                  </a:defRPr>
                </a:lvl9p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37" name="TextBox 36"/>
          <p:cNvSpPr txBox="1"/>
          <p:nvPr userDrawn="1"/>
        </p:nvSpPr>
        <p:spPr>
          <a:xfrm>
            <a:off x="27884908" y="17387917"/>
            <a:ext cx="5229435" cy="989269"/>
          </a:xfrm>
          <a:prstGeom prst="rect">
            <a:avLst/>
          </a:prstGeom>
          <a:noFill/>
        </p:spPr>
        <p:txBody>
          <a:bodyPr wrap="square" lIns="65304" tIns="32651" rIns="65304" bIns="32651" rtlCol="0">
            <a:spAutoFit/>
          </a:bodyPr>
          <a:lstStyle/>
          <a:p>
            <a:pPr marL="285750" indent="-168275">
              <a:lnSpc>
                <a:spcPct val="100000"/>
              </a:lnSpc>
            </a:pPr>
            <a:r>
              <a:rPr lang="en-US" sz="1600" dirty="0">
                <a:solidFill>
                  <a:schemeClr val="bg1"/>
                </a:solidFill>
              </a:rPr>
              <a:t>©2015</a:t>
            </a:r>
            <a:r>
              <a:rPr lang="en-US" sz="1600" baseline="0" dirty="0">
                <a:solidFill>
                  <a:schemeClr val="bg1"/>
                </a:solidFill>
              </a:rPr>
              <a:t> </a:t>
            </a:r>
            <a:r>
              <a:rPr lang="en-US" sz="1600" dirty="0">
                <a:solidFill>
                  <a:schemeClr val="bg1"/>
                </a:solidFill>
              </a:rPr>
              <a:t>PosterPresentations.com</a:t>
            </a:r>
            <a:br>
              <a:rPr lang="en-US" sz="1600" dirty="0">
                <a:solidFill>
                  <a:schemeClr val="bg1"/>
                </a:solidFill>
              </a:rPr>
            </a:br>
            <a:r>
              <a:rPr lang="en-US" sz="1400" dirty="0">
                <a:solidFill>
                  <a:schemeClr val="bg1"/>
                </a:solidFill>
              </a:rPr>
              <a:t>2117 Fourth Street ,</a:t>
            </a:r>
            <a:r>
              <a:rPr lang="en-US" sz="1400" baseline="0" dirty="0">
                <a:solidFill>
                  <a:schemeClr val="bg1"/>
                </a:solidFill>
              </a:rPr>
              <a:t> Unit C        </a:t>
            </a:r>
          </a:p>
          <a:p>
            <a:pPr marL="285750" indent="1588">
              <a:lnSpc>
                <a:spcPct val="100000"/>
              </a:lnSpc>
            </a:pPr>
            <a:r>
              <a:rPr lang="en-US" sz="1400" baseline="0" dirty="0">
                <a:solidFill>
                  <a:schemeClr val="bg1"/>
                </a:solidFill>
              </a:rPr>
              <a:t>Berkeley CA </a:t>
            </a:r>
            <a:r>
              <a:rPr lang="en-US" sz="1200" baseline="0" dirty="0">
                <a:solidFill>
                  <a:schemeClr val="bg1"/>
                </a:solidFill>
              </a:rPr>
              <a:t>94710</a:t>
            </a:r>
            <a:br>
              <a:rPr lang="en-US" sz="1400" baseline="0" dirty="0">
                <a:solidFill>
                  <a:schemeClr val="bg1"/>
                </a:solidFill>
              </a:rPr>
            </a:br>
            <a:r>
              <a:rPr lang="en-US" sz="1400" b="1" baseline="0" dirty="0">
                <a:solidFill>
                  <a:srgbClr val="FFFF00"/>
                </a:solidFill>
              </a:rPr>
              <a:t>posterpresenter@gmail.com</a:t>
            </a:r>
            <a:endParaRPr lang="en-US" sz="1600" b="1" dirty="0">
              <a:solidFill>
                <a:srgbClr val="FFFF00"/>
              </a:solidFill>
            </a:endParaRPr>
          </a:p>
        </p:txBody>
      </p:sp>
      <p:sp>
        <p:nvSpPr>
          <p:cNvPr id="40" name="Rounded Rectangle 39"/>
          <p:cNvSpPr/>
          <p:nvPr userDrawn="1"/>
        </p:nvSpPr>
        <p:spPr>
          <a:xfrm>
            <a:off x="574675" y="3210125"/>
            <a:ext cx="6288286" cy="14808681"/>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userDrawn="1"/>
        </p:nvSpPr>
        <p:spPr>
          <a:xfrm>
            <a:off x="20548930" y="3210125"/>
            <a:ext cx="6288286" cy="14808681"/>
          </a:xfrm>
          <a:prstGeom prst="roundRect">
            <a:avLst>
              <a:gd name="adj" fmla="val 1956"/>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ounded Rectangle 61"/>
          <p:cNvSpPr/>
          <p:nvPr userDrawn="1"/>
        </p:nvSpPr>
        <p:spPr>
          <a:xfrm>
            <a:off x="7256792" y="3210125"/>
            <a:ext cx="12934124" cy="14808681"/>
          </a:xfrm>
          <a:prstGeom prst="roundRect">
            <a:avLst>
              <a:gd name="adj" fmla="val 1050"/>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p:cNvGrpSpPr/>
          <p:nvPr userDrawn="1"/>
        </p:nvGrpSpPr>
        <p:grpSpPr>
          <a:xfrm rot="10800000">
            <a:off x="-19942" y="18177163"/>
            <a:ext cx="27476995" cy="1031422"/>
            <a:chOff x="-14192" y="1382"/>
            <a:chExt cx="27451941" cy="4572641"/>
          </a:xfrm>
        </p:grpSpPr>
        <p:sp>
          <p:nvSpPr>
            <p:cNvPr id="67" name="Rectangle 16"/>
            <p:cNvSpPr/>
            <p:nvPr userDrawn="1"/>
          </p:nvSpPr>
          <p:spPr>
            <a:xfrm>
              <a:off x="4001" y="707796"/>
              <a:ext cx="27429212" cy="3866227"/>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24446" h="5811651">
                  <a:moveTo>
                    <a:pt x="239" y="7053"/>
                  </a:moveTo>
                  <a:lnTo>
                    <a:pt x="43824446" y="0"/>
                  </a:lnTo>
                  <a:cubicBezTo>
                    <a:pt x="43822869" y="1937217"/>
                    <a:pt x="43821293" y="3874434"/>
                    <a:pt x="43819716" y="5811651"/>
                  </a:cubicBezTo>
                  <a:cubicBezTo>
                    <a:pt x="38268362" y="4032785"/>
                    <a:pt x="30438085" y="2966157"/>
                    <a:pt x="21917405" y="3009824"/>
                  </a:cubicBezTo>
                  <a:cubicBezTo>
                    <a:pt x="14614291" y="3047251"/>
                    <a:pt x="6453731" y="3277510"/>
                    <a:pt x="457" y="5798748"/>
                  </a:cubicBezTo>
                  <a:cubicBezTo>
                    <a:pt x="-1036" y="3861504"/>
                    <a:pt x="1732" y="1944297"/>
                    <a:pt x="239"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16"/>
            <p:cNvSpPr/>
            <p:nvPr userDrawn="1"/>
          </p:nvSpPr>
          <p:spPr>
            <a:xfrm>
              <a:off x="-4323" y="5744"/>
              <a:ext cx="27440229" cy="4555641"/>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93267" h="6680377">
                  <a:moveTo>
                    <a:pt x="1414" y="0"/>
                  </a:moveTo>
                  <a:lnTo>
                    <a:pt x="43793267" y="1497"/>
                  </a:lnTo>
                  <a:cubicBezTo>
                    <a:pt x="43793267" y="2343991"/>
                    <a:pt x="43792439" y="3420026"/>
                    <a:pt x="43792439" y="5762520"/>
                  </a:cubicBezTo>
                  <a:cubicBezTo>
                    <a:pt x="38990659" y="4549272"/>
                    <a:pt x="29172697" y="3623080"/>
                    <a:pt x="21876323" y="3776056"/>
                  </a:cubicBezTo>
                  <a:cubicBezTo>
                    <a:pt x="14579949" y="3929032"/>
                    <a:pt x="6467468" y="4159139"/>
                    <a:pt x="14194" y="6680377"/>
                  </a:cubicBezTo>
                  <a:cubicBezTo>
                    <a:pt x="22172" y="4453585"/>
                    <a:pt x="-6564" y="2226792"/>
                    <a:pt x="1414"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15"/>
            <p:cNvSpPr/>
            <p:nvPr userDrawn="1"/>
          </p:nvSpPr>
          <p:spPr>
            <a:xfrm>
              <a:off x="-14192" y="1382"/>
              <a:ext cx="27451941" cy="4570666"/>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38832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782191"/>
                    <a:pt x="20549" y="5388329"/>
                  </a:cubicBezTo>
                  <a:cubicBezTo>
                    <a:pt x="19609" y="359640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
        <p:nvSpPr>
          <p:cNvPr id="70" name="Text Box 14"/>
          <p:cNvSpPr txBox="1">
            <a:spLocks noChangeArrowheads="1"/>
          </p:cNvSpPr>
          <p:nvPr userDrawn="1"/>
        </p:nvSpPr>
        <p:spPr bwMode="auto">
          <a:xfrm>
            <a:off x="1044833" y="18658562"/>
            <a:ext cx="2366237" cy="288335"/>
          </a:xfrm>
          <a:prstGeom prst="rect">
            <a:avLst/>
          </a:prstGeom>
          <a:noFill/>
          <a:ln w="9525">
            <a:noFill/>
            <a:miter lim="800000"/>
            <a:headEnd/>
            <a:tailEnd/>
          </a:ln>
          <a:effectLst/>
        </p:spPr>
        <p:txBody>
          <a:bodyPr wrap="square" lIns="78297" tIns="39141" rIns="78297" bIns="39141">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grpSp>
        <p:nvGrpSpPr>
          <p:cNvPr id="71" name="Group 70"/>
          <p:cNvGrpSpPr/>
          <p:nvPr userDrawn="1"/>
        </p:nvGrpSpPr>
        <p:grpSpPr>
          <a:xfrm>
            <a:off x="-9728" y="-3376"/>
            <a:ext cx="27451941" cy="3208195"/>
            <a:chOff x="-14192" y="1382"/>
            <a:chExt cx="27451941" cy="4622614"/>
          </a:xfrm>
        </p:grpSpPr>
        <p:sp>
          <p:nvSpPr>
            <p:cNvPr id="72" name="Rectangle 16"/>
            <p:cNvSpPr/>
            <p:nvPr userDrawn="1"/>
          </p:nvSpPr>
          <p:spPr>
            <a:xfrm>
              <a:off x="-9397" y="707798"/>
              <a:ext cx="27445364" cy="3916198"/>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32864 w 43891200"/>
                <a:gd name="connsiteY3" fmla="*/ 3330294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589306 w 43891200"/>
                <a:gd name="connsiteY3" fmla="*/ 3104512 h 7027483"/>
                <a:gd name="connsiteX4" fmla="*/ 84664 w 43891200"/>
                <a:gd name="connsiteY4" fmla="*/ 5531673 h 7027483"/>
                <a:gd name="connsiteX5" fmla="*/ 0 w 43891200"/>
                <a:gd name="connsiteY5" fmla="*/ 0 h 7027483"/>
                <a:gd name="connsiteX0" fmla="*/ 0 w 43891200"/>
                <a:gd name="connsiteY0" fmla="*/ 0 h 7272584"/>
                <a:gd name="connsiteX1" fmla="*/ 43891200 w 43891200"/>
                <a:gd name="connsiteY1" fmla="*/ 0 h 7272584"/>
                <a:gd name="connsiteX2" fmla="*/ 43891200 w 43891200"/>
                <a:gd name="connsiteY2" fmla="*/ 7027483 h 7272584"/>
                <a:gd name="connsiteX3" fmla="*/ 37534349 w 43891200"/>
                <a:gd name="connsiteY3" fmla="*/ 5432466 h 7272584"/>
                <a:gd name="connsiteX4" fmla="*/ 21589306 w 43891200"/>
                <a:gd name="connsiteY4" fmla="*/ 3104512 h 7272584"/>
                <a:gd name="connsiteX5" fmla="*/ 84664 w 43891200"/>
                <a:gd name="connsiteY5" fmla="*/ 5531673 h 7272584"/>
                <a:gd name="connsiteX6" fmla="*/ 0 w 43891200"/>
                <a:gd name="connsiteY6" fmla="*/ 0 h 7272584"/>
                <a:gd name="connsiteX0" fmla="*/ 0 w 43891200"/>
                <a:gd name="connsiteY0" fmla="*/ 0 h 7027483"/>
                <a:gd name="connsiteX1" fmla="*/ 43891200 w 43891200"/>
                <a:gd name="connsiteY1" fmla="*/ 0 h 7027483"/>
                <a:gd name="connsiteX2" fmla="*/ 43891200 w 43891200"/>
                <a:gd name="connsiteY2" fmla="*/ 7027483 h 7027483"/>
                <a:gd name="connsiteX3" fmla="*/ 37534349 w 43891200"/>
                <a:gd name="connsiteY3" fmla="*/ 5432466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589306 w 43891200"/>
                <a:gd name="connsiteY4" fmla="*/ 3104512 h 7027483"/>
                <a:gd name="connsiteX5" fmla="*/ 84664 w 43891200"/>
                <a:gd name="connsiteY5" fmla="*/ 5531673 h 7027483"/>
                <a:gd name="connsiteX6" fmla="*/ 0 w 43891200"/>
                <a:gd name="connsiteY6"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37534347 w 43891200"/>
                <a:gd name="connsiteY3" fmla="*/ 5179307 h 7027483"/>
                <a:gd name="connsiteX4" fmla="*/ 21423313 w 43891200"/>
                <a:gd name="connsiteY4" fmla="*/ 3012175 h 7027483"/>
                <a:gd name="connsiteX5" fmla="*/ 84664 w 43891200"/>
                <a:gd name="connsiteY5" fmla="*/ 5531673 h 7027483"/>
                <a:gd name="connsiteX6" fmla="*/ 0 w 43891200"/>
                <a:gd name="connsiteY6" fmla="*/ 0 h 7027483"/>
                <a:gd name="connsiteX0" fmla="*/ 0 w 43891200"/>
                <a:gd name="connsiteY0" fmla="*/ 0 h 6029592"/>
                <a:gd name="connsiteX1" fmla="*/ 43891200 w 43891200"/>
                <a:gd name="connsiteY1" fmla="*/ 0 h 6029592"/>
                <a:gd name="connsiteX2" fmla="*/ 43852760 w 43891200"/>
                <a:gd name="connsiteY2" fmla="*/ 6029592 h 6029592"/>
                <a:gd name="connsiteX3" fmla="*/ 37534347 w 43891200"/>
                <a:gd name="connsiteY3" fmla="*/ 517930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36342689 w 43891200"/>
                <a:gd name="connsiteY3" fmla="*/ 4466527 h 6029592"/>
                <a:gd name="connsiteX4" fmla="*/ 21423313 w 43891200"/>
                <a:gd name="connsiteY4" fmla="*/ 3012175 h 6029592"/>
                <a:gd name="connsiteX5" fmla="*/ 84664 w 43891200"/>
                <a:gd name="connsiteY5" fmla="*/ 5531673 h 6029592"/>
                <a:gd name="connsiteX6" fmla="*/ 0 w 43891200"/>
                <a:gd name="connsiteY6" fmla="*/ 0 h 6029592"/>
                <a:gd name="connsiteX0" fmla="*/ 0 w 43891200"/>
                <a:gd name="connsiteY0" fmla="*/ 0 h 6079664"/>
                <a:gd name="connsiteX1" fmla="*/ 43891200 w 43891200"/>
                <a:gd name="connsiteY1" fmla="*/ 0 h 6079664"/>
                <a:gd name="connsiteX2" fmla="*/ 43852760 w 43891200"/>
                <a:gd name="connsiteY2" fmla="*/ 6029592 h 6079664"/>
                <a:gd name="connsiteX3" fmla="*/ 21423313 w 43891200"/>
                <a:gd name="connsiteY3" fmla="*/ 3012175 h 6079664"/>
                <a:gd name="connsiteX4" fmla="*/ 84664 w 43891200"/>
                <a:gd name="connsiteY4" fmla="*/ 5531673 h 6079664"/>
                <a:gd name="connsiteX5" fmla="*/ 0 w 43891200"/>
                <a:gd name="connsiteY5" fmla="*/ 0 h 6079664"/>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6029592"/>
                <a:gd name="connsiteX1" fmla="*/ 43891200 w 43891200"/>
                <a:gd name="connsiteY1" fmla="*/ 0 h 6029592"/>
                <a:gd name="connsiteX2" fmla="*/ 43852760 w 43891200"/>
                <a:gd name="connsiteY2" fmla="*/ 6029592 h 6029592"/>
                <a:gd name="connsiteX3" fmla="*/ 21423313 w 43891200"/>
                <a:gd name="connsiteY3" fmla="*/ 3012175 h 6029592"/>
                <a:gd name="connsiteX4" fmla="*/ 84664 w 43891200"/>
                <a:gd name="connsiteY4" fmla="*/ 5531673 h 6029592"/>
                <a:gd name="connsiteX5" fmla="*/ 0 w 43891200"/>
                <a:gd name="connsiteY5" fmla="*/ 0 h 6029592"/>
                <a:gd name="connsiteX0" fmla="*/ 0 w 43891200"/>
                <a:gd name="connsiteY0" fmla="*/ 0 h 5887037"/>
                <a:gd name="connsiteX1" fmla="*/ 43891200 w 43891200"/>
                <a:gd name="connsiteY1" fmla="*/ 0 h 5887037"/>
                <a:gd name="connsiteX2" fmla="*/ 43814321 w 43891200"/>
                <a:gd name="connsiteY2" fmla="*/ 5887037 h 5887037"/>
                <a:gd name="connsiteX3" fmla="*/ 21423313 w 43891200"/>
                <a:gd name="connsiteY3" fmla="*/ 3012175 h 5887037"/>
                <a:gd name="connsiteX4" fmla="*/ 84664 w 43891200"/>
                <a:gd name="connsiteY4" fmla="*/ 5531673 h 5887037"/>
                <a:gd name="connsiteX5" fmla="*/ 0 w 43891200"/>
                <a:gd name="connsiteY5" fmla="*/ 0 h 5887037"/>
                <a:gd name="connsiteX0" fmla="*/ 0 w 43891200"/>
                <a:gd name="connsiteY0" fmla="*/ 0 h 5745966"/>
                <a:gd name="connsiteX1" fmla="*/ 43891200 w 43891200"/>
                <a:gd name="connsiteY1" fmla="*/ 0 h 5745966"/>
                <a:gd name="connsiteX2" fmla="*/ 43814319 w 43891200"/>
                <a:gd name="connsiteY2" fmla="*/ 5745966 h 5745966"/>
                <a:gd name="connsiteX3" fmla="*/ 21423313 w 43891200"/>
                <a:gd name="connsiteY3" fmla="*/ 3012175 h 5745966"/>
                <a:gd name="connsiteX4" fmla="*/ 84664 w 43891200"/>
                <a:gd name="connsiteY4" fmla="*/ 5531673 h 5745966"/>
                <a:gd name="connsiteX5" fmla="*/ 0 w 43891200"/>
                <a:gd name="connsiteY5" fmla="*/ 0 h 5745966"/>
                <a:gd name="connsiteX0" fmla="*/ 0 w 43891200"/>
                <a:gd name="connsiteY0" fmla="*/ 0 h 5774180"/>
                <a:gd name="connsiteX1" fmla="*/ 43891200 w 43891200"/>
                <a:gd name="connsiteY1" fmla="*/ 0 h 5774180"/>
                <a:gd name="connsiteX2" fmla="*/ 43814319 w 43891200"/>
                <a:gd name="connsiteY2" fmla="*/ 5774180 h 5774180"/>
                <a:gd name="connsiteX3" fmla="*/ 21423313 w 43891200"/>
                <a:gd name="connsiteY3" fmla="*/ 3012175 h 5774180"/>
                <a:gd name="connsiteX4" fmla="*/ 84664 w 43891200"/>
                <a:gd name="connsiteY4" fmla="*/ 5531673 h 5774180"/>
                <a:gd name="connsiteX5" fmla="*/ 0 w 43891200"/>
                <a:gd name="connsiteY5" fmla="*/ 0 h 5774180"/>
                <a:gd name="connsiteX0" fmla="*/ 6633 w 43897833"/>
                <a:gd name="connsiteY0" fmla="*/ 0 h 5774180"/>
                <a:gd name="connsiteX1" fmla="*/ 43897833 w 43897833"/>
                <a:gd name="connsiteY1" fmla="*/ 0 h 5774180"/>
                <a:gd name="connsiteX2" fmla="*/ 43820952 w 43897833"/>
                <a:gd name="connsiteY2" fmla="*/ 5774180 h 5774180"/>
                <a:gd name="connsiteX3" fmla="*/ 21429946 w 43897833"/>
                <a:gd name="connsiteY3" fmla="*/ 3012175 h 5774180"/>
                <a:gd name="connsiteX4" fmla="*/ 0 w 43897833"/>
                <a:gd name="connsiteY4" fmla="*/ 5757386 h 5774180"/>
                <a:gd name="connsiteX5" fmla="*/ 6633 w 43897833"/>
                <a:gd name="connsiteY5" fmla="*/ 0 h 5774180"/>
                <a:gd name="connsiteX0" fmla="*/ 6633 w 43897833"/>
                <a:gd name="connsiteY0" fmla="*/ 0 h 5785600"/>
                <a:gd name="connsiteX1" fmla="*/ 43897833 w 43897833"/>
                <a:gd name="connsiteY1" fmla="*/ 0 h 5785600"/>
                <a:gd name="connsiteX2" fmla="*/ 43820952 w 43897833"/>
                <a:gd name="connsiteY2" fmla="*/ 5774180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97833"/>
                <a:gd name="connsiteY0" fmla="*/ 0 h 5785600"/>
                <a:gd name="connsiteX1" fmla="*/ 43897833 w 43897833"/>
                <a:gd name="connsiteY1" fmla="*/ 0 h 5785600"/>
                <a:gd name="connsiteX2" fmla="*/ 43829914 w 43897833"/>
                <a:gd name="connsiteY2" fmla="*/ 5757562 h 5785600"/>
                <a:gd name="connsiteX3" fmla="*/ 21429946 w 43897833"/>
                <a:gd name="connsiteY3" fmla="*/ 3012175 h 5785600"/>
                <a:gd name="connsiteX4" fmla="*/ 0 w 43897833"/>
                <a:gd name="connsiteY4" fmla="*/ 5785600 h 5785600"/>
                <a:gd name="connsiteX5" fmla="*/ 6633 w 43897833"/>
                <a:gd name="connsiteY5" fmla="*/ 0 h 5785600"/>
                <a:gd name="connsiteX0" fmla="*/ 6633 w 43884390"/>
                <a:gd name="connsiteY0" fmla="*/ 4153 h 5789753"/>
                <a:gd name="connsiteX1" fmla="*/ 43884390 w 43884390"/>
                <a:gd name="connsiteY1" fmla="*/ 0 h 5789753"/>
                <a:gd name="connsiteX2" fmla="*/ 43829914 w 43884390"/>
                <a:gd name="connsiteY2" fmla="*/ 5761715 h 5789753"/>
                <a:gd name="connsiteX3" fmla="*/ 21429946 w 43884390"/>
                <a:gd name="connsiteY3" fmla="*/ 3016328 h 5789753"/>
                <a:gd name="connsiteX4" fmla="*/ 0 w 43884390"/>
                <a:gd name="connsiteY4" fmla="*/ 5789753 h 5789753"/>
                <a:gd name="connsiteX5" fmla="*/ 6633 w 43884390"/>
                <a:gd name="connsiteY5" fmla="*/ 4153 h 5789753"/>
                <a:gd name="connsiteX0" fmla="*/ 6633 w 43884392"/>
                <a:gd name="connsiteY0" fmla="*/ 0 h 5785600"/>
                <a:gd name="connsiteX1" fmla="*/ 43884392 w 43884392"/>
                <a:gd name="connsiteY1" fmla="*/ 1 h 5785600"/>
                <a:gd name="connsiteX2" fmla="*/ 43829914 w 43884392"/>
                <a:gd name="connsiteY2" fmla="*/ 5757562 h 5785600"/>
                <a:gd name="connsiteX3" fmla="*/ 21429946 w 43884392"/>
                <a:gd name="connsiteY3" fmla="*/ 3012175 h 5785600"/>
                <a:gd name="connsiteX4" fmla="*/ 0 w 43884392"/>
                <a:gd name="connsiteY4" fmla="*/ 5785600 h 5785600"/>
                <a:gd name="connsiteX5" fmla="*/ 6633 w 43884392"/>
                <a:gd name="connsiteY5" fmla="*/ 0 h 5785600"/>
                <a:gd name="connsiteX0" fmla="*/ 6633 w 43876785"/>
                <a:gd name="connsiteY0" fmla="*/ 7053 h 5792653"/>
                <a:gd name="connsiteX1" fmla="*/ 43876785 w 43876785"/>
                <a:gd name="connsiteY1" fmla="*/ 0 h 5792653"/>
                <a:gd name="connsiteX2" fmla="*/ 43829914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429946 w 43876785"/>
                <a:gd name="connsiteY3" fmla="*/ 3019228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852793 w 43876785"/>
                <a:gd name="connsiteY3" fmla="*/ 301922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64377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44088 w 43876785"/>
                <a:gd name="connsiteY3" fmla="*/ 3000419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792653"/>
                <a:gd name="connsiteX1" fmla="*/ 43876785 w 43876785"/>
                <a:gd name="connsiteY1" fmla="*/ 0 h 5792653"/>
                <a:gd name="connsiteX2" fmla="*/ 43826108 w 43876785"/>
                <a:gd name="connsiteY2" fmla="*/ 5764615 h 5792653"/>
                <a:gd name="connsiteX3" fmla="*/ 21923799 w 43876785"/>
                <a:gd name="connsiteY3" fmla="*/ 3009824 h 5792653"/>
                <a:gd name="connsiteX4" fmla="*/ 0 w 43876785"/>
                <a:gd name="connsiteY4" fmla="*/ 5792653 h 5792653"/>
                <a:gd name="connsiteX5" fmla="*/ 6633 w 43876785"/>
                <a:gd name="connsiteY5" fmla="*/ 7053 h 5792653"/>
                <a:gd name="connsiteX0" fmla="*/ 6633 w 43876785"/>
                <a:gd name="connsiteY0" fmla="*/ 7053 h 5801199"/>
                <a:gd name="connsiteX1" fmla="*/ 43876785 w 43876785"/>
                <a:gd name="connsiteY1" fmla="*/ 0 h 5801199"/>
                <a:gd name="connsiteX2" fmla="*/ 43831664 w 43876785"/>
                <a:gd name="connsiteY2" fmla="*/ 5801199 h 5801199"/>
                <a:gd name="connsiteX3" fmla="*/ 21923799 w 43876785"/>
                <a:gd name="connsiteY3" fmla="*/ 3009824 h 5801199"/>
                <a:gd name="connsiteX4" fmla="*/ 0 w 43876785"/>
                <a:gd name="connsiteY4" fmla="*/ 5792653 h 5801199"/>
                <a:gd name="connsiteX5" fmla="*/ 6633 w 43876785"/>
                <a:gd name="connsiteY5" fmla="*/ 7053 h 5801199"/>
                <a:gd name="connsiteX0" fmla="*/ 6633 w 43876785"/>
                <a:gd name="connsiteY0" fmla="*/ 7053 h 5811651"/>
                <a:gd name="connsiteX1" fmla="*/ 43876785 w 43876785"/>
                <a:gd name="connsiteY1" fmla="*/ 0 h 5811651"/>
                <a:gd name="connsiteX2" fmla="*/ 43826110 w 43876785"/>
                <a:gd name="connsiteY2" fmla="*/ 5811651 h 5811651"/>
                <a:gd name="connsiteX3" fmla="*/ 21923799 w 43876785"/>
                <a:gd name="connsiteY3" fmla="*/ 3009824 h 5811651"/>
                <a:gd name="connsiteX4" fmla="*/ 0 w 43876785"/>
                <a:gd name="connsiteY4" fmla="*/ 5792653 h 5811651"/>
                <a:gd name="connsiteX5" fmla="*/ 6633 w 43876785"/>
                <a:gd name="connsiteY5" fmla="*/ 7053 h 5811651"/>
                <a:gd name="connsiteX0" fmla="*/ -1 w 43870151"/>
                <a:gd name="connsiteY0" fmla="*/ 7053 h 5818785"/>
                <a:gd name="connsiteX1" fmla="*/ 43870151 w 43870151"/>
                <a:gd name="connsiteY1" fmla="*/ 0 h 5818785"/>
                <a:gd name="connsiteX2" fmla="*/ 43819476 w 43870151"/>
                <a:gd name="connsiteY2" fmla="*/ 5811651 h 5818785"/>
                <a:gd name="connsiteX3" fmla="*/ 21917165 w 43870151"/>
                <a:gd name="connsiteY3" fmla="*/ 3009824 h 5818785"/>
                <a:gd name="connsiteX4" fmla="*/ 4477 w 43870151"/>
                <a:gd name="connsiteY4" fmla="*/ 5818785 h 5818785"/>
                <a:gd name="connsiteX5" fmla="*/ -1 w 43870151"/>
                <a:gd name="connsiteY5" fmla="*/ 7053 h 5818785"/>
                <a:gd name="connsiteX0" fmla="*/ 239 w 43870391"/>
                <a:gd name="connsiteY0" fmla="*/ 7053 h 5814778"/>
                <a:gd name="connsiteX1" fmla="*/ 43870391 w 43870391"/>
                <a:gd name="connsiteY1" fmla="*/ 0 h 5814778"/>
                <a:gd name="connsiteX2" fmla="*/ 43819716 w 43870391"/>
                <a:gd name="connsiteY2" fmla="*/ 5811651 h 5814778"/>
                <a:gd name="connsiteX3" fmla="*/ 21917405 w 43870391"/>
                <a:gd name="connsiteY3" fmla="*/ 3009824 h 5814778"/>
                <a:gd name="connsiteX4" fmla="*/ 457 w 43870391"/>
                <a:gd name="connsiteY4" fmla="*/ 5814778 h 5814778"/>
                <a:gd name="connsiteX5" fmla="*/ 239 w 43870391"/>
                <a:gd name="connsiteY5" fmla="*/ 7053 h 5814778"/>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806763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70391"/>
                <a:gd name="connsiteY0" fmla="*/ 7053 h 5811651"/>
                <a:gd name="connsiteX1" fmla="*/ 43870391 w 43870391"/>
                <a:gd name="connsiteY1" fmla="*/ 0 h 5811651"/>
                <a:gd name="connsiteX2" fmla="*/ 43819716 w 43870391"/>
                <a:gd name="connsiteY2" fmla="*/ 5811651 h 5811651"/>
                <a:gd name="connsiteX3" fmla="*/ 21917405 w 43870391"/>
                <a:gd name="connsiteY3" fmla="*/ 3009824 h 5811651"/>
                <a:gd name="connsiteX4" fmla="*/ 457 w 43870391"/>
                <a:gd name="connsiteY4" fmla="*/ 5798748 h 5811651"/>
                <a:gd name="connsiteX5" fmla="*/ 239 w 43870391"/>
                <a:gd name="connsiteY5" fmla="*/ 7053 h 5811651"/>
                <a:gd name="connsiteX0" fmla="*/ 239 w 43842825"/>
                <a:gd name="connsiteY0" fmla="*/ 7053 h 5811651"/>
                <a:gd name="connsiteX1" fmla="*/ 43842825 w 43842825"/>
                <a:gd name="connsiteY1" fmla="*/ 0 h 5811651"/>
                <a:gd name="connsiteX2" fmla="*/ 43819716 w 43842825"/>
                <a:gd name="connsiteY2" fmla="*/ 5811651 h 5811651"/>
                <a:gd name="connsiteX3" fmla="*/ 21917405 w 43842825"/>
                <a:gd name="connsiteY3" fmla="*/ 3009824 h 5811651"/>
                <a:gd name="connsiteX4" fmla="*/ 457 w 43842825"/>
                <a:gd name="connsiteY4" fmla="*/ 5798748 h 5811651"/>
                <a:gd name="connsiteX5" fmla="*/ 239 w 43842825"/>
                <a:gd name="connsiteY5" fmla="*/ 7053 h 5811651"/>
                <a:gd name="connsiteX0" fmla="*/ 239 w 43824446"/>
                <a:gd name="connsiteY0" fmla="*/ 7053 h 5811651"/>
                <a:gd name="connsiteX1" fmla="*/ 43824446 w 43824446"/>
                <a:gd name="connsiteY1" fmla="*/ 0 h 5811651"/>
                <a:gd name="connsiteX2" fmla="*/ 43819716 w 43824446"/>
                <a:gd name="connsiteY2" fmla="*/ 5811651 h 5811651"/>
                <a:gd name="connsiteX3" fmla="*/ 21917405 w 43824446"/>
                <a:gd name="connsiteY3" fmla="*/ 3009824 h 5811651"/>
                <a:gd name="connsiteX4" fmla="*/ 457 w 43824446"/>
                <a:gd name="connsiteY4" fmla="*/ 5798748 h 5811651"/>
                <a:gd name="connsiteX5" fmla="*/ 239 w 43824446"/>
                <a:gd name="connsiteY5" fmla="*/ 7053 h 5811651"/>
                <a:gd name="connsiteX0" fmla="*/ 239 w 43824446"/>
                <a:gd name="connsiteY0" fmla="*/ 7053 h 5845739"/>
                <a:gd name="connsiteX1" fmla="*/ 43824446 w 43824446"/>
                <a:gd name="connsiteY1" fmla="*/ 0 h 5845739"/>
                <a:gd name="connsiteX2" fmla="*/ 43819716 w 43824446"/>
                <a:gd name="connsiteY2" fmla="*/ 5811651 h 5845739"/>
                <a:gd name="connsiteX3" fmla="*/ 21917405 w 43824446"/>
                <a:gd name="connsiteY3" fmla="*/ 3009824 h 5845739"/>
                <a:gd name="connsiteX4" fmla="*/ 457 w 43824446"/>
                <a:gd name="connsiteY4" fmla="*/ 5845739 h 5845739"/>
                <a:gd name="connsiteX5" fmla="*/ 239 w 43824446"/>
                <a:gd name="connsiteY5" fmla="*/ 7053 h 5845739"/>
                <a:gd name="connsiteX0" fmla="*/ 8717 w 43832924"/>
                <a:gd name="connsiteY0" fmla="*/ 7053 h 5862300"/>
                <a:gd name="connsiteX1" fmla="*/ 43832924 w 43832924"/>
                <a:gd name="connsiteY1" fmla="*/ 0 h 5862300"/>
                <a:gd name="connsiteX2" fmla="*/ 43828194 w 43832924"/>
                <a:gd name="connsiteY2" fmla="*/ 5811651 h 5862300"/>
                <a:gd name="connsiteX3" fmla="*/ 21925883 w 43832924"/>
                <a:gd name="connsiteY3" fmla="*/ 3009824 h 5862300"/>
                <a:gd name="connsiteX4" fmla="*/ 133 w 43832924"/>
                <a:gd name="connsiteY4" fmla="*/ 5862300 h 5862300"/>
                <a:gd name="connsiteX5" fmla="*/ 8717 w 43832924"/>
                <a:gd name="connsiteY5" fmla="*/ 7053 h 5862300"/>
                <a:gd name="connsiteX0" fmla="*/ 4390 w 43828597"/>
                <a:gd name="connsiteY0" fmla="*/ 7053 h 5845739"/>
                <a:gd name="connsiteX1" fmla="*/ 43828597 w 43828597"/>
                <a:gd name="connsiteY1" fmla="*/ 0 h 5845739"/>
                <a:gd name="connsiteX2" fmla="*/ 43823867 w 43828597"/>
                <a:gd name="connsiteY2" fmla="*/ 5811651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28212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6 w 43828597"/>
                <a:gd name="connsiteY3" fmla="*/ 3009824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3235489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877944 w 43828597"/>
                <a:gd name="connsiteY3" fmla="*/ 2825187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4390 w 43828597"/>
                <a:gd name="connsiteY0" fmla="*/ 7053 h 5845739"/>
                <a:gd name="connsiteX1" fmla="*/ 43828597 w 43828597"/>
                <a:gd name="connsiteY1" fmla="*/ 0 h 5845739"/>
                <a:gd name="connsiteX2" fmla="*/ 43823868 w 43828597"/>
                <a:gd name="connsiteY2" fmla="*/ 5840633 h 5845739"/>
                <a:gd name="connsiteX3" fmla="*/ 21921555 w 43828597"/>
                <a:gd name="connsiteY3" fmla="*/ 2804672 h 5845739"/>
                <a:gd name="connsiteX4" fmla="*/ 206 w 43828597"/>
                <a:gd name="connsiteY4" fmla="*/ 5845739 h 5845739"/>
                <a:gd name="connsiteX5" fmla="*/ 4390 w 43828597"/>
                <a:gd name="connsiteY5" fmla="*/ 7053 h 5845739"/>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 name="connsiteX0" fmla="*/ 26046 w 43850253"/>
                <a:gd name="connsiteY0" fmla="*/ 7053 h 5886768"/>
                <a:gd name="connsiteX1" fmla="*/ 43850253 w 43850253"/>
                <a:gd name="connsiteY1" fmla="*/ 0 h 5886768"/>
                <a:gd name="connsiteX2" fmla="*/ 43845524 w 43850253"/>
                <a:gd name="connsiteY2" fmla="*/ 5840633 h 5886768"/>
                <a:gd name="connsiteX3" fmla="*/ 21943211 w 43850253"/>
                <a:gd name="connsiteY3" fmla="*/ 2804672 h 5886768"/>
                <a:gd name="connsiteX4" fmla="*/ 56 w 43850253"/>
                <a:gd name="connsiteY4" fmla="*/ 5886768 h 5886768"/>
                <a:gd name="connsiteX5" fmla="*/ 26046 w 43850253"/>
                <a:gd name="connsiteY5" fmla="*/ 7053 h 588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50253" h="5886768">
                  <a:moveTo>
                    <a:pt x="26046" y="7053"/>
                  </a:moveTo>
                  <a:lnTo>
                    <a:pt x="43850253" y="0"/>
                  </a:lnTo>
                  <a:cubicBezTo>
                    <a:pt x="43848676" y="1937217"/>
                    <a:pt x="43847101" y="3903416"/>
                    <a:pt x="43845524" y="5840633"/>
                  </a:cubicBezTo>
                  <a:cubicBezTo>
                    <a:pt x="37596394" y="3754040"/>
                    <a:pt x="30078577" y="2852981"/>
                    <a:pt x="21943211" y="2804672"/>
                  </a:cubicBezTo>
                  <a:cubicBezTo>
                    <a:pt x="13130028" y="2752338"/>
                    <a:pt x="5384864" y="3570682"/>
                    <a:pt x="56" y="5886768"/>
                  </a:cubicBezTo>
                  <a:cubicBezTo>
                    <a:pt x="-1437" y="3949524"/>
                    <a:pt x="27539" y="1944297"/>
                    <a:pt x="26046" y="7053"/>
                  </a:cubicBezTo>
                  <a:close/>
                </a:path>
              </a:pathLst>
            </a:custGeom>
            <a:gradFill flip="none" rotWithShape="1">
              <a:gsLst>
                <a:gs pos="0">
                  <a:schemeClr val="accent6"/>
                </a:gs>
                <a:gs pos="100000">
                  <a:schemeClr val="accent4"/>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16"/>
            <p:cNvSpPr/>
            <p:nvPr userDrawn="1"/>
          </p:nvSpPr>
          <p:spPr>
            <a:xfrm>
              <a:off x="-9077" y="5744"/>
              <a:ext cx="27444983" cy="4487402"/>
            </a:xfrm>
            <a:custGeom>
              <a:avLst/>
              <a:gdLst>
                <a:gd name="connsiteX0" fmla="*/ 0 w 43891200"/>
                <a:gd name="connsiteY0" fmla="*/ 0 h 7027483"/>
                <a:gd name="connsiteX1" fmla="*/ 43891200 w 43891200"/>
                <a:gd name="connsiteY1" fmla="*/ 0 h 7027483"/>
                <a:gd name="connsiteX2" fmla="*/ 43891200 w 43891200"/>
                <a:gd name="connsiteY2" fmla="*/ 7027483 h 7027483"/>
                <a:gd name="connsiteX3" fmla="*/ 0 w 43891200"/>
                <a:gd name="connsiteY3" fmla="*/ 7027483 h 7027483"/>
                <a:gd name="connsiteX4" fmla="*/ 0 w 43891200"/>
                <a:gd name="connsiteY4"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617527 w 43891200"/>
                <a:gd name="connsiteY3" fmla="*/ 6999261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0 w 43891200"/>
                <a:gd name="connsiteY4" fmla="*/ 7027483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100503"/>
                <a:gd name="connsiteX1" fmla="*/ 43891200 w 43891200"/>
                <a:gd name="connsiteY1" fmla="*/ 0 h 7100503"/>
                <a:gd name="connsiteX2" fmla="*/ 43891200 w 43891200"/>
                <a:gd name="connsiteY2" fmla="*/ 7027483 h 7100503"/>
                <a:gd name="connsiteX3" fmla="*/ 21448200 w 43891200"/>
                <a:gd name="connsiteY3" fmla="*/ 3838305 h 7100503"/>
                <a:gd name="connsiteX4" fmla="*/ 28221 w 43891200"/>
                <a:gd name="connsiteY4" fmla="*/ 6688809 h 7100503"/>
                <a:gd name="connsiteX5" fmla="*/ 0 w 43891200"/>
                <a:gd name="connsiteY5" fmla="*/ 0 h 710050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891200"/>
                <a:gd name="connsiteY0" fmla="*/ 0 h 7027483"/>
                <a:gd name="connsiteX1" fmla="*/ 43891200 w 43891200"/>
                <a:gd name="connsiteY1" fmla="*/ 0 h 7027483"/>
                <a:gd name="connsiteX2" fmla="*/ 43891200 w 43891200"/>
                <a:gd name="connsiteY2" fmla="*/ 7027483 h 7027483"/>
                <a:gd name="connsiteX3" fmla="*/ 21448200 w 43891200"/>
                <a:gd name="connsiteY3" fmla="*/ 3838305 h 7027483"/>
                <a:gd name="connsiteX4" fmla="*/ 28221 w 43891200"/>
                <a:gd name="connsiteY4" fmla="*/ 6688809 h 7027483"/>
                <a:gd name="connsiteX5" fmla="*/ 0 w 43891200"/>
                <a:gd name="connsiteY5" fmla="*/ 0 h 7027483"/>
                <a:gd name="connsiteX0" fmla="*/ 0 w 43968081"/>
                <a:gd name="connsiteY0" fmla="*/ 0 h 6688809"/>
                <a:gd name="connsiteX1" fmla="*/ 43891200 w 43968081"/>
                <a:gd name="connsiteY1" fmla="*/ 0 h 6688809"/>
                <a:gd name="connsiteX2" fmla="*/ 43968081 w 43968081"/>
                <a:gd name="connsiteY2" fmla="*/ 6358199 h 6688809"/>
                <a:gd name="connsiteX3" fmla="*/ 21448200 w 43968081"/>
                <a:gd name="connsiteY3" fmla="*/ 3838305 h 6688809"/>
                <a:gd name="connsiteX4" fmla="*/ 28221 w 43968081"/>
                <a:gd name="connsiteY4" fmla="*/ 6688809 h 6688809"/>
                <a:gd name="connsiteX5" fmla="*/ 0 w 43968081"/>
                <a:gd name="connsiteY5" fmla="*/ 0 h 6688809"/>
                <a:gd name="connsiteX0" fmla="*/ 0 w 43891200"/>
                <a:gd name="connsiteY0" fmla="*/ 0 h 6688809"/>
                <a:gd name="connsiteX1" fmla="*/ 43891200 w 43891200"/>
                <a:gd name="connsiteY1" fmla="*/ 0 h 6688809"/>
                <a:gd name="connsiteX2" fmla="*/ 43793664 w 43891200"/>
                <a:gd name="connsiteY2" fmla="*/ 6218350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91200"/>
                <a:gd name="connsiteY0" fmla="*/ 0 h 6688809"/>
                <a:gd name="connsiteX1" fmla="*/ 43891200 w 43891200"/>
                <a:gd name="connsiteY1" fmla="*/ 0 h 6688809"/>
                <a:gd name="connsiteX2" fmla="*/ 43823938 w 43891200"/>
                <a:gd name="connsiteY2" fmla="*/ 6183672 h 6688809"/>
                <a:gd name="connsiteX3" fmla="*/ 21448200 w 43891200"/>
                <a:gd name="connsiteY3" fmla="*/ 3838305 h 6688809"/>
                <a:gd name="connsiteX4" fmla="*/ 28221 w 43891200"/>
                <a:gd name="connsiteY4" fmla="*/ 6688809 h 6688809"/>
                <a:gd name="connsiteX5" fmla="*/ 0 w 43891200"/>
                <a:gd name="connsiteY5" fmla="*/ 0 h 6688809"/>
                <a:gd name="connsiteX0" fmla="*/ 0 w 43823938"/>
                <a:gd name="connsiteY0" fmla="*/ 0 h 6688809"/>
                <a:gd name="connsiteX1" fmla="*/ 43800376 w 43823938"/>
                <a:gd name="connsiteY1" fmla="*/ 0 h 6688809"/>
                <a:gd name="connsiteX2" fmla="*/ 43823938 w 43823938"/>
                <a:gd name="connsiteY2" fmla="*/ 6183672 h 6688809"/>
                <a:gd name="connsiteX3" fmla="*/ 21448200 w 43823938"/>
                <a:gd name="connsiteY3" fmla="*/ 3838305 h 6688809"/>
                <a:gd name="connsiteX4" fmla="*/ 28221 w 43823938"/>
                <a:gd name="connsiteY4" fmla="*/ 6688809 h 6688809"/>
                <a:gd name="connsiteX5" fmla="*/ 0 w 43823938"/>
                <a:gd name="connsiteY5" fmla="*/ 0 h 6688809"/>
                <a:gd name="connsiteX0" fmla="*/ 0 w 43883631"/>
                <a:gd name="connsiteY0" fmla="*/ 0 h 6688809"/>
                <a:gd name="connsiteX1" fmla="*/ 43883631 w 43883631"/>
                <a:gd name="connsiteY1" fmla="*/ 41614 h 6688809"/>
                <a:gd name="connsiteX2" fmla="*/ 43823938 w 43883631"/>
                <a:gd name="connsiteY2" fmla="*/ 6183672 h 6688809"/>
                <a:gd name="connsiteX3" fmla="*/ 21448200 w 43883631"/>
                <a:gd name="connsiteY3" fmla="*/ 3838305 h 6688809"/>
                <a:gd name="connsiteX4" fmla="*/ 28221 w 43883631"/>
                <a:gd name="connsiteY4" fmla="*/ 6688809 h 6688809"/>
                <a:gd name="connsiteX5" fmla="*/ 0 w 43883631"/>
                <a:gd name="connsiteY5" fmla="*/ 0 h 6688809"/>
                <a:gd name="connsiteX0" fmla="*/ 0 w 43876062"/>
                <a:gd name="connsiteY0" fmla="*/ 0 h 6688809"/>
                <a:gd name="connsiteX1" fmla="*/ 43876062 w 43876062"/>
                <a:gd name="connsiteY1" fmla="*/ 6936 h 6688809"/>
                <a:gd name="connsiteX2" fmla="*/ 43823938 w 43876062"/>
                <a:gd name="connsiteY2" fmla="*/ 6183672 h 6688809"/>
                <a:gd name="connsiteX3" fmla="*/ 21448200 w 43876062"/>
                <a:gd name="connsiteY3" fmla="*/ 3838305 h 6688809"/>
                <a:gd name="connsiteX4" fmla="*/ 28221 w 43876062"/>
                <a:gd name="connsiteY4" fmla="*/ 6688809 h 6688809"/>
                <a:gd name="connsiteX5" fmla="*/ 0 w 43876062"/>
                <a:gd name="connsiteY5" fmla="*/ 0 h 6688809"/>
                <a:gd name="connsiteX0" fmla="*/ 0 w 43883634"/>
                <a:gd name="connsiteY0" fmla="*/ 6936 h 6695745"/>
                <a:gd name="connsiteX1" fmla="*/ 43883634 w 43883634"/>
                <a:gd name="connsiteY1" fmla="*/ 0 h 6695745"/>
                <a:gd name="connsiteX2" fmla="*/ 43823938 w 43883634"/>
                <a:gd name="connsiteY2" fmla="*/ 6190608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448200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6368 w 43883634"/>
                <a:gd name="connsiteY3" fmla="*/ 3845241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871047 w 43883634"/>
                <a:gd name="connsiteY3" fmla="*/ 3810016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82633 w 43883634"/>
                <a:gd name="connsiteY3" fmla="*/ 3782129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5745"/>
                <a:gd name="connsiteX1" fmla="*/ 43883634 w 43883634"/>
                <a:gd name="connsiteY1" fmla="*/ 0 h 6695745"/>
                <a:gd name="connsiteX2" fmla="*/ 43827740 w 43883634"/>
                <a:gd name="connsiteY2" fmla="*/ 6180150 h 6695745"/>
                <a:gd name="connsiteX3" fmla="*/ 21911623 w 43883634"/>
                <a:gd name="connsiteY3" fmla="*/ 3791425 h 6695745"/>
                <a:gd name="connsiteX4" fmla="*/ 28221 w 43883634"/>
                <a:gd name="connsiteY4" fmla="*/ 6695745 h 6695745"/>
                <a:gd name="connsiteX5" fmla="*/ 0 w 43883634"/>
                <a:gd name="connsiteY5" fmla="*/ 6936 h 6695745"/>
                <a:gd name="connsiteX0" fmla="*/ 0 w 43883634"/>
                <a:gd name="connsiteY0" fmla="*/ 6936 h 6691837"/>
                <a:gd name="connsiteX1" fmla="*/ 43883634 w 43883634"/>
                <a:gd name="connsiteY1" fmla="*/ 0 h 6691837"/>
                <a:gd name="connsiteX2" fmla="*/ 43827740 w 43883634"/>
                <a:gd name="connsiteY2" fmla="*/ 6180150 h 6691837"/>
                <a:gd name="connsiteX3" fmla="*/ 21911623 w 43883634"/>
                <a:gd name="connsiteY3" fmla="*/ 3791425 h 6691837"/>
                <a:gd name="connsiteX4" fmla="*/ 66513 w 43883634"/>
                <a:gd name="connsiteY4" fmla="*/ 6691837 h 6691837"/>
                <a:gd name="connsiteX5" fmla="*/ 0 w 43883634"/>
                <a:gd name="connsiteY5" fmla="*/ 6936 h 6691837"/>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40 w 43883634"/>
                <a:gd name="connsiteY2" fmla="*/ 6180150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0 w 43883634"/>
                <a:gd name="connsiteY0" fmla="*/ 6936 h 6695746"/>
                <a:gd name="connsiteX1" fmla="*/ 43883634 w 43883634"/>
                <a:gd name="connsiteY1" fmla="*/ 0 h 6695746"/>
                <a:gd name="connsiteX2" fmla="*/ 43827739 w 43883634"/>
                <a:gd name="connsiteY2" fmla="*/ 5777889 h 6695746"/>
                <a:gd name="connsiteX3" fmla="*/ 21911623 w 43883634"/>
                <a:gd name="connsiteY3" fmla="*/ 3791425 h 6695746"/>
                <a:gd name="connsiteX4" fmla="*/ 49494 w 43883634"/>
                <a:gd name="connsiteY4" fmla="*/ 6695746 h 6695746"/>
                <a:gd name="connsiteX5" fmla="*/ 0 w 43883634"/>
                <a:gd name="connsiteY5" fmla="*/ 6936 h 6695746"/>
                <a:gd name="connsiteX0" fmla="*/ 23933 w 43834140"/>
                <a:gd name="connsiteY0" fmla="*/ 15369 h 6695746"/>
                <a:gd name="connsiteX1" fmla="*/ 43834140 w 43834140"/>
                <a:gd name="connsiteY1" fmla="*/ 0 h 6695746"/>
                <a:gd name="connsiteX2" fmla="*/ 43778245 w 43834140"/>
                <a:gd name="connsiteY2" fmla="*/ 5777889 h 6695746"/>
                <a:gd name="connsiteX3" fmla="*/ 21862129 w 43834140"/>
                <a:gd name="connsiteY3" fmla="*/ 3791425 h 6695746"/>
                <a:gd name="connsiteX4" fmla="*/ 0 w 43834140"/>
                <a:gd name="connsiteY4" fmla="*/ 6695746 h 6695746"/>
                <a:gd name="connsiteX5" fmla="*/ 23933 w 43834140"/>
                <a:gd name="connsiteY5" fmla="*/ 15369 h 6695746"/>
                <a:gd name="connsiteX0" fmla="*/ 1414 w 43848334"/>
                <a:gd name="connsiteY0" fmla="*/ 15369 h 6695746"/>
                <a:gd name="connsiteX1" fmla="*/ 43848334 w 43848334"/>
                <a:gd name="connsiteY1" fmla="*/ 0 h 6695746"/>
                <a:gd name="connsiteX2" fmla="*/ 43792439 w 43848334"/>
                <a:gd name="connsiteY2" fmla="*/ 5777889 h 6695746"/>
                <a:gd name="connsiteX3" fmla="*/ 21876323 w 43848334"/>
                <a:gd name="connsiteY3" fmla="*/ 3791425 h 6695746"/>
                <a:gd name="connsiteX4" fmla="*/ 14194 w 43848334"/>
                <a:gd name="connsiteY4" fmla="*/ 6695746 h 6695746"/>
                <a:gd name="connsiteX5" fmla="*/ 1414 w 43848334"/>
                <a:gd name="connsiteY5" fmla="*/ 15369 h 6695746"/>
                <a:gd name="connsiteX0" fmla="*/ 1414 w 43792439"/>
                <a:gd name="connsiteY0" fmla="*/ 6936 h 6687313"/>
                <a:gd name="connsiteX1" fmla="*/ 43729019 w 43792439"/>
                <a:gd name="connsiteY1" fmla="*/ 0 h 6687313"/>
                <a:gd name="connsiteX2" fmla="*/ 43792439 w 43792439"/>
                <a:gd name="connsiteY2" fmla="*/ 5769456 h 6687313"/>
                <a:gd name="connsiteX3" fmla="*/ 21876323 w 43792439"/>
                <a:gd name="connsiteY3" fmla="*/ 3782992 h 6687313"/>
                <a:gd name="connsiteX4" fmla="*/ 14194 w 43792439"/>
                <a:gd name="connsiteY4" fmla="*/ 6687313 h 6687313"/>
                <a:gd name="connsiteX5" fmla="*/ 1414 w 43792439"/>
                <a:gd name="connsiteY5" fmla="*/ 6936 h 6687313"/>
                <a:gd name="connsiteX0" fmla="*/ 1414 w 43792439"/>
                <a:gd name="connsiteY0" fmla="*/ 0 h 6680377"/>
                <a:gd name="connsiteX1" fmla="*/ 43600524 w 43792439"/>
                <a:gd name="connsiteY1" fmla="*/ 77395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2439"/>
                <a:gd name="connsiteY0" fmla="*/ 0 h 6680377"/>
                <a:gd name="connsiteX1" fmla="*/ 43683128 w 43792439"/>
                <a:gd name="connsiteY1" fmla="*/ 119561 h 6680377"/>
                <a:gd name="connsiteX2" fmla="*/ 43792439 w 43792439"/>
                <a:gd name="connsiteY2" fmla="*/ 5762520 h 6680377"/>
                <a:gd name="connsiteX3" fmla="*/ 21876323 w 43792439"/>
                <a:gd name="connsiteY3" fmla="*/ 3776056 h 6680377"/>
                <a:gd name="connsiteX4" fmla="*/ 14194 w 43792439"/>
                <a:gd name="connsiteY4" fmla="*/ 6680377 h 6680377"/>
                <a:gd name="connsiteX5" fmla="*/ 1414 w 43792439"/>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3 w 43793267"/>
                <a:gd name="connsiteY3" fmla="*/ 3776056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83609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76324 w 43793267"/>
                <a:gd name="connsiteY3" fmla="*/ 3936161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956174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16018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81608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898106 w 43793267"/>
                <a:gd name="connsiteY3" fmla="*/ 3796070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696005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1414 w 43793267"/>
                <a:gd name="connsiteY0" fmla="*/ 0 h 6680377"/>
                <a:gd name="connsiteX1" fmla="*/ 43793267 w 43793267"/>
                <a:gd name="connsiteY1" fmla="*/ 1497 h 6680377"/>
                <a:gd name="connsiteX2" fmla="*/ 43792439 w 43793267"/>
                <a:gd name="connsiteY2" fmla="*/ 5762520 h 6680377"/>
                <a:gd name="connsiteX3" fmla="*/ 21919887 w 43793267"/>
                <a:gd name="connsiteY3" fmla="*/ 3756043 h 6680377"/>
                <a:gd name="connsiteX4" fmla="*/ 14194 w 43793267"/>
                <a:gd name="connsiteY4" fmla="*/ 6680377 h 6680377"/>
                <a:gd name="connsiteX5" fmla="*/ 1414 w 43793267"/>
                <a:gd name="connsiteY5" fmla="*/ 0 h 6680377"/>
                <a:gd name="connsiteX0" fmla="*/ 9001 w 43800854"/>
                <a:gd name="connsiteY0" fmla="*/ 0 h 6800456"/>
                <a:gd name="connsiteX1" fmla="*/ 43800854 w 43800854"/>
                <a:gd name="connsiteY1" fmla="*/ 1497 h 6800456"/>
                <a:gd name="connsiteX2" fmla="*/ 43800026 w 43800854"/>
                <a:gd name="connsiteY2" fmla="*/ 5762520 h 6800456"/>
                <a:gd name="connsiteX3" fmla="*/ 21927474 w 43800854"/>
                <a:gd name="connsiteY3" fmla="*/ 3756043 h 6800456"/>
                <a:gd name="connsiteX4" fmla="*/ 0 w 43800854"/>
                <a:gd name="connsiteY4" fmla="*/ 6800456 h 6800456"/>
                <a:gd name="connsiteX5" fmla="*/ 9001 w 43800854"/>
                <a:gd name="connsiteY5" fmla="*/ 0 h 6800456"/>
                <a:gd name="connsiteX0" fmla="*/ 9001 w 43800854"/>
                <a:gd name="connsiteY0" fmla="*/ 0 h 6680377"/>
                <a:gd name="connsiteX1" fmla="*/ 43800854 w 43800854"/>
                <a:gd name="connsiteY1" fmla="*/ 1497 h 6680377"/>
                <a:gd name="connsiteX2" fmla="*/ 43800026 w 43800854"/>
                <a:gd name="connsiteY2" fmla="*/ 5762520 h 6680377"/>
                <a:gd name="connsiteX3" fmla="*/ 21927474 w 43800854"/>
                <a:gd name="connsiteY3" fmla="*/ 3756043 h 6680377"/>
                <a:gd name="connsiteX4" fmla="*/ 0 w 43800854"/>
                <a:gd name="connsiteY4" fmla="*/ 6680377 h 6680377"/>
                <a:gd name="connsiteX5" fmla="*/ 9001 w 43800854"/>
                <a:gd name="connsiteY5" fmla="*/ 0 h 6680377"/>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756043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 name="connsiteX0" fmla="*/ 9001 w 43800854"/>
                <a:gd name="connsiteY0" fmla="*/ 0 h 6580312"/>
                <a:gd name="connsiteX1" fmla="*/ 43800854 w 43800854"/>
                <a:gd name="connsiteY1" fmla="*/ 1497 h 6580312"/>
                <a:gd name="connsiteX2" fmla="*/ 43800026 w 43800854"/>
                <a:gd name="connsiteY2" fmla="*/ 5762520 h 6580312"/>
                <a:gd name="connsiteX3" fmla="*/ 21927474 w 43800854"/>
                <a:gd name="connsiteY3" fmla="*/ 3575926 h 6580312"/>
                <a:gd name="connsiteX4" fmla="*/ 0 w 43800854"/>
                <a:gd name="connsiteY4" fmla="*/ 6580312 h 6580312"/>
                <a:gd name="connsiteX5" fmla="*/ 9001 w 43800854"/>
                <a:gd name="connsiteY5" fmla="*/ 0 h 6580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00854" h="6580312">
                  <a:moveTo>
                    <a:pt x="9001" y="0"/>
                  </a:moveTo>
                  <a:lnTo>
                    <a:pt x="43800854" y="1497"/>
                  </a:lnTo>
                  <a:cubicBezTo>
                    <a:pt x="43800854" y="2343991"/>
                    <a:pt x="43800026" y="3420026"/>
                    <a:pt x="43800026" y="5762520"/>
                  </a:cubicBezTo>
                  <a:cubicBezTo>
                    <a:pt x="33792539" y="4008920"/>
                    <a:pt x="29228690" y="3605685"/>
                    <a:pt x="21927474" y="3575926"/>
                  </a:cubicBezTo>
                  <a:cubicBezTo>
                    <a:pt x="16086810" y="3552120"/>
                    <a:pt x="6453274" y="4059074"/>
                    <a:pt x="0" y="6580312"/>
                  </a:cubicBezTo>
                  <a:cubicBezTo>
                    <a:pt x="7978" y="4353520"/>
                    <a:pt x="1023" y="2226792"/>
                    <a:pt x="9001" y="0"/>
                  </a:cubicBezTo>
                  <a:close/>
                </a:path>
              </a:pathLst>
            </a:custGeom>
            <a:gradFill flip="none" rotWithShape="1">
              <a:gsLst>
                <a:gs pos="0">
                  <a:schemeClr val="accent6"/>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15"/>
            <p:cNvSpPr/>
            <p:nvPr userDrawn="1"/>
          </p:nvSpPr>
          <p:spPr>
            <a:xfrm>
              <a:off x="-14192" y="1382"/>
              <a:ext cx="27451941" cy="4594111"/>
            </a:xfrm>
            <a:custGeom>
              <a:avLst/>
              <a:gdLst>
                <a:gd name="connsiteX0" fmla="*/ 0 w 43891200"/>
                <a:gd name="connsiteY0" fmla="*/ 0 h 2171777"/>
                <a:gd name="connsiteX1" fmla="*/ 43891200 w 43891200"/>
                <a:gd name="connsiteY1" fmla="*/ 0 h 2171777"/>
                <a:gd name="connsiteX2" fmla="*/ 43891200 w 43891200"/>
                <a:gd name="connsiteY2" fmla="*/ 2171777 h 2171777"/>
                <a:gd name="connsiteX3" fmla="*/ 0 w 43891200"/>
                <a:gd name="connsiteY3" fmla="*/ 2171777 h 2171777"/>
                <a:gd name="connsiteX4" fmla="*/ 0 w 43891200"/>
                <a:gd name="connsiteY4" fmla="*/ 0 h 2171777"/>
                <a:gd name="connsiteX0" fmla="*/ 0 w 43891200"/>
                <a:gd name="connsiteY0" fmla="*/ 0 h 2171777"/>
                <a:gd name="connsiteX1" fmla="*/ 43891200 w 43891200"/>
                <a:gd name="connsiteY1" fmla="*/ 0 h 2171777"/>
                <a:gd name="connsiteX2" fmla="*/ 43891200 w 43891200"/>
                <a:gd name="connsiteY2" fmla="*/ 2171777 h 2171777"/>
                <a:gd name="connsiteX3" fmla="*/ 21843298 w 43891200"/>
                <a:gd name="connsiteY3" fmla="*/ 2143554 h 2171777"/>
                <a:gd name="connsiteX4" fmla="*/ 0 w 43891200"/>
                <a:gd name="connsiteY4" fmla="*/ 2171777 h 2171777"/>
                <a:gd name="connsiteX5" fmla="*/ 0 w 43891200"/>
                <a:gd name="connsiteY5" fmla="*/ 0 h 2171777"/>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90029"/>
                <a:gd name="connsiteX1" fmla="*/ 43891200 w 43891200"/>
                <a:gd name="connsiteY1" fmla="*/ 0 h 5390029"/>
                <a:gd name="connsiteX2" fmla="*/ 43891200 w 43891200"/>
                <a:gd name="connsiteY2" fmla="*/ 2171777 h 5390029"/>
                <a:gd name="connsiteX3" fmla="*/ 21843298 w 43891200"/>
                <a:gd name="connsiteY3" fmla="*/ 2143554 h 5390029"/>
                <a:gd name="connsiteX4" fmla="*/ 28221 w 43891200"/>
                <a:gd name="connsiteY4" fmla="*/ 5360956 h 5390029"/>
                <a:gd name="connsiteX5" fmla="*/ 0 w 43891200"/>
                <a:gd name="connsiteY5" fmla="*/ 0 h 5390029"/>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2143554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691988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200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778314 w 43891200"/>
                <a:gd name="connsiteY2" fmla="*/ 2171777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60956"/>
                <a:gd name="connsiteX1" fmla="*/ 43891200 w 43891200"/>
                <a:gd name="connsiteY1" fmla="*/ 0 h 5360956"/>
                <a:gd name="connsiteX2" fmla="*/ 43891197 w 43891200"/>
                <a:gd name="connsiteY2" fmla="*/ 2143554 h 5360956"/>
                <a:gd name="connsiteX3" fmla="*/ 21843298 w 43891200"/>
                <a:gd name="connsiteY3" fmla="*/ 1381537 h 5360956"/>
                <a:gd name="connsiteX4" fmla="*/ 28221 w 43891200"/>
                <a:gd name="connsiteY4" fmla="*/ 5360956 h 5360956"/>
                <a:gd name="connsiteX5" fmla="*/ 0 w 43891200"/>
                <a:gd name="connsiteY5" fmla="*/ 0 h 5360956"/>
                <a:gd name="connsiteX0" fmla="*/ 0 w 43891200"/>
                <a:gd name="connsiteY0" fmla="*/ 0 h 5383162"/>
                <a:gd name="connsiteX1" fmla="*/ 43891200 w 43891200"/>
                <a:gd name="connsiteY1" fmla="*/ 0 h 5383162"/>
                <a:gd name="connsiteX2" fmla="*/ 43891197 w 43891200"/>
                <a:gd name="connsiteY2" fmla="*/ 2143554 h 5383162"/>
                <a:gd name="connsiteX3" fmla="*/ 21843298 w 43891200"/>
                <a:gd name="connsiteY3" fmla="*/ 1381537 h 5383162"/>
                <a:gd name="connsiteX4" fmla="*/ 12981 w 43891200"/>
                <a:gd name="connsiteY4" fmla="*/ 5383162 h 5383162"/>
                <a:gd name="connsiteX5" fmla="*/ 0 w 43891200"/>
                <a:gd name="connsiteY5" fmla="*/ 0 h 5383162"/>
                <a:gd name="connsiteX0" fmla="*/ 0 w 43891200"/>
                <a:gd name="connsiteY0" fmla="*/ 0 h 5353553"/>
                <a:gd name="connsiteX1" fmla="*/ 43891200 w 43891200"/>
                <a:gd name="connsiteY1" fmla="*/ 0 h 5353553"/>
                <a:gd name="connsiteX2" fmla="*/ 43891197 w 43891200"/>
                <a:gd name="connsiteY2" fmla="*/ 2143554 h 5353553"/>
                <a:gd name="connsiteX3" fmla="*/ 21843298 w 43891200"/>
                <a:gd name="connsiteY3" fmla="*/ 1381537 h 5353553"/>
                <a:gd name="connsiteX4" fmla="*/ 12981 w 43891200"/>
                <a:gd name="connsiteY4" fmla="*/ 5353553 h 5353553"/>
                <a:gd name="connsiteX5" fmla="*/ 0 w 43891200"/>
                <a:gd name="connsiteY5" fmla="*/ 0 h 5353553"/>
                <a:gd name="connsiteX0" fmla="*/ 0 w 43891200"/>
                <a:gd name="connsiteY0" fmla="*/ 0 h 5375759"/>
                <a:gd name="connsiteX1" fmla="*/ 43891200 w 43891200"/>
                <a:gd name="connsiteY1" fmla="*/ 0 h 5375759"/>
                <a:gd name="connsiteX2" fmla="*/ 43891197 w 43891200"/>
                <a:gd name="connsiteY2" fmla="*/ 2143554 h 5375759"/>
                <a:gd name="connsiteX3" fmla="*/ 21843298 w 43891200"/>
                <a:gd name="connsiteY3" fmla="*/ 1381537 h 5375759"/>
                <a:gd name="connsiteX4" fmla="*/ 2821 w 43891200"/>
                <a:gd name="connsiteY4" fmla="*/ 5375759 h 5375759"/>
                <a:gd name="connsiteX5" fmla="*/ 0 w 43891200"/>
                <a:gd name="connsiteY5" fmla="*/ 0 h 5375759"/>
                <a:gd name="connsiteX0" fmla="*/ 0 w 43891200"/>
                <a:gd name="connsiteY0" fmla="*/ 0 h 5391472"/>
                <a:gd name="connsiteX1" fmla="*/ 43891200 w 43891200"/>
                <a:gd name="connsiteY1" fmla="*/ 0 h 5391472"/>
                <a:gd name="connsiteX2" fmla="*/ 43891197 w 43891200"/>
                <a:gd name="connsiteY2" fmla="*/ 2143554 h 5391472"/>
                <a:gd name="connsiteX3" fmla="*/ 21843298 w 43891200"/>
                <a:gd name="connsiteY3" fmla="*/ 1381537 h 5391472"/>
                <a:gd name="connsiteX4" fmla="*/ 24143 w 43891200"/>
                <a:gd name="connsiteY4" fmla="*/ 5391472 h 5391472"/>
                <a:gd name="connsiteX5" fmla="*/ 0 w 43891200"/>
                <a:gd name="connsiteY5" fmla="*/ 0 h 5391472"/>
                <a:gd name="connsiteX0" fmla="*/ 0 w 43891200"/>
                <a:gd name="connsiteY0" fmla="*/ 0 h 5388329"/>
                <a:gd name="connsiteX1" fmla="*/ 43891200 w 43891200"/>
                <a:gd name="connsiteY1" fmla="*/ 0 h 5388329"/>
                <a:gd name="connsiteX2" fmla="*/ 43891197 w 43891200"/>
                <a:gd name="connsiteY2" fmla="*/ 2143554 h 5388329"/>
                <a:gd name="connsiteX3" fmla="*/ 21843298 w 43891200"/>
                <a:gd name="connsiteY3" fmla="*/ 1381537 h 5388329"/>
                <a:gd name="connsiteX4" fmla="*/ 11350 w 43891200"/>
                <a:gd name="connsiteY4" fmla="*/ 5388329 h 5388329"/>
                <a:gd name="connsiteX5" fmla="*/ 0 w 43891200"/>
                <a:gd name="connsiteY5" fmla="*/ 0 h 5388329"/>
                <a:gd name="connsiteX0" fmla="*/ 0 w 43918796"/>
                <a:gd name="connsiteY0" fmla="*/ 0 h 5388329"/>
                <a:gd name="connsiteX1" fmla="*/ 43918796 w 43918796"/>
                <a:gd name="connsiteY1" fmla="*/ 0 h 5388329"/>
                <a:gd name="connsiteX2" fmla="*/ 43918793 w 43918796"/>
                <a:gd name="connsiteY2" fmla="*/ 2143554 h 5388329"/>
                <a:gd name="connsiteX3" fmla="*/ 21870894 w 43918796"/>
                <a:gd name="connsiteY3" fmla="*/ 1381537 h 5388329"/>
                <a:gd name="connsiteX4" fmla="*/ 38946 w 43918796"/>
                <a:gd name="connsiteY4" fmla="*/ 5388329 h 5388329"/>
                <a:gd name="connsiteX5" fmla="*/ 0 w 43918796"/>
                <a:gd name="connsiteY5" fmla="*/ 0 h 5388329"/>
                <a:gd name="connsiteX0" fmla="*/ 0 w 43882001"/>
                <a:gd name="connsiteY0" fmla="*/ 6780 h 5388329"/>
                <a:gd name="connsiteX1" fmla="*/ 43882001 w 43882001"/>
                <a:gd name="connsiteY1" fmla="*/ 0 h 5388329"/>
                <a:gd name="connsiteX2" fmla="*/ 43881998 w 43882001"/>
                <a:gd name="connsiteY2" fmla="*/ 2143554 h 5388329"/>
                <a:gd name="connsiteX3" fmla="*/ 21834099 w 43882001"/>
                <a:gd name="connsiteY3" fmla="*/ 1381537 h 5388329"/>
                <a:gd name="connsiteX4" fmla="*/ 2151 w 43882001"/>
                <a:gd name="connsiteY4" fmla="*/ 5388329 h 5388329"/>
                <a:gd name="connsiteX5" fmla="*/ 0 w 43882001"/>
                <a:gd name="connsiteY5" fmla="*/ 6780 h 5388329"/>
                <a:gd name="connsiteX0" fmla="*/ 0 w 43909597"/>
                <a:gd name="connsiteY0" fmla="*/ 6780 h 5388329"/>
                <a:gd name="connsiteX1" fmla="*/ 43909597 w 43909597"/>
                <a:gd name="connsiteY1" fmla="*/ 0 h 5388329"/>
                <a:gd name="connsiteX2" fmla="*/ 43909594 w 43909597"/>
                <a:gd name="connsiteY2" fmla="*/ 2143554 h 5388329"/>
                <a:gd name="connsiteX3" fmla="*/ 21861695 w 43909597"/>
                <a:gd name="connsiteY3" fmla="*/ 1381537 h 5388329"/>
                <a:gd name="connsiteX4" fmla="*/ 29747 w 43909597"/>
                <a:gd name="connsiteY4" fmla="*/ 5388329 h 5388329"/>
                <a:gd name="connsiteX5" fmla="*/ 0 w 43909597"/>
                <a:gd name="connsiteY5" fmla="*/ 6780 h 5388329"/>
                <a:gd name="connsiteX0" fmla="*/ 16283 w 43879886"/>
                <a:gd name="connsiteY0" fmla="*/ 13560 h 5388329"/>
                <a:gd name="connsiteX1" fmla="*/ 43879886 w 43879886"/>
                <a:gd name="connsiteY1" fmla="*/ 0 h 5388329"/>
                <a:gd name="connsiteX2" fmla="*/ 43879883 w 43879886"/>
                <a:gd name="connsiteY2" fmla="*/ 2143554 h 5388329"/>
                <a:gd name="connsiteX3" fmla="*/ 21831984 w 43879886"/>
                <a:gd name="connsiteY3" fmla="*/ 1381537 h 5388329"/>
                <a:gd name="connsiteX4" fmla="*/ 36 w 43879886"/>
                <a:gd name="connsiteY4" fmla="*/ 5388329 h 5388329"/>
                <a:gd name="connsiteX5" fmla="*/ 16283 w 43879886"/>
                <a:gd name="connsiteY5" fmla="*/ 13560 h 5388329"/>
                <a:gd name="connsiteX0" fmla="*/ 7118 w 43879920"/>
                <a:gd name="connsiteY0" fmla="*/ 6780 h 5388329"/>
                <a:gd name="connsiteX1" fmla="*/ 43879920 w 43879920"/>
                <a:gd name="connsiteY1" fmla="*/ 0 h 5388329"/>
                <a:gd name="connsiteX2" fmla="*/ 43879917 w 43879920"/>
                <a:gd name="connsiteY2" fmla="*/ 2143554 h 5388329"/>
                <a:gd name="connsiteX3" fmla="*/ 21832018 w 43879920"/>
                <a:gd name="connsiteY3" fmla="*/ 1381537 h 5388329"/>
                <a:gd name="connsiteX4" fmla="*/ 70 w 43879920"/>
                <a:gd name="connsiteY4" fmla="*/ 5388329 h 5388329"/>
                <a:gd name="connsiteX5" fmla="*/ 7118 w 43879920"/>
                <a:gd name="connsiteY5" fmla="*/ 6780 h 5388329"/>
                <a:gd name="connsiteX0" fmla="*/ 0 w 43900399"/>
                <a:gd name="connsiteY0" fmla="*/ 0 h 5388329"/>
                <a:gd name="connsiteX1" fmla="*/ 43900399 w 43900399"/>
                <a:gd name="connsiteY1" fmla="*/ 0 h 5388329"/>
                <a:gd name="connsiteX2" fmla="*/ 43900396 w 43900399"/>
                <a:gd name="connsiteY2" fmla="*/ 2143554 h 5388329"/>
                <a:gd name="connsiteX3" fmla="*/ 21852497 w 43900399"/>
                <a:gd name="connsiteY3" fmla="*/ 1381537 h 5388329"/>
                <a:gd name="connsiteX4" fmla="*/ 20549 w 43900399"/>
                <a:gd name="connsiteY4" fmla="*/ 5388329 h 5388329"/>
                <a:gd name="connsiteX5" fmla="*/ 0 w 43900399"/>
                <a:gd name="connsiteY5" fmla="*/ 0 h 5388329"/>
                <a:gd name="connsiteX0" fmla="*/ 0 w 43900396"/>
                <a:gd name="connsiteY0" fmla="*/ 0 h 5388329"/>
                <a:gd name="connsiteX1" fmla="*/ 43854405 w 43900396"/>
                <a:gd name="connsiteY1" fmla="*/ 27119 h 5388329"/>
                <a:gd name="connsiteX2" fmla="*/ 43900396 w 43900396"/>
                <a:gd name="connsiteY2" fmla="*/ 2143554 h 5388329"/>
                <a:gd name="connsiteX3" fmla="*/ 21852497 w 43900396"/>
                <a:gd name="connsiteY3" fmla="*/ 1381537 h 5388329"/>
                <a:gd name="connsiteX4" fmla="*/ 20549 w 43900396"/>
                <a:gd name="connsiteY4" fmla="*/ 5388329 h 5388329"/>
                <a:gd name="connsiteX5" fmla="*/ 0 w 43900396"/>
                <a:gd name="connsiteY5" fmla="*/ 0 h 5388329"/>
                <a:gd name="connsiteX0" fmla="*/ 0 w 43900398"/>
                <a:gd name="connsiteY0" fmla="*/ 0 h 5388329"/>
                <a:gd name="connsiteX1" fmla="*/ 43900398 w 43900398"/>
                <a:gd name="connsiteY1" fmla="*/ 6780 h 5388329"/>
                <a:gd name="connsiteX2" fmla="*/ 43900396 w 43900398"/>
                <a:gd name="connsiteY2" fmla="*/ 2143554 h 5388329"/>
                <a:gd name="connsiteX3" fmla="*/ 21852497 w 43900398"/>
                <a:gd name="connsiteY3" fmla="*/ 1381537 h 5388329"/>
                <a:gd name="connsiteX4" fmla="*/ 20549 w 43900398"/>
                <a:gd name="connsiteY4" fmla="*/ 5388329 h 5388329"/>
                <a:gd name="connsiteX5" fmla="*/ 0 w 43900398"/>
                <a:gd name="connsiteY5" fmla="*/ 0 h 5388329"/>
                <a:gd name="connsiteX0" fmla="*/ 0 w 43909598"/>
                <a:gd name="connsiteY0" fmla="*/ 0 h 5388329"/>
                <a:gd name="connsiteX1" fmla="*/ 43909598 w 43909598"/>
                <a:gd name="connsiteY1" fmla="*/ 6780 h 5388329"/>
                <a:gd name="connsiteX2" fmla="*/ 43900396 w 43909598"/>
                <a:gd name="connsiteY2" fmla="*/ 2143554 h 5388329"/>
                <a:gd name="connsiteX3" fmla="*/ 21852497 w 43909598"/>
                <a:gd name="connsiteY3" fmla="*/ 1381537 h 5388329"/>
                <a:gd name="connsiteX4" fmla="*/ 20549 w 43909598"/>
                <a:gd name="connsiteY4" fmla="*/ 5388329 h 5388329"/>
                <a:gd name="connsiteX5" fmla="*/ 0 w 43909598"/>
                <a:gd name="connsiteY5" fmla="*/ 0 h 5388329"/>
                <a:gd name="connsiteX0" fmla="*/ 0 w 43909598"/>
                <a:gd name="connsiteY0" fmla="*/ 0 h 5415969"/>
                <a:gd name="connsiteX1" fmla="*/ 43909598 w 43909598"/>
                <a:gd name="connsiteY1" fmla="*/ 6780 h 5415969"/>
                <a:gd name="connsiteX2" fmla="*/ 43900396 w 43909598"/>
                <a:gd name="connsiteY2" fmla="*/ 2143554 h 5415969"/>
                <a:gd name="connsiteX3" fmla="*/ 21852497 w 43909598"/>
                <a:gd name="connsiteY3" fmla="*/ 1381537 h 5415969"/>
                <a:gd name="connsiteX4" fmla="*/ 20549 w 43909598"/>
                <a:gd name="connsiteY4" fmla="*/ 5415969 h 5415969"/>
                <a:gd name="connsiteX5" fmla="*/ 0 w 43909598"/>
                <a:gd name="connsiteY5" fmla="*/ 0 h 541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909598" h="5415969">
                  <a:moveTo>
                    <a:pt x="0" y="0"/>
                  </a:moveTo>
                  <a:lnTo>
                    <a:pt x="43909598" y="6780"/>
                  </a:lnTo>
                  <a:cubicBezTo>
                    <a:pt x="43909597" y="719038"/>
                    <a:pt x="43900397" y="1431296"/>
                    <a:pt x="43900396" y="2143554"/>
                  </a:cubicBezTo>
                  <a:cubicBezTo>
                    <a:pt x="37284373" y="1358490"/>
                    <a:pt x="29162993" y="845303"/>
                    <a:pt x="21852497" y="1381537"/>
                  </a:cubicBezTo>
                  <a:cubicBezTo>
                    <a:pt x="14542001" y="1917771"/>
                    <a:pt x="6144574" y="2809831"/>
                    <a:pt x="20549" y="5415969"/>
                  </a:cubicBezTo>
                  <a:cubicBezTo>
                    <a:pt x="19609" y="3624049"/>
                    <a:pt x="940" y="1791920"/>
                    <a:pt x="0" y="0"/>
                  </a:cubicBezTo>
                  <a:close/>
                </a:path>
              </a:pathLst>
            </a:custGeom>
            <a:gradFill flip="none" rotWithShape="1">
              <a:gsLst>
                <a:gs pos="0">
                  <a:schemeClr val="tx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noFill/>
                </a:ln>
                <a:solidFill>
                  <a:schemeClr val="accent1"/>
                </a:solidFill>
              </a:endParaRPr>
            </a:p>
          </p:txBody>
        </p:sp>
      </p:gr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1.tiff"/><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6" name="Text Placeholder 18">
            <a:extLst>
              <a:ext uri="{FF2B5EF4-FFF2-40B4-BE49-F238E27FC236}">
                <a16:creationId xmlns:a16="http://schemas.microsoft.com/office/drawing/2014/main" id="{E5FF6888-7802-B749-A052-968CA6817FC1}"/>
              </a:ext>
            </a:extLst>
          </p:cNvPr>
          <p:cNvSpPr>
            <a:spLocks noGrp="1"/>
          </p:cNvSpPr>
          <p:nvPr>
            <p:ph type="body" sz="quarter" idx="10"/>
          </p:nvPr>
        </p:nvSpPr>
        <p:spPr>
          <a:xfrm>
            <a:off x="565116" y="3666691"/>
            <a:ext cx="6285508" cy="9335509"/>
          </a:xfrm>
        </p:spPr>
        <p:txBody>
          <a:bodyPr/>
          <a:lstStyle/>
          <a:p>
            <a:pPr algn="just"/>
            <a:r>
              <a:rPr lang="en-AU" sz="2250" dirty="0">
                <a:latin typeface="Helvetica Light" panose="020B0403020202020204" pitchFamily="34" charset="0"/>
              </a:rPr>
              <a:t>Superconductors are substances that are able to super conduct when at sufficiently low temperatures. To super conduct means to conduct electricity without any electrical resistance. As a result, superconductors are able to conduct electricity more efficiently and levitate when present with a strong magnet. Our experiment was conducted to explore the mass and power aspect of superconductors. Through this we hope to understand other implication of superconductors in our community. It is hypothesised that magnetic mass and its field strength exerted is directly proportional due to the presence of greater magnetic matter. In addition to this it can also be predicted that the field strength and the height of levitation of the superconductor above the track is also directly proportional since greater repulsion of the superconductor. </a:t>
            </a:r>
            <a:endParaRPr lang="en-GB" sz="2250" dirty="0">
              <a:latin typeface="Helvetica Light" panose="020B0403020202020204" pitchFamily="34" charset="0"/>
            </a:endParaRPr>
          </a:p>
          <a:p>
            <a:pPr algn="just"/>
            <a:r>
              <a:rPr lang="en-GB" sz="2250" dirty="0">
                <a:latin typeface="Helvetica Light" panose="020B0403020202020204" pitchFamily="34" charset="0"/>
              </a:rPr>
              <a:t> </a:t>
            </a:r>
            <a:r>
              <a:rPr lang="en-GB" sz="2250" u="sng" dirty="0">
                <a:latin typeface="Helvetica Light" panose="020B0403020202020204" pitchFamily="34" charset="0"/>
              </a:rPr>
              <a:t>Future Projects involving Superconductivity:</a:t>
            </a:r>
            <a:endParaRPr lang="en-AU" sz="2250" u="sng" dirty="0">
              <a:latin typeface="Helvetica Light" panose="020B0403020202020204" pitchFamily="34" charset="0"/>
            </a:endParaRPr>
          </a:p>
          <a:p>
            <a:pPr marL="285750" lvl="0" indent="-285750" algn="just">
              <a:buFont typeface="Wingdings" pitchFamily="2" charset="2"/>
              <a:buChar char="v"/>
            </a:pPr>
            <a:r>
              <a:rPr lang="en-GB" sz="2250" dirty="0">
                <a:latin typeface="Helvetica Light" panose="020B0403020202020204" pitchFamily="34" charset="0"/>
              </a:rPr>
              <a:t>Quantum Train </a:t>
            </a:r>
          </a:p>
          <a:p>
            <a:pPr marL="285750" lvl="0" indent="-285750" algn="just">
              <a:buFont typeface="Wingdings" pitchFamily="2" charset="2"/>
              <a:buChar char="v"/>
            </a:pPr>
            <a:r>
              <a:rPr lang="en-GB" sz="2250" dirty="0">
                <a:latin typeface="Helvetica Light" panose="020B0403020202020204" pitchFamily="34" charset="0"/>
              </a:rPr>
              <a:t>Magnetic Resonance Imaging (MRI)</a:t>
            </a:r>
          </a:p>
          <a:p>
            <a:pPr marL="285750" lvl="0" indent="-285750" algn="just">
              <a:buFont typeface="Wingdings" pitchFamily="2" charset="2"/>
              <a:buChar char="v"/>
            </a:pPr>
            <a:r>
              <a:rPr lang="en-GB" sz="2250" dirty="0">
                <a:latin typeface="Helvetica Light" panose="020B0403020202020204" pitchFamily="34" charset="0"/>
              </a:rPr>
              <a:t>Electromagnetic Drive</a:t>
            </a:r>
          </a:p>
          <a:p>
            <a:pPr marL="285750" lvl="0" indent="-285750" algn="just">
              <a:buFont typeface="Wingdings" pitchFamily="2" charset="2"/>
              <a:buChar char="v"/>
            </a:pPr>
            <a:r>
              <a:rPr lang="en-GB" sz="2250" dirty="0">
                <a:latin typeface="Helvetica Light" panose="020B0403020202020204" pitchFamily="34" charset="0"/>
              </a:rPr>
              <a:t>LHC</a:t>
            </a:r>
          </a:p>
          <a:p>
            <a:pPr marL="285750" lvl="0" indent="-285750" algn="just">
              <a:buFont typeface="Wingdings" pitchFamily="2" charset="2"/>
              <a:buChar char="v"/>
            </a:pPr>
            <a:r>
              <a:rPr lang="en-GB" sz="2250" dirty="0">
                <a:latin typeface="Helvetica Light" panose="020B0403020202020204" pitchFamily="34" charset="0"/>
              </a:rPr>
              <a:t>Cars/Buses/Trucks</a:t>
            </a:r>
            <a:endParaRPr lang="en-US" sz="2250" dirty="0">
              <a:latin typeface="Helvetica Light" panose="020B0403020202020204" pitchFamily="34" charset="0"/>
            </a:endParaRPr>
          </a:p>
        </p:txBody>
      </p:sp>
      <p:sp>
        <p:nvSpPr>
          <p:cNvPr id="37" name="Text Placeholder 19">
            <a:extLst>
              <a:ext uri="{FF2B5EF4-FFF2-40B4-BE49-F238E27FC236}">
                <a16:creationId xmlns:a16="http://schemas.microsoft.com/office/drawing/2014/main" id="{461EDA0D-AB5B-4541-ADE9-4A7297C1A2CC}"/>
              </a:ext>
            </a:extLst>
          </p:cNvPr>
          <p:cNvSpPr>
            <a:spLocks noGrp="1"/>
          </p:cNvSpPr>
          <p:nvPr>
            <p:ph type="body" sz="quarter" idx="11"/>
          </p:nvPr>
        </p:nvSpPr>
        <p:spPr>
          <a:xfrm>
            <a:off x="576462" y="3212720"/>
            <a:ext cx="6280547" cy="474850"/>
          </a:xfrm>
        </p:spPr>
        <p:txBody>
          <a:bodyPr/>
          <a:lstStyle/>
          <a:p>
            <a:r>
              <a:rPr lang="en-US" sz="2400" dirty="0">
                <a:latin typeface="Helvetica" pitchFamily="2" charset="0"/>
              </a:rPr>
              <a:t>Introduction </a:t>
            </a:r>
          </a:p>
        </p:txBody>
      </p:sp>
      <p:sp>
        <p:nvSpPr>
          <p:cNvPr id="38" name="Text Placeholder 20">
            <a:extLst>
              <a:ext uri="{FF2B5EF4-FFF2-40B4-BE49-F238E27FC236}">
                <a16:creationId xmlns:a16="http://schemas.microsoft.com/office/drawing/2014/main" id="{CB34923B-A6CB-D742-85A4-F51FEEBF181B}"/>
              </a:ext>
            </a:extLst>
          </p:cNvPr>
          <p:cNvSpPr>
            <a:spLocks noGrp="1"/>
          </p:cNvSpPr>
          <p:nvPr>
            <p:ph type="body" sz="quarter" idx="19"/>
          </p:nvPr>
        </p:nvSpPr>
        <p:spPr>
          <a:xfrm>
            <a:off x="576462" y="13612907"/>
            <a:ext cx="6286500" cy="4820427"/>
          </a:xfrm>
        </p:spPr>
        <p:txBody>
          <a:bodyPr/>
          <a:lstStyle/>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Superconductor  set – 1</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Neodymium magnets – 64 pieces</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Magnetometer – 1</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Ruler – 1</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Sticky Tape – 1</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Liquid Nitrogen – 500ml </a:t>
            </a:r>
          </a:p>
          <a:p>
            <a:pPr marL="571500" indent="-571500" eaLnBrk="0" hangingPunct="0">
              <a:lnSpc>
                <a:spcPct val="120000"/>
              </a:lnSpc>
              <a:spcBef>
                <a:spcPct val="50000"/>
              </a:spcBef>
              <a:buFont typeface="Arial" panose="020B0604020202020204" pitchFamily="34" charset="0"/>
              <a:buChar char="•"/>
            </a:pPr>
            <a:r>
              <a:rPr lang="en-AU" sz="2350" dirty="0">
                <a:latin typeface="Helvetica" pitchFamily="2" charset="0"/>
              </a:rPr>
              <a:t>Timer - 1</a:t>
            </a:r>
          </a:p>
          <a:p>
            <a:endParaRPr lang="en-US" sz="2350" dirty="0">
              <a:latin typeface="Helvetica" pitchFamily="2" charset="0"/>
            </a:endParaRPr>
          </a:p>
        </p:txBody>
      </p:sp>
      <p:sp>
        <p:nvSpPr>
          <p:cNvPr id="39" name="Text Placeholder 21">
            <a:extLst>
              <a:ext uri="{FF2B5EF4-FFF2-40B4-BE49-F238E27FC236}">
                <a16:creationId xmlns:a16="http://schemas.microsoft.com/office/drawing/2014/main" id="{EE5ED09F-03A0-D24C-982D-0A43FE5E31BF}"/>
              </a:ext>
            </a:extLst>
          </p:cNvPr>
          <p:cNvSpPr>
            <a:spLocks noGrp="1"/>
          </p:cNvSpPr>
          <p:nvPr>
            <p:ph type="body" sz="quarter" idx="20"/>
          </p:nvPr>
        </p:nvSpPr>
        <p:spPr>
          <a:xfrm>
            <a:off x="565116" y="12987621"/>
            <a:ext cx="6281539" cy="474850"/>
          </a:xfrm>
        </p:spPr>
        <p:txBody>
          <a:bodyPr/>
          <a:lstStyle/>
          <a:p>
            <a:r>
              <a:rPr lang="en-US" sz="2400" dirty="0"/>
              <a:t>Materials</a:t>
            </a:r>
          </a:p>
        </p:txBody>
      </p:sp>
      <p:sp>
        <p:nvSpPr>
          <p:cNvPr id="40" name="Text Placeholder 23">
            <a:extLst>
              <a:ext uri="{FF2B5EF4-FFF2-40B4-BE49-F238E27FC236}">
                <a16:creationId xmlns:a16="http://schemas.microsoft.com/office/drawing/2014/main" id="{DA4598F8-8EA9-974C-AB48-C6D0C3E74E4E}"/>
              </a:ext>
            </a:extLst>
          </p:cNvPr>
          <p:cNvSpPr txBox="1">
            <a:spLocks/>
          </p:cNvSpPr>
          <p:nvPr/>
        </p:nvSpPr>
        <p:spPr>
          <a:xfrm>
            <a:off x="7241978" y="3212720"/>
            <a:ext cx="12950031" cy="474850"/>
          </a:xfrm>
          <a:prstGeom prst="rect">
            <a:avLst/>
          </a:prstGeom>
          <a:noFill/>
        </p:spPr>
        <p:txBody>
          <a:bodyPr wrap="square" lIns="52249" tIns="52249" rIns="52249" bIns="52249" anchor="ctr" anchorCtr="0">
            <a:spAutoFit/>
          </a:bodyPr>
          <a:lstStyle>
            <a:lvl1pPr marL="0" indent="0" algn="ctr" defTabSz="2507943" rtl="0" eaLnBrk="1" latinLnBrk="0" hangingPunct="1">
              <a:spcBef>
                <a:spcPct val="20000"/>
              </a:spcBef>
              <a:buFont typeface="Arial" pitchFamily="34" charset="0"/>
              <a:buNone/>
              <a:defRPr sz="2100" b="1" u="sng" kern="1200" baseline="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2400" dirty="0">
                <a:latin typeface="Helvetica" pitchFamily="2" charset="0"/>
              </a:rPr>
              <a:t>Method </a:t>
            </a:r>
          </a:p>
        </p:txBody>
      </p:sp>
      <p:sp>
        <p:nvSpPr>
          <p:cNvPr id="41" name="Text Placeholder 25">
            <a:extLst>
              <a:ext uri="{FF2B5EF4-FFF2-40B4-BE49-F238E27FC236}">
                <a16:creationId xmlns:a16="http://schemas.microsoft.com/office/drawing/2014/main" id="{DB0F2CEE-D66F-0C4D-9A21-094DBD571CF0}"/>
              </a:ext>
            </a:extLst>
          </p:cNvPr>
          <p:cNvSpPr txBox="1">
            <a:spLocks/>
          </p:cNvSpPr>
          <p:nvPr/>
        </p:nvSpPr>
        <p:spPr>
          <a:xfrm>
            <a:off x="7241977" y="12434640"/>
            <a:ext cx="12950031" cy="474850"/>
          </a:xfrm>
          <a:prstGeom prst="rect">
            <a:avLst/>
          </a:prstGeom>
          <a:noFill/>
        </p:spPr>
        <p:txBody>
          <a:bodyPr wrap="square" lIns="52249" tIns="52249" rIns="52249" bIns="52249" anchor="ctr" anchorCtr="0">
            <a:spAutoFit/>
          </a:bodyPr>
          <a:lstStyle>
            <a:lvl1pPr marL="0" indent="0" algn="ctr" defTabSz="2507943" rtl="0" eaLnBrk="1" latinLnBrk="0" hangingPunct="1">
              <a:spcBef>
                <a:spcPct val="20000"/>
              </a:spcBef>
              <a:buFont typeface="Arial" pitchFamily="34" charset="0"/>
              <a:buNone/>
              <a:defRPr sz="2100" b="1" u="sng" kern="1200" baseline="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2400"/>
              <a:t>Results </a:t>
            </a:r>
            <a:endParaRPr lang="en-US" sz="2400" dirty="0"/>
          </a:p>
        </p:txBody>
      </p:sp>
      <p:sp>
        <p:nvSpPr>
          <p:cNvPr id="42" name="Text Placeholder 26">
            <a:extLst>
              <a:ext uri="{FF2B5EF4-FFF2-40B4-BE49-F238E27FC236}">
                <a16:creationId xmlns:a16="http://schemas.microsoft.com/office/drawing/2014/main" id="{04BBF5A2-C0C2-3F43-822D-39D3B6614A91}"/>
              </a:ext>
            </a:extLst>
          </p:cNvPr>
          <p:cNvSpPr txBox="1">
            <a:spLocks/>
          </p:cNvSpPr>
          <p:nvPr/>
        </p:nvSpPr>
        <p:spPr>
          <a:xfrm>
            <a:off x="20574412" y="3212720"/>
            <a:ext cx="6279386" cy="474850"/>
          </a:xfrm>
          <a:prstGeom prst="rect">
            <a:avLst/>
          </a:prstGeom>
          <a:noFill/>
        </p:spPr>
        <p:txBody>
          <a:bodyPr wrap="square" lIns="52249" tIns="52249" rIns="52249" bIns="52249" anchor="ctr" anchorCtr="0">
            <a:spAutoFit/>
          </a:bodyPr>
          <a:lstStyle>
            <a:lvl1pPr marL="0" indent="0" algn="ctr" defTabSz="2507943" rtl="0" eaLnBrk="1" latinLnBrk="0" hangingPunct="1">
              <a:spcBef>
                <a:spcPct val="20000"/>
              </a:spcBef>
              <a:buFont typeface="Arial" pitchFamily="34" charset="0"/>
              <a:buNone/>
              <a:defRPr sz="2100" b="1" u="sng" kern="1200" baseline="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2400"/>
              <a:t>Discussion</a:t>
            </a:r>
            <a:endParaRPr lang="en-US" sz="2400" dirty="0"/>
          </a:p>
        </p:txBody>
      </p:sp>
      <p:sp>
        <p:nvSpPr>
          <p:cNvPr id="43" name="Text Placeholder 27">
            <a:extLst>
              <a:ext uri="{FF2B5EF4-FFF2-40B4-BE49-F238E27FC236}">
                <a16:creationId xmlns:a16="http://schemas.microsoft.com/office/drawing/2014/main" id="{F0426423-EFB8-2649-85B9-FA0AF9D9C50B}"/>
              </a:ext>
            </a:extLst>
          </p:cNvPr>
          <p:cNvSpPr txBox="1">
            <a:spLocks/>
          </p:cNvSpPr>
          <p:nvPr/>
        </p:nvSpPr>
        <p:spPr>
          <a:xfrm>
            <a:off x="20574412" y="3666691"/>
            <a:ext cx="6279386" cy="7371895"/>
          </a:xfrm>
          <a:prstGeom prst="rect">
            <a:avLst/>
          </a:prstGeom>
        </p:spPr>
        <p:txBody>
          <a:bodyPr wrap="square" lIns="130622" tIns="130622" rIns="130622" bIns="130622">
            <a:spAutoFit/>
          </a:bodyPr>
          <a:lstStyle>
            <a:lvl1pPr marL="0" indent="0" algn="l" defTabSz="2507943" rtl="0" eaLnBrk="1" latinLnBrk="0" hangingPunct="1">
              <a:spcBef>
                <a:spcPct val="20000"/>
              </a:spcBef>
              <a:buFont typeface="Arial" pitchFamily="34" charset="0"/>
              <a:buNone/>
              <a:defRPr sz="1200" kern="1200">
                <a:solidFill>
                  <a:schemeClr val="tx1"/>
                </a:solidFill>
                <a:latin typeface="Times New Roman" panose="02020603050405020304" pitchFamily="18" charset="0"/>
                <a:ea typeface="+mn-ea"/>
                <a:cs typeface="Times New Roman" panose="02020603050405020304" pitchFamily="18" charset="0"/>
              </a:defRPr>
            </a:lvl1pPr>
            <a:lvl2pPr marL="849043" indent="-326555" algn="l" defTabSz="2507943" rtl="0" eaLnBrk="1" latinLnBrk="0" hangingPunct="1">
              <a:spcBef>
                <a:spcPct val="20000"/>
              </a:spcBef>
              <a:buFont typeface="Arial" pitchFamily="34" charset="0"/>
              <a:buChar char="–"/>
              <a:defRPr sz="1400" kern="1200">
                <a:solidFill>
                  <a:schemeClr val="tx1"/>
                </a:solidFill>
                <a:latin typeface="Trebuchet MS" pitchFamily="34" charset="0"/>
                <a:ea typeface="+mn-ea"/>
                <a:cs typeface="+mn-cs"/>
              </a:defRPr>
            </a:lvl2pPr>
            <a:lvl3pPr marL="1175598" indent="-326555" algn="l" defTabSz="2507943" rtl="0" eaLnBrk="1" latinLnBrk="0" hangingPunct="1">
              <a:spcBef>
                <a:spcPct val="20000"/>
              </a:spcBef>
              <a:buFont typeface="Arial" pitchFamily="34" charset="0"/>
              <a:buChar char="•"/>
              <a:defRPr sz="1400" kern="1200">
                <a:solidFill>
                  <a:schemeClr val="tx1"/>
                </a:solidFill>
                <a:latin typeface="Trebuchet MS" pitchFamily="34" charset="0"/>
                <a:ea typeface="+mn-ea"/>
                <a:cs typeface="+mn-cs"/>
              </a:defRPr>
            </a:lvl3pPr>
            <a:lvl4pPr marL="1534809" indent="-359211" algn="l" defTabSz="2507943" rtl="0" eaLnBrk="1" latinLnBrk="0" hangingPunct="1">
              <a:spcBef>
                <a:spcPct val="20000"/>
              </a:spcBef>
              <a:buFont typeface="Arial" pitchFamily="34" charset="0"/>
              <a:buChar char="–"/>
              <a:defRPr sz="1400" kern="1200">
                <a:solidFill>
                  <a:schemeClr val="tx1"/>
                </a:solidFill>
                <a:latin typeface="Trebuchet MS" pitchFamily="34" charset="0"/>
                <a:ea typeface="+mn-ea"/>
                <a:cs typeface="+mn-cs"/>
              </a:defRPr>
            </a:lvl4pPr>
            <a:lvl5pPr marL="1796053" indent="-261244" algn="l" defTabSz="2507943" rtl="0" eaLnBrk="1" latinLnBrk="0" hangingPunct="1">
              <a:spcBef>
                <a:spcPct val="20000"/>
              </a:spcBef>
              <a:buFont typeface="Arial" pitchFamily="34" charset="0"/>
              <a:buChar char="»"/>
              <a:defRPr sz="1400" kern="1200">
                <a:solidFill>
                  <a:schemeClr val="tx1"/>
                </a:solidFill>
                <a:latin typeface="Trebuchet MS" pitchFamily="34" charset="0"/>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GB" sz="1550" dirty="0">
                <a:latin typeface="Helvetica" pitchFamily="2" charset="0"/>
              </a:rPr>
              <a:t>When testing the magnetic field strength of the magnets, we found out as we increased the number of magnets, the magnetic field strength increased to a point where the field strength remained stationary. And when testing the height, the superconductor levitated above the magnet, the results showed that the height above the magnet increased, however, there were many errors.</a:t>
            </a:r>
            <a:endParaRPr lang="en-AU" sz="1550" dirty="0">
              <a:latin typeface="Helvetica" pitchFamily="2" charset="0"/>
            </a:endParaRPr>
          </a:p>
          <a:p>
            <a:r>
              <a:rPr lang="en-GB" sz="1550" dirty="0">
                <a:latin typeface="Helvetica" pitchFamily="2" charset="0"/>
              </a:rPr>
              <a:t>Errors:</a:t>
            </a:r>
            <a:endParaRPr lang="en-AU" sz="1550" dirty="0">
              <a:latin typeface="Helvetica" pitchFamily="2" charset="0"/>
            </a:endParaRPr>
          </a:p>
          <a:p>
            <a:r>
              <a:rPr lang="en-GB" sz="1550" dirty="0">
                <a:latin typeface="Helvetica" pitchFamily="2" charset="0"/>
              </a:rPr>
              <a:t>Systematic Errors</a:t>
            </a:r>
            <a:endParaRPr lang="en-AU" sz="1550" dirty="0">
              <a:latin typeface="Helvetica" pitchFamily="2" charset="0"/>
            </a:endParaRPr>
          </a:p>
          <a:p>
            <a:pPr lvl="1"/>
            <a:r>
              <a:rPr lang="en-GB" sz="1550" dirty="0">
                <a:latin typeface="Helvetica" pitchFamily="2" charset="0"/>
              </a:rPr>
              <a:t>Scale error – The magnetometer evidently only had the capacity to measure up to 3 stacks. </a:t>
            </a:r>
            <a:endParaRPr lang="en-AU" sz="1550" dirty="0">
              <a:latin typeface="Helvetica" pitchFamily="2" charset="0"/>
            </a:endParaRPr>
          </a:p>
          <a:p>
            <a:r>
              <a:rPr lang="en-GB" sz="1550" dirty="0">
                <a:latin typeface="Helvetica" pitchFamily="2" charset="0"/>
              </a:rPr>
              <a:t>Random Errors</a:t>
            </a:r>
            <a:endParaRPr lang="en-AU" sz="1550" dirty="0">
              <a:latin typeface="Helvetica" pitchFamily="2" charset="0"/>
            </a:endParaRPr>
          </a:p>
          <a:p>
            <a:pPr lvl="1"/>
            <a:r>
              <a:rPr lang="en-GB" sz="1550" dirty="0">
                <a:latin typeface="Helvetica" pitchFamily="2" charset="0"/>
              </a:rPr>
              <a:t>Parallax error – When a ruler was used to measure the height of levitation with               respect to the track. </a:t>
            </a:r>
            <a:endParaRPr lang="en-AU" sz="1550" dirty="0">
              <a:latin typeface="Helvetica" pitchFamily="2" charset="0"/>
            </a:endParaRPr>
          </a:p>
          <a:p>
            <a:pPr lvl="1"/>
            <a:r>
              <a:rPr lang="en-GB" sz="1550" dirty="0">
                <a:latin typeface="Helvetica" pitchFamily="2" charset="0"/>
              </a:rPr>
              <a:t>Errors arising from the environment – Temperature of the superconductor while it is active since the time it was being cooled for was not constant. </a:t>
            </a:r>
            <a:endParaRPr lang="en-AU" sz="1550" dirty="0">
              <a:latin typeface="Helvetica" pitchFamily="2" charset="0"/>
            </a:endParaRPr>
          </a:p>
          <a:p>
            <a:pPr lvl="1"/>
            <a:r>
              <a:rPr lang="en-GB" sz="1550" dirty="0">
                <a:latin typeface="Helvetica" pitchFamily="2" charset="0"/>
              </a:rPr>
              <a:t>Reaction time – Measuring the height of levitation took time which was unaccounted. </a:t>
            </a:r>
            <a:endParaRPr lang="en-AU" sz="1550" dirty="0">
              <a:latin typeface="Helvetica" pitchFamily="2" charset="0"/>
            </a:endParaRPr>
          </a:p>
          <a:p>
            <a:r>
              <a:rPr lang="en-GB" sz="1550" dirty="0">
                <a:latin typeface="Helvetica" pitchFamily="2" charset="0"/>
              </a:rPr>
              <a:t>To avoid these errors and improve the method of the experiment, we could have set a specific time in which the superconductor remained in the liquid nitrogen so that all trials was affected the same way by the liquid nitrogen as other trials. Another improvement we could have done to our experiment is recording the experiment on a 90 degree angle. By doing so, we could have measured the results by looking at the video of the experiment. This way, we could have measured the height above the magnet more accurately and avoided the parallax error.</a:t>
            </a:r>
            <a:endParaRPr lang="en-AU" sz="1550" dirty="0">
              <a:latin typeface="Helvetica" pitchFamily="2" charset="0"/>
            </a:endParaRPr>
          </a:p>
          <a:p>
            <a:endParaRPr lang="en-US" sz="1550" dirty="0">
              <a:latin typeface="Helvetica" pitchFamily="2" charset="0"/>
            </a:endParaRPr>
          </a:p>
        </p:txBody>
      </p:sp>
      <p:sp>
        <p:nvSpPr>
          <p:cNvPr id="44" name="Text Placeholder 28">
            <a:extLst>
              <a:ext uri="{FF2B5EF4-FFF2-40B4-BE49-F238E27FC236}">
                <a16:creationId xmlns:a16="http://schemas.microsoft.com/office/drawing/2014/main" id="{CF907D44-B15A-9A4C-82E4-FC8C78D2040B}"/>
              </a:ext>
            </a:extLst>
          </p:cNvPr>
          <p:cNvSpPr txBox="1">
            <a:spLocks/>
          </p:cNvSpPr>
          <p:nvPr/>
        </p:nvSpPr>
        <p:spPr>
          <a:xfrm>
            <a:off x="20556849" y="10432931"/>
            <a:ext cx="6279386" cy="474850"/>
          </a:xfrm>
          <a:prstGeom prst="rect">
            <a:avLst/>
          </a:prstGeom>
          <a:noFill/>
        </p:spPr>
        <p:txBody>
          <a:bodyPr wrap="square" lIns="52249" tIns="52249" rIns="52249" bIns="52249" anchor="ctr" anchorCtr="0">
            <a:spAutoFit/>
          </a:bodyPr>
          <a:lstStyle>
            <a:lvl1pPr marL="0" indent="0" algn="ctr" defTabSz="2507943" rtl="0" eaLnBrk="1" latinLnBrk="0" hangingPunct="1">
              <a:spcBef>
                <a:spcPct val="20000"/>
              </a:spcBef>
              <a:buFont typeface="Arial" pitchFamily="34" charset="0"/>
              <a:buNone/>
              <a:defRPr sz="2100" b="1" u="sng" kern="1200" baseline="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2400"/>
              <a:t>Conclusion </a:t>
            </a:r>
            <a:endParaRPr lang="en-US" sz="2400" dirty="0"/>
          </a:p>
        </p:txBody>
      </p:sp>
      <p:sp>
        <p:nvSpPr>
          <p:cNvPr id="46" name="Text Placeholder 30">
            <a:extLst>
              <a:ext uri="{FF2B5EF4-FFF2-40B4-BE49-F238E27FC236}">
                <a16:creationId xmlns:a16="http://schemas.microsoft.com/office/drawing/2014/main" id="{7BE67CED-CB0A-884F-9947-D08B80FC06B5}"/>
              </a:ext>
            </a:extLst>
          </p:cNvPr>
          <p:cNvSpPr txBox="1">
            <a:spLocks/>
          </p:cNvSpPr>
          <p:nvPr/>
        </p:nvSpPr>
        <p:spPr>
          <a:xfrm>
            <a:off x="20571022" y="15515351"/>
            <a:ext cx="6279386" cy="474850"/>
          </a:xfrm>
          <a:prstGeom prst="rect">
            <a:avLst/>
          </a:prstGeom>
          <a:noFill/>
        </p:spPr>
        <p:txBody>
          <a:bodyPr wrap="square" lIns="52249" tIns="52249" rIns="52249" bIns="52249" anchor="ctr" anchorCtr="0">
            <a:spAutoFit/>
          </a:bodyPr>
          <a:lstStyle>
            <a:lvl1pPr marL="0" indent="0" algn="ctr" defTabSz="2507943" rtl="0" eaLnBrk="1" latinLnBrk="0" hangingPunct="1">
              <a:spcBef>
                <a:spcPct val="20000"/>
              </a:spcBef>
              <a:buFont typeface="Arial" pitchFamily="34" charset="0"/>
              <a:buNone/>
              <a:defRPr sz="2100" b="1" u="sng" kern="1200" baseline="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sz="2400"/>
              <a:t>References</a:t>
            </a:r>
            <a:endParaRPr lang="en-US" sz="2400" dirty="0"/>
          </a:p>
        </p:txBody>
      </p:sp>
      <p:sp>
        <p:nvSpPr>
          <p:cNvPr id="47" name="Text Placeholder 32">
            <a:extLst>
              <a:ext uri="{FF2B5EF4-FFF2-40B4-BE49-F238E27FC236}">
                <a16:creationId xmlns:a16="http://schemas.microsoft.com/office/drawing/2014/main" id="{C218B8AD-03F5-A74D-9E7C-E3A10B0CFDAF}"/>
              </a:ext>
            </a:extLst>
          </p:cNvPr>
          <p:cNvSpPr txBox="1">
            <a:spLocks/>
          </p:cNvSpPr>
          <p:nvPr/>
        </p:nvSpPr>
        <p:spPr>
          <a:xfrm>
            <a:off x="3707870" y="2185806"/>
            <a:ext cx="20107276" cy="598230"/>
          </a:xfrm>
          <a:prstGeom prst="rect">
            <a:avLst/>
          </a:prstGeom>
        </p:spPr>
        <p:txBody>
          <a:bodyPr>
            <a:noAutofit/>
          </a:bodyPr>
          <a:lstStyle>
            <a:lvl1pPr marL="0" indent="0" algn="ctr" defTabSz="2507943" rtl="0" eaLnBrk="1" latinLnBrk="0" hangingPunct="1">
              <a:spcBef>
                <a:spcPct val="20000"/>
              </a:spcBef>
              <a:buFontTx/>
              <a:buNone/>
              <a:defRPr sz="3600" b="1" kern="1200">
                <a:solidFill>
                  <a:schemeClr val="tx1"/>
                </a:solidFill>
                <a:latin typeface="+mn-lt"/>
                <a:ea typeface="+mn-ea"/>
                <a:cs typeface="+mn-cs"/>
              </a:defRPr>
            </a:lvl1pPr>
            <a:lvl2pPr marL="2037704" indent="-783732" algn="l" defTabSz="2507943" rtl="0" eaLnBrk="1" latinLnBrk="0" hangingPunct="1">
              <a:spcBef>
                <a:spcPct val="20000"/>
              </a:spcBef>
              <a:buFontTx/>
              <a:buNone/>
              <a:defRPr sz="7200" kern="1200">
                <a:solidFill>
                  <a:schemeClr val="tx1"/>
                </a:solidFill>
                <a:latin typeface="+mn-lt"/>
                <a:ea typeface="+mn-ea"/>
                <a:cs typeface="+mn-cs"/>
              </a:defRPr>
            </a:lvl2pPr>
            <a:lvl3pPr marL="3134929" indent="-626986" algn="l" defTabSz="2507943" rtl="0" eaLnBrk="1" latinLnBrk="0" hangingPunct="1">
              <a:spcBef>
                <a:spcPct val="20000"/>
              </a:spcBef>
              <a:buFontTx/>
              <a:buNone/>
              <a:defRPr sz="7200" kern="1200">
                <a:solidFill>
                  <a:schemeClr val="tx1"/>
                </a:solidFill>
                <a:latin typeface="+mn-lt"/>
                <a:ea typeface="+mn-ea"/>
                <a:cs typeface="+mn-cs"/>
              </a:defRPr>
            </a:lvl3pPr>
            <a:lvl4pPr marL="4388901" indent="-626986" algn="l" defTabSz="2507943" rtl="0" eaLnBrk="1" latinLnBrk="0" hangingPunct="1">
              <a:spcBef>
                <a:spcPct val="20000"/>
              </a:spcBef>
              <a:buFontTx/>
              <a:buNone/>
              <a:defRPr sz="7200" kern="1200">
                <a:solidFill>
                  <a:schemeClr val="tx1"/>
                </a:solidFill>
                <a:latin typeface="+mn-lt"/>
                <a:ea typeface="+mn-ea"/>
                <a:cs typeface="+mn-cs"/>
              </a:defRPr>
            </a:lvl4pPr>
            <a:lvl5pPr marL="5642872" indent="-626986" algn="l" defTabSz="2507943" rtl="0" eaLnBrk="1" latinLnBrk="0" hangingPunct="1">
              <a:spcBef>
                <a:spcPct val="20000"/>
              </a:spcBef>
              <a:buFontTx/>
              <a:buNone/>
              <a:defRPr sz="72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dirty="0"/>
              <a:t>BY – Benjamin </a:t>
            </a:r>
            <a:r>
              <a:rPr lang="en-US" dirty="0" err="1"/>
              <a:t>Jirasakulpeeti</a:t>
            </a:r>
            <a:r>
              <a:rPr lang="en-US" dirty="0"/>
              <a:t> &amp; Vishnu Sivakumar (10E/F)</a:t>
            </a:r>
          </a:p>
        </p:txBody>
      </p:sp>
      <p:sp>
        <p:nvSpPr>
          <p:cNvPr id="48" name="Text Placeholder 34">
            <a:extLst>
              <a:ext uri="{FF2B5EF4-FFF2-40B4-BE49-F238E27FC236}">
                <a16:creationId xmlns:a16="http://schemas.microsoft.com/office/drawing/2014/main" id="{16AACCEA-76BA-E94A-B9AA-55430DB3CB8B}"/>
              </a:ext>
            </a:extLst>
          </p:cNvPr>
          <p:cNvSpPr txBox="1">
            <a:spLocks/>
          </p:cNvSpPr>
          <p:nvPr/>
        </p:nvSpPr>
        <p:spPr>
          <a:xfrm>
            <a:off x="3663354" y="303872"/>
            <a:ext cx="20107276" cy="834414"/>
          </a:xfrm>
          <a:prstGeom prst="rect">
            <a:avLst/>
          </a:prstGeom>
        </p:spPr>
        <p:txBody>
          <a:bodyPr>
            <a:noAutofit/>
          </a:bodyPr>
          <a:lstStyle>
            <a:lvl1pPr marL="0" indent="0" algn="ctr" defTabSz="2507943" rtl="0" eaLnBrk="1" latinLnBrk="0" hangingPunct="1">
              <a:spcBef>
                <a:spcPct val="20000"/>
              </a:spcBef>
              <a:buFontTx/>
              <a:buNone/>
              <a:defRPr sz="6600" b="1" kern="1200">
                <a:solidFill>
                  <a:schemeClr val="bg1"/>
                </a:solidFill>
                <a:latin typeface="+mn-lt"/>
                <a:ea typeface="+mn-ea"/>
                <a:cs typeface="+mn-cs"/>
              </a:defRPr>
            </a:lvl1pPr>
            <a:lvl2pPr marL="2037704" indent="-783732" algn="l" defTabSz="2507943" rtl="0" eaLnBrk="1" latinLnBrk="0" hangingPunct="1">
              <a:spcBef>
                <a:spcPct val="20000"/>
              </a:spcBef>
              <a:buFontTx/>
              <a:buNone/>
              <a:defRPr sz="7200" kern="1200">
                <a:solidFill>
                  <a:schemeClr val="tx1"/>
                </a:solidFill>
                <a:latin typeface="+mn-lt"/>
                <a:ea typeface="+mn-ea"/>
                <a:cs typeface="+mn-cs"/>
              </a:defRPr>
            </a:lvl2pPr>
            <a:lvl3pPr marL="3134929" indent="-626986" algn="l" defTabSz="2507943" rtl="0" eaLnBrk="1" latinLnBrk="0" hangingPunct="1">
              <a:spcBef>
                <a:spcPct val="20000"/>
              </a:spcBef>
              <a:buFontTx/>
              <a:buNone/>
              <a:defRPr sz="7200" kern="1200">
                <a:solidFill>
                  <a:schemeClr val="tx1"/>
                </a:solidFill>
                <a:latin typeface="+mn-lt"/>
                <a:ea typeface="+mn-ea"/>
                <a:cs typeface="+mn-cs"/>
              </a:defRPr>
            </a:lvl3pPr>
            <a:lvl4pPr marL="4388901" indent="-626986" algn="l" defTabSz="2507943" rtl="0" eaLnBrk="1" latinLnBrk="0" hangingPunct="1">
              <a:spcBef>
                <a:spcPct val="20000"/>
              </a:spcBef>
              <a:buFontTx/>
              <a:buNone/>
              <a:defRPr sz="7200" kern="1200">
                <a:solidFill>
                  <a:schemeClr val="tx1"/>
                </a:solidFill>
                <a:latin typeface="+mn-lt"/>
                <a:ea typeface="+mn-ea"/>
                <a:cs typeface="+mn-cs"/>
              </a:defRPr>
            </a:lvl4pPr>
            <a:lvl5pPr marL="5642872" indent="-626986" algn="l" defTabSz="2507943" rtl="0" eaLnBrk="1" latinLnBrk="0" hangingPunct="1">
              <a:spcBef>
                <a:spcPct val="20000"/>
              </a:spcBef>
              <a:buFontTx/>
              <a:buNone/>
              <a:defRPr sz="72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a:lstStyle>
          <a:p>
            <a:r>
              <a:rPr lang="en-US" dirty="0">
                <a:latin typeface="Futura Medium" panose="020B0602020204020303" pitchFamily="34" charset="-79"/>
                <a:cs typeface="Futura Medium" panose="020B0602020204020303" pitchFamily="34" charset="-79"/>
              </a:rPr>
              <a:t>SUPERCONDUCTORS</a:t>
            </a:r>
          </a:p>
        </p:txBody>
      </p:sp>
      <p:graphicFrame>
        <p:nvGraphicFramePr>
          <p:cNvPr id="50" name="Chart 49">
            <a:extLst>
              <a:ext uri="{FF2B5EF4-FFF2-40B4-BE49-F238E27FC236}">
                <a16:creationId xmlns:a16="http://schemas.microsoft.com/office/drawing/2014/main" id="{2F27526A-119F-124B-8469-A44A09C99623}"/>
              </a:ext>
            </a:extLst>
          </p:cNvPr>
          <p:cNvGraphicFramePr>
            <a:graphicFrameLocks/>
          </p:cNvGraphicFramePr>
          <p:nvPr>
            <p:extLst>
              <p:ext uri="{D42A27DB-BD31-4B8C-83A1-F6EECF244321}">
                <p14:modId xmlns:p14="http://schemas.microsoft.com/office/powerpoint/2010/main" val="1030707175"/>
              </p:ext>
            </p:extLst>
          </p:nvPr>
        </p:nvGraphicFramePr>
        <p:xfrm>
          <a:off x="7241976" y="13002200"/>
          <a:ext cx="6245424" cy="46557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1" name="Chart 50">
            <a:extLst>
              <a:ext uri="{FF2B5EF4-FFF2-40B4-BE49-F238E27FC236}">
                <a16:creationId xmlns:a16="http://schemas.microsoft.com/office/drawing/2014/main" id="{2CE20793-A426-7444-8F11-DB81D0862D34}"/>
              </a:ext>
            </a:extLst>
          </p:cNvPr>
          <p:cNvGraphicFramePr>
            <a:graphicFrameLocks/>
          </p:cNvGraphicFramePr>
          <p:nvPr>
            <p:extLst>
              <p:ext uri="{D42A27DB-BD31-4B8C-83A1-F6EECF244321}">
                <p14:modId xmlns:p14="http://schemas.microsoft.com/office/powerpoint/2010/main" val="2268562558"/>
              </p:ext>
            </p:extLst>
          </p:nvPr>
        </p:nvGraphicFramePr>
        <p:xfrm>
          <a:off x="13866415" y="13002200"/>
          <a:ext cx="6325591" cy="4533689"/>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D8BC811E-A5C6-594C-958B-E726E2C86B06}"/>
              </a:ext>
            </a:extLst>
          </p:cNvPr>
          <p:cNvSpPr txBox="1"/>
          <p:nvPr/>
        </p:nvSpPr>
        <p:spPr>
          <a:xfrm>
            <a:off x="10762320" y="4142219"/>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0">
            <a:spAutoFit/>
          </a:bodyPr>
          <a:lstStyle/>
          <a:p>
            <a:pPr algn="ctr"/>
            <a:r>
              <a:rPr lang="en-GB" sz="2400" dirty="0">
                <a:latin typeface="Helvetica" pitchFamily="2" charset="0"/>
              </a:rPr>
              <a:t>Repeat step 1 with all stacks</a:t>
            </a:r>
            <a:endParaRPr lang="en-AU" sz="2400" dirty="0">
              <a:latin typeface="Helvetica" pitchFamily="2" charset="0"/>
            </a:endParaRPr>
          </a:p>
          <a:p>
            <a:pPr algn="ctr"/>
            <a:endParaRPr lang="en-US" sz="2400" dirty="0">
              <a:latin typeface="Helvetica" pitchFamily="2" charset="0"/>
              <a:cs typeface="Times New Roman" panose="02020603050405020304" pitchFamily="18" charset="0"/>
            </a:endParaRPr>
          </a:p>
        </p:txBody>
      </p:sp>
      <p:sp>
        <p:nvSpPr>
          <p:cNvPr id="20" name="TextBox 19">
            <a:extLst>
              <a:ext uri="{FF2B5EF4-FFF2-40B4-BE49-F238E27FC236}">
                <a16:creationId xmlns:a16="http://schemas.microsoft.com/office/drawing/2014/main" id="{D1C58AFE-B065-EE45-90C8-EB901DD50FA3}"/>
              </a:ext>
            </a:extLst>
          </p:cNvPr>
          <p:cNvSpPr txBox="1"/>
          <p:nvPr/>
        </p:nvSpPr>
        <p:spPr>
          <a:xfrm>
            <a:off x="14140180" y="4143869"/>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If there is a difference in magnetic field strength, then set up the magnetic track</a:t>
            </a:r>
            <a:r>
              <a:rPr lang="en-AU" sz="2400" dirty="0">
                <a:latin typeface="Helvetica" pitchFamily="2" charset="0"/>
              </a:rPr>
              <a:t> </a:t>
            </a:r>
            <a:endParaRPr lang="en-US" sz="2400" dirty="0">
              <a:latin typeface="Helvetica" pitchFamily="2" charset="0"/>
              <a:cs typeface="Times New Roman" panose="02020603050405020304" pitchFamily="18" charset="0"/>
            </a:endParaRPr>
          </a:p>
        </p:txBody>
      </p:sp>
      <p:sp>
        <p:nvSpPr>
          <p:cNvPr id="21" name="TextBox 20">
            <a:extLst>
              <a:ext uri="{FF2B5EF4-FFF2-40B4-BE49-F238E27FC236}">
                <a16:creationId xmlns:a16="http://schemas.microsoft.com/office/drawing/2014/main" id="{43071C8A-E8FB-6547-B64D-6BB760B51C65}"/>
              </a:ext>
            </a:extLst>
          </p:cNvPr>
          <p:cNvSpPr txBox="1"/>
          <p:nvPr/>
        </p:nvSpPr>
        <p:spPr>
          <a:xfrm>
            <a:off x="17518039" y="4109690"/>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Put superconductor into the liquid nitrogen until it can levitate</a:t>
            </a:r>
            <a:endParaRPr lang="en-AU" sz="2400" dirty="0">
              <a:latin typeface="Helvetica" pitchFamily="2" charset="0"/>
            </a:endParaRPr>
          </a:p>
          <a:p>
            <a:endParaRPr lang="en-US" sz="2400" dirty="0">
              <a:latin typeface="Helvetica" pitchFamily="2" charset="0"/>
              <a:cs typeface="Times New Roman" panose="02020603050405020304" pitchFamily="18" charset="0"/>
            </a:endParaRPr>
          </a:p>
        </p:txBody>
      </p:sp>
      <p:sp>
        <p:nvSpPr>
          <p:cNvPr id="22" name="TextBox 21">
            <a:extLst>
              <a:ext uri="{FF2B5EF4-FFF2-40B4-BE49-F238E27FC236}">
                <a16:creationId xmlns:a16="http://schemas.microsoft.com/office/drawing/2014/main" id="{55D2160C-601A-3649-9F82-B779A99A0340}"/>
              </a:ext>
            </a:extLst>
          </p:cNvPr>
          <p:cNvSpPr txBox="1"/>
          <p:nvPr/>
        </p:nvSpPr>
        <p:spPr>
          <a:xfrm>
            <a:off x="17518039" y="8272165"/>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Remove the superconductor from the liquid nitrogen and place it on the 1 stack</a:t>
            </a:r>
            <a:endParaRPr lang="en-AU" sz="2400" dirty="0">
              <a:latin typeface="Helvetica" pitchFamily="2" charset="0"/>
            </a:endParaRPr>
          </a:p>
          <a:p>
            <a:pPr algn="ctr"/>
            <a:endParaRPr lang="en-US" sz="2400" dirty="0">
              <a:latin typeface="Helvetica" pitchFamily="2" charset="0"/>
              <a:cs typeface="Times New Roman" panose="02020603050405020304" pitchFamily="18" charset="0"/>
            </a:endParaRPr>
          </a:p>
        </p:txBody>
      </p:sp>
      <p:sp>
        <p:nvSpPr>
          <p:cNvPr id="26" name="TextBox 25">
            <a:extLst>
              <a:ext uri="{FF2B5EF4-FFF2-40B4-BE49-F238E27FC236}">
                <a16:creationId xmlns:a16="http://schemas.microsoft.com/office/drawing/2014/main" id="{725F5F91-717E-334D-B18F-B6F31BE31C5E}"/>
              </a:ext>
            </a:extLst>
          </p:cNvPr>
          <p:cNvSpPr txBox="1"/>
          <p:nvPr/>
        </p:nvSpPr>
        <p:spPr>
          <a:xfrm>
            <a:off x="7390597" y="4113370"/>
            <a:ext cx="2510263" cy="341632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AU" sz="2400" dirty="0">
                <a:solidFill>
                  <a:schemeClr val="tx1">
                    <a:alpha val="64000"/>
                  </a:schemeClr>
                </a:solidFill>
                <a:latin typeface="Helvetica" pitchFamily="2" charset="0"/>
              </a:rPr>
              <a:t>Use a magnetometer to measure the magnetism of the 1 stack in the SI units of tesla. Record the result.</a:t>
            </a:r>
          </a:p>
          <a:p>
            <a:pPr algn="ctr"/>
            <a:endParaRPr lang="en-US" sz="2400" dirty="0">
              <a:solidFill>
                <a:schemeClr val="tx1">
                  <a:alpha val="64000"/>
                </a:schemeClr>
              </a:solidFill>
              <a:latin typeface="Helvetica" pitchFamily="2" charset="0"/>
              <a:cs typeface="Times New Roman" panose="02020603050405020304" pitchFamily="18" charset="0"/>
            </a:endParaRPr>
          </a:p>
        </p:txBody>
      </p:sp>
      <p:sp>
        <p:nvSpPr>
          <p:cNvPr id="27" name="TextBox 26">
            <a:extLst>
              <a:ext uri="{FF2B5EF4-FFF2-40B4-BE49-F238E27FC236}">
                <a16:creationId xmlns:a16="http://schemas.microsoft.com/office/drawing/2014/main" id="{50FB0CAB-AF9C-6843-BA9A-19C96DD23865}"/>
              </a:ext>
            </a:extLst>
          </p:cNvPr>
          <p:cNvSpPr txBox="1"/>
          <p:nvPr/>
        </p:nvSpPr>
        <p:spPr>
          <a:xfrm>
            <a:off x="14140180" y="8270679"/>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Repeat steps 4-5 for all stacks</a:t>
            </a:r>
            <a:endParaRPr lang="en-AU" sz="2400" dirty="0">
              <a:latin typeface="Helvetica" pitchFamily="2" charset="0"/>
            </a:endParaRPr>
          </a:p>
          <a:p>
            <a:pPr algn="ctr"/>
            <a:endParaRPr lang="en-US" sz="2400" dirty="0">
              <a:latin typeface="Helvetica" pitchFamily="2" charset="0"/>
              <a:cs typeface="Times New Roman" panose="02020603050405020304" pitchFamily="18" charset="0"/>
            </a:endParaRPr>
          </a:p>
        </p:txBody>
      </p:sp>
      <p:sp>
        <p:nvSpPr>
          <p:cNvPr id="28" name="TextBox 27">
            <a:extLst>
              <a:ext uri="{FF2B5EF4-FFF2-40B4-BE49-F238E27FC236}">
                <a16:creationId xmlns:a16="http://schemas.microsoft.com/office/drawing/2014/main" id="{9CE7C359-963B-2D43-963A-B98D695F7D33}"/>
              </a:ext>
            </a:extLst>
          </p:cNvPr>
          <p:cNvSpPr txBox="1"/>
          <p:nvPr/>
        </p:nvSpPr>
        <p:spPr>
          <a:xfrm>
            <a:off x="10723316" y="8270679"/>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Repeat steps 4-7 two more times</a:t>
            </a:r>
            <a:endParaRPr lang="en-AU" sz="2400" dirty="0">
              <a:latin typeface="Helvetica" pitchFamily="2" charset="0"/>
            </a:endParaRPr>
          </a:p>
          <a:p>
            <a:pPr algn="ctr"/>
            <a:endParaRPr lang="en-US" sz="2400" dirty="0">
              <a:latin typeface="Helvetica" pitchFamily="2" charset="0"/>
              <a:cs typeface="Times New Roman" panose="02020603050405020304" pitchFamily="18" charset="0"/>
            </a:endParaRPr>
          </a:p>
        </p:txBody>
      </p:sp>
      <p:sp>
        <p:nvSpPr>
          <p:cNvPr id="29" name="TextBox 28">
            <a:extLst>
              <a:ext uri="{FF2B5EF4-FFF2-40B4-BE49-F238E27FC236}">
                <a16:creationId xmlns:a16="http://schemas.microsoft.com/office/drawing/2014/main" id="{0CC6FFBD-676C-7D4D-B28C-A2D45BEA960A}"/>
              </a:ext>
            </a:extLst>
          </p:cNvPr>
          <p:cNvSpPr txBox="1"/>
          <p:nvPr/>
        </p:nvSpPr>
        <p:spPr>
          <a:xfrm>
            <a:off x="7396732" y="8270679"/>
            <a:ext cx="2516400" cy="3420000"/>
          </a:xfrm>
          <a:prstGeom prst="rect">
            <a:avLst/>
          </a:prstGeom>
          <a:noFill/>
          <a:ln>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p:spPr>
        <p:txBody>
          <a:bodyPr wrap="square" rtlCol="0" anchor="ctr" anchorCtr="1">
            <a:spAutoFit/>
          </a:bodyPr>
          <a:lstStyle/>
          <a:p>
            <a:pPr algn="ctr"/>
            <a:r>
              <a:rPr lang="en-GB" sz="2400" dirty="0">
                <a:latin typeface="Helvetica" pitchFamily="2" charset="0"/>
              </a:rPr>
              <a:t>Calculate the average of the results of each stack</a:t>
            </a:r>
            <a:endParaRPr lang="en-AU" sz="2400" dirty="0">
              <a:latin typeface="Helvetica" pitchFamily="2" charset="0"/>
            </a:endParaRPr>
          </a:p>
          <a:p>
            <a:pPr algn="ctr"/>
            <a:endParaRPr lang="en-US" sz="2400" dirty="0">
              <a:latin typeface="Helvetica" pitchFamily="2" charset="0"/>
              <a:cs typeface="Times New Roman" panose="02020603050405020304" pitchFamily="18" charset="0"/>
            </a:endParaRPr>
          </a:p>
        </p:txBody>
      </p:sp>
      <p:sp>
        <p:nvSpPr>
          <p:cNvPr id="2" name="TextBox 1">
            <a:extLst>
              <a:ext uri="{FF2B5EF4-FFF2-40B4-BE49-F238E27FC236}">
                <a16:creationId xmlns:a16="http://schemas.microsoft.com/office/drawing/2014/main" id="{6C4C7127-EC13-C540-94DD-1208FE311DD0}"/>
              </a:ext>
            </a:extLst>
          </p:cNvPr>
          <p:cNvSpPr txBox="1"/>
          <p:nvPr/>
        </p:nvSpPr>
        <p:spPr>
          <a:xfrm>
            <a:off x="20571022" y="15990201"/>
            <a:ext cx="6265213" cy="2132892"/>
          </a:xfrm>
          <a:prstGeom prst="rect">
            <a:avLst/>
          </a:prstGeom>
          <a:noFill/>
        </p:spPr>
        <p:txBody>
          <a:bodyPr wrap="square" rtlCol="0">
            <a:spAutoFit/>
          </a:bodyPr>
          <a:lstStyle/>
          <a:p>
            <a:r>
              <a:rPr lang="en-AU" sz="780" dirty="0"/>
              <a:t>Author, G. (2016). </a:t>
            </a:r>
            <a:r>
              <a:rPr lang="en-AU" sz="780" i="1" dirty="0"/>
              <a:t>Top 10 Uses of Superconductivity Powering Our Future - </a:t>
            </a:r>
            <a:r>
              <a:rPr lang="en-AU" sz="780" i="1" dirty="0" err="1"/>
              <a:t>Toptenz.net</a:t>
            </a:r>
            <a:r>
              <a:rPr lang="en-AU" sz="780" dirty="0"/>
              <a:t>. [online] </a:t>
            </a:r>
            <a:r>
              <a:rPr lang="en-AU" sz="780" dirty="0" err="1"/>
              <a:t>Toptenz.net</a:t>
            </a:r>
            <a:r>
              <a:rPr lang="en-AU" sz="780" dirty="0"/>
              <a:t>. Available at: https://</a:t>
            </a:r>
            <a:r>
              <a:rPr lang="en-AU" sz="780" dirty="0" err="1"/>
              <a:t>www.toptenz.net</a:t>
            </a:r>
            <a:r>
              <a:rPr lang="en-AU" sz="780" dirty="0"/>
              <a:t>/top-10-uses-of-superconductivity-powering-our-future.php [Accessed 11 Sep. 2018].</a:t>
            </a:r>
          </a:p>
          <a:p>
            <a:r>
              <a:rPr lang="en-AU" sz="780" dirty="0"/>
              <a:t> </a:t>
            </a:r>
          </a:p>
          <a:p>
            <a:r>
              <a:rPr lang="en-AU" sz="780" dirty="0" err="1"/>
              <a:t>Home.cern</a:t>
            </a:r>
            <a:r>
              <a:rPr lang="en-AU" sz="780" dirty="0"/>
              <a:t>. (2017). </a:t>
            </a:r>
            <a:r>
              <a:rPr lang="en-AU" sz="780" i="1" dirty="0"/>
              <a:t>Superconductivity | CERN</a:t>
            </a:r>
            <a:r>
              <a:rPr lang="en-AU" sz="780" dirty="0"/>
              <a:t>. [online] Available at: https://</a:t>
            </a:r>
            <a:r>
              <a:rPr lang="en-AU" sz="780" dirty="0" err="1"/>
              <a:t>home.cern</a:t>
            </a:r>
            <a:r>
              <a:rPr lang="en-AU" sz="780" dirty="0"/>
              <a:t>/about/engineering/superconductivity [Accessed 10 Sep. 2018].</a:t>
            </a:r>
          </a:p>
          <a:p>
            <a:r>
              <a:rPr lang="en-AU" sz="780" dirty="0"/>
              <a:t> </a:t>
            </a:r>
          </a:p>
          <a:p>
            <a:r>
              <a:rPr lang="en-AU" sz="780" dirty="0"/>
              <a:t>Ginsberg, D. (n.d.). </a:t>
            </a:r>
            <a:r>
              <a:rPr lang="en-AU" sz="780" i="1" dirty="0"/>
              <a:t>Superconductivity | physics</a:t>
            </a:r>
            <a:r>
              <a:rPr lang="en-AU" sz="780" dirty="0"/>
              <a:t>. [online] Encyclopedia Britannica. Available at: https://</a:t>
            </a:r>
            <a:r>
              <a:rPr lang="en-AU" sz="780" dirty="0" err="1"/>
              <a:t>www.britannica.com</a:t>
            </a:r>
            <a:r>
              <a:rPr lang="en-AU" sz="780" dirty="0"/>
              <a:t>/science/superconductivity [Accessed 2 Aug. 2018].</a:t>
            </a:r>
          </a:p>
          <a:p>
            <a:r>
              <a:rPr lang="en-AU" sz="780" dirty="0"/>
              <a:t> </a:t>
            </a:r>
          </a:p>
          <a:p>
            <a:r>
              <a:rPr lang="en-AU" sz="780" dirty="0"/>
              <a:t>Nave, R. (n.d.). </a:t>
            </a:r>
            <a:r>
              <a:rPr lang="en-AU" sz="780" i="1" dirty="0"/>
              <a:t>Superconductivity</a:t>
            </a:r>
            <a:r>
              <a:rPr lang="en-AU" sz="780" dirty="0"/>
              <a:t>. [online] </a:t>
            </a:r>
            <a:r>
              <a:rPr lang="en-AU" sz="780" dirty="0" err="1"/>
              <a:t>Hyperphysics.phy-astr.gsu.edu</a:t>
            </a:r>
            <a:r>
              <a:rPr lang="en-AU" sz="780" dirty="0"/>
              <a:t>. Available at: http://</a:t>
            </a:r>
            <a:r>
              <a:rPr lang="en-AU" sz="780" dirty="0" err="1"/>
              <a:t>hyperphysics.phy-astr.gsu.edu</a:t>
            </a:r>
            <a:r>
              <a:rPr lang="en-AU" sz="780" dirty="0"/>
              <a:t>/</a:t>
            </a:r>
            <a:r>
              <a:rPr lang="en-AU" sz="780" dirty="0" err="1"/>
              <a:t>hbase</a:t>
            </a:r>
            <a:r>
              <a:rPr lang="en-AU" sz="780" dirty="0"/>
              <a:t>/Solids/</a:t>
            </a:r>
            <a:r>
              <a:rPr lang="en-AU" sz="780" dirty="0" err="1"/>
              <a:t>scond.html</a:t>
            </a:r>
            <a:r>
              <a:rPr lang="en-AU" sz="780" dirty="0"/>
              <a:t> [Accessed 6 Jun. 2018].</a:t>
            </a:r>
          </a:p>
          <a:p>
            <a:r>
              <a:rPr lang="en-AU" sz="780" dirty="0"/>
              <a:t> </a:t>
            </a:r>
          </a:p>
          <a:p>
            <a:r>
              <a:rPr lang="en-AU" sz="780" dirty="0"/>
              <a:t>Electrical4u.com. (2012). </a:t>
            </a:r>
            <a:r>
              <a:rPr lang="en-AU" sz="780" i="1" dirty="0"/>
              <a:t>Properties of Superconductors</a:t>
            </a:r>
            <a:r>
              <a:rPr lang="en-AU" sz="780" dirty="0"/>
              <a:t>. [online] Available at: https://www.electrical4u.com/properties-of-superconductors/ [Accessed 8 Oct. 2018].</a:t>
            </a:r>
          </a:p>
          <a:p>
            <a:r>
              <a:rPr lang="en-AU" sz="780" dirty="0"/>
              <a:t> </a:t>
            </a:r>
          </a:p>
          <a:p>
            <a:r>
              <a:rPr lang="en-AU" sz="780" dirty="0"/>
              <a:t>Brazier, N. (2017). </a:t>
            </a:r>
            <a:r>
              <a:rPr lang="en-AU" sz="780" i="1" dirty="0"/>
              <a:t>Superconductivity - Basics</a:t>
            </a:r>
            <a:r>
              <a:rPr lang="en-AU" sz="780" dirty="0"/>
              <a:t>. [online] Ffden-2.phys.uaf.edu. Available at: http://ffden-2.phys.uaf.edu/</a:t>
            </a:r>
            <a:r>
              <a:rPr lang="en-AU" sz="780" dirty="0" err="1"/>
              <a:t>webproj</a:t>
            </a:r>
            <a:r>
              <a:rPr lang="en-AU" sz="780" dirty="0"/>
              <a:t>/212_spring_2017/</a:t>
            </a:r>
            <a:r>
              <a:rPr lang="en-AU" sz="780" dirty="0" err="1"/>
              <a:t>Nick_Brazier</a:t>
            </a:r>
            <a:r>
              <a:rPr lang="en-AU" sz="780" dirty="0"/>
              <a:t>/nick_brazier2/</a:t>
            </a:r>
            <a:r>
              <a:rPr lang="en-AU" sz="780" dirty="0" err="1"/>
              <a:t>Superconduction_Basics.html</a:t>
            </a:r>
            <a:r>
              <a:rPr lang="en-AU" sz="780" dirty="0"/>
              <a:t> [Accessed 11 Oct. 2018].</a:t>
            </a:r>
          </a:p>
          <a:p>
            <a:endParaRPr lang="en-US" sz="780" dirty="0">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E130E76-3A31-A945-8A62-2045E492EE80}"/>
              </a:ext>
            </a:extLst>
          </p:cNvPr>
          <p:cNvPicPr>
            <a:picLocks noChangeAspect="1"/>
          </p:cNvPicPr>
          <p:nvPr/>
        </p:nvPicPr>
        <p:blipFill>
          <a:blip r:embed="rId5"/>
          <a:stretch>
            <a:fillRect/>
          </a:stretch>
        </p:blipFill>
        <p:spPr>
          <a:xfrm>
            <a:off x="21321996" y="313938"/>
            <a:ext cx="5791200" cy="1320800"/>
          </a:xfrm>
          <a:prstGeom prst="rect">
            <a:avLst/>
          </a:prstGeom>
        </p:spPr>
      </p:pic>
      <p:sp>
        <p:nvSpPr>
          <p:cNvPr id="30" name="Notched Right Arrow 29">
            <a:extLst>
              <a:ext uri="{FF2B5EF4-FFF2-40B4-BE49-F238E27FC236}">
                <a16:creationId xmlns:a16="http://schemas.microsoft.com/office/drawing/2014/main" id="{86732FC7-566E-6748-ABB0-7F454F92C4C2}"/>
              </a:ext>
            </a:extLst>
          </p:cNvPr>
          <p:cNvSpPr/>
          <p:nvPr/>
        </p:nvSpPr>
        <p:spPr>
          <a:xfrm>
            <a:off x="13329995" y="5427957"/>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Notched Right Arrow 30">
            <a:extLst>
              <a:ext uri="{FF2B5EF4-FFF2-40B4-BE49-F238E27FC236}">
                <a16:creationId xmlns:a16="http://schemas.microsoft.com/office/drawing/2014/main" id="{60829DD4-FD51-7747-A808-F14E3498480A}"/>
              </a:ext>
            </a:extLst>
          </p:cNvPr>
          <p:cNvSpPr/>
          <p:nvPr/>
        </p:nvSpPr>
        <p:spPr>
          <a:xfrm>
            <a:off x="16681454" y="5427957"/>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Notched Right Arrow 31">
            <a:extLst>
              <a:ext uri="{FF2B5EF4-FFF2-40B4-BE49-F238E27FC236}">
                <a16:creationId xmlns:a16="http://schemas.microsoft.com/office/drawing/2014/main" id="{00C29C7A-56CC-8F41-9ACC-2AB891BC9A92}"/>
              </a:ext>
            </a:extLst>
          </p:cNvPr>
          <p:cNvSpPr/>
          <p:nvPr/>
        </p:nvSpPr>
        <p:spPr>
          <a:xfrm rot="5400000">
            <a:off x="18371147" y="7499269"/>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Notched Right Arrow 32">
            <a:extLst>
              <a:ext uri="{FF2B5EF4-FFF2-40B4-BE49-F238E27FC236}">
                <a16:creationId xmlns:a16="http://schemas.microsoft.com/office/drawing/2014/main" id="{5C11017C-982B-0E44-8C48-0AF3F89B9A5A}"/>
              </a:ext>
            </a:extLst>
          </p:cNvPr>
          <p:cNvSpPr/>
          <p:nvPr/>
        </p:nvSpPr>
        <p:spPr>
          <a:xfrm rot="10800000">
            <a:off x="16624119" y="9628166"/>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otched Right Arrow 33">
            <a:extLst>
              <a:ext uri="{FF2B5EF4-FFF2-40B4-BE49-F238E27FC236}">
                <a16:creationId xmlns:a16="http://schemas.microsoft.com/office/drawing/2014/main" id="{81655349-478D-B040-BF51-2B9E849986E7}"/>
              </a:ext>
            </a:extLst>
          </p:cNvPr>
          <p:cNvSpPr/>
          <p:nvPr/>
        </p:nvSpPr>
        <p:spPr>
          <a:xfrm rot="10800000">
            <a:off x="13270239" y="9660694"/>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Notched Right Arrow 34">
            <a:extLst>
              <a:ext uri="{FF2B5EF4-FFF2-40B4-BE49-F238E27FC236}">
                <a16:creationId xmlns:a16="http://schemas.microsoft.com/office/drawing/2014/main" id="{8CDD5507-AAD5-7D4D-929F-AB36FC2E6323}"/>
              </a:ext>
            </a:extLst>
          </p:cNvPr>
          <p:cNvSpPr/>
          <p:nvPr/>
        </p:nvSpPr>
        <p:spPr>
          <a:xfrm rot="10800000">
            <a:off x="9913132" y="9660694"/>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Notched Right Arrow 51">
            <a:extLst>
              <a:ext uri="{FF2B5EF4-FFF2-40B4-BE49-F238E27FC236}">
                <a16:creationId xmlns:a16="http://schemas.microsoft.com/office/drawing/2014/main" id="{6E0F8F4D-604E-D340-9C31-7669B3BF1572}"/>
              </a:ext>
            </a:extLst>
          </p:cNvPr>
          <p:cNvSpPr/>
          <p:nvPr/>
        </p:nvSpPr>
        <p:spPr>
          <a:xfrm>
            <a:off x="9946095" y="5427957"/>
            <a:ext cx="810184" cy="707998"/>
          </a:xfrm>
          <a:prstGeom prst="notchedRightArrow">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6F9A765-0CE9-F842-BE64-67C1718B81FB}"/>
              </a:ext>
            </a:extLst>
          </p:cNvPr>
          <p:cNvSpPr txBox="1"/>
          <p:nvPr/>
        </p:nvSpPr>
        <p:spPr>
          <a:xfrm>
            <a:off x="20571022" y="11038586"/>
            <a:ext cx="6265213" cy="4708981"/>
          </a:xfrm>
          <a:prstGeom prst="rect">
            <a:avLst/>
          </a:prstGeom>
          <a:noFill/>
        </p:spPr>
        <p:txBody>
          <a:bodyPr wrap="square" rtlCol="0">
            <a:spAutoFit/>
          </a:bodyPr>
          <a:lstStyle/>
          <a:p>
            <a:r>
              <a:rPr lang="en-AU" sz="2000" dirty="0"/>
              <a:t>With our investigation, we are becoming one step closer to discovering new advanced technologies. The aim of this experiment was to observe the effects of the magnetic strength on a type 2 conductor’s ability to levitate. The aim was achieved as we were able to see how the superconductor reacted when presented with a greater magnetic strength. The results of the experiment show that by increasing the magnetic strength, the height that the superconductor levitates above the magnet increases; thereby confirming the hypothesis to be positive up to a certain extent since errors may have negatively skewed the data. Based on this experiment future implications of superconductors can be more reliable since the requirements for levitation were explored at a greater depth.</a:t>
            </a:r>
            <a:endParaRPr 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8DBCC3D-B13B-0847-A0DF-4FBE159C1095}"/>
              </a:ext>
            </a:extLst>
          </p:cNvPr>
          <p:cNvSpPr txBox="1"/>
          <p:nvPr/>
        </p:nvSpPr>
        <p:spPr>
          <a:xfrm>
            <a:off x="16434447" y="3297049"/>
            <a:ext cx="3636199" cy="307777"/>
          </a:xfrm>
          <a:prstGeom prst="rect">
            <a:avLst/>
          </a:prstGeom>
          <a:noFill/>
        </p:spPr>
        <p:txBody>
          <a:bodyPr wrap="square" rtlCol="0">
            <a:spAutoFit/>
          </a:bodyPr>
          <a:lstStyle/>
          <a:p>
            <a:r>
              <a:rPr lang="en-US" sz="1400" b="1" u="sng" dirty="0">
                <a:latin typeface="Times New Roman" panose="02020603050405020304" pitchFamily="18" charset="0"/>
                <a:cs typeface="Times New Roman" panose="02020603050405020304" pitchFamily="18" charset="0"/>
              </a:rPr>
              <a:t>Note: </a:t>
            </a:r>
            <a:r>
              <a:rPr lang="en-US" sz="1400" b="1" dirty="0">
                <a:latin typeface="Times New Roman" panose="02020603050405020304" pitchFamily="18" charset="0"/>
                <a:cs typeface="Times New Roman" panose="02020603050405020304" pitchFamily="18" charset="0"/>
              </a:rPr>
              <a:t>1 stack = 4 magnets placed horizontally </a:t>
            </a:r>
            <a:endParaRPr lang="en-US" sz="1400" b="1" u="sng"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151D3A5-48FF-8B4C-B066-B169CB3FE536}"/>
              </a:ext>
            </a:extLst>
          </p:cNvPr>
          <p:cNvSpPr txBox="1"/>
          <p:nvPr/>
        </p:nvSpPr>
        <p:spPr>
          <a:xfrm>
            <a:off x="7378403" y="17470855"/>
            <a:ext cx="6689826"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FIGURE 1.1 – EFFECTS OF MAGNETIC MASS ON IT’S FIELD STRENGTH. </a:t>
            </a:r>
          </a:p>
        </p:txBody>
      </p:sp>
      <p:sp>
        <p:nvSpPr>
          <p:cNvPr id="9" name="TextBox 8">
            <a:extLst>
              <a:ext uri="{FF2B5EF4-FFF2-40B4-BE49-F238E27FC236}">
                <a16:creationId xmlns:a16="http://schemas.microsoft.com/office/drawing/2014/main" id="{26E92B3D-54F1-F841-8EED-C7A756211D66}"/>
              </a:ext>
            </a:extLst>
          </p:cNvPr>
          <p:cNvSpPr txBox="1"/>
          <p:nvPr/>
        </p:nvSpPr>
        <p:spPr>
          <a:xfrm>
            <a:off x="14068229" y="17470854"/>
            <a:ext cx="6002417" cy="276999"/>
          </a:xfrm>
          <a:prstGeom prst="rect">
            <a:avLst/>
          </a:prstGeom>
          <a:noFill/>
        </p:spPr>
        <p:txBody>
          <a:bodyPr wrap="square" rtlCol="0">
            <a:spAutoFit/>
          </a:bodyPr>
          <a:lstStyle/>
          <a:p>
            <a:pPr algn="ctr"/>
            <a:r>
              <a:rPr lang="en-US" sz="1200" dirty="0">
                <a:latin typeface="Times New Roman" panose="02020603050405020304" pitchFamily="18" charset="0"/>
                <a:cs typeface="Times New Roman" panose="02020603050405020304" pitchFamily="18" charset="0"/>
              </a:rPr>
              <a:t>FIGURE 1.2 EFFECTS OF MAGNETIC FIELD STRENGTH ON SUPERCONDUCTOR</a:t>
            </a:r>
          </a:p>
        </p:txBody>
      </p:sp>
    </p:spTree>
    <p:extLst>
      <p:ext uri="{BB962C8B-B14F-4D97-AF65-F5344CB8AC3E}">
        <p14:creationId xmlns:p14="http://schemas.microsoft.com/office/powerpoint/2010/main" val="3968967666"/>
      </p:ext>
    </p:extLst>
  </p:cSld>
  <p:clrMapOvr>
    <a:masterClrMapping/>
  </p:clrMapOvr>
</p:sld>
</file>

<file path=ppt/theme/theme1.xml><?xml version="1.0" encoding="utf-8"?>
<a:theme xmlns:a="http://schemas.openxmlformats.org/drawingml/2006/main" name="PosterPresentations.com-42x60-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PosterPresentations.com-42x60-Template</Template>
  <TotalTime>709</TotalTime>
  <Words>718</Words>
  <Application>Microsoft Macintosh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vt:i4>
      </vt:variant>
    </vt:vector>
  </HeadingPairs>
  <TitlesOfParts>
    <vt:vector size="12" baseType="lpstr">
      <vt:lpstr>Arial</vt:lpstr>
      <vt:lpstr>Calibri</vt:lpstr>
      <vt:lpstr>Futura Medium</vt:lpstr>
      <vt:lpstr>Helvetica</vt:lpstr>
      <vt:lpstr>Helvetica Light</vt:lpstr>
      <vt:lpstr>Times New Roman</vt:lpstr>
      <vt:lpstr>Trebuchet MS</vt:lpstr>
      <vt:lpstr>Wingdings</vt:lpstr>
      <vt:lpstr>PosterPresentations.com-42x60-Template</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Vishnu SIVAKUMAR</cp:lastModifiedBy>
  <cp:revision>51</cp:revision>
  <dcterms:created xsi:type="dcterms:W3CDTF">2012-02-07T00:08:52Z</dcterms:created>
  <dcterms:modified xsi:type="dcterms:W3CDTF">2018-10-12T05:46:40Z</dcterms:modified>
</cp:coreProperties>
</file>