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autoCompressPictures="0">
  <p:sldMasterIdLst>
    <p:sldMasterId id="2147483648" r:id="rId1"/>
  </p:sldMasterIdLst>
  <p:sldIdLst>
    <p:sldId id="256" r:id="rId2"/>
    <p:sldId id="257" r:id="rId3"/>
    <p:sldId id="258" r:id="rId4"/>
    <p:sldId id="259" r:id="rId5"/>
    <p:sldId id="260" r:id="rId6"/>
    <p:sldId id="261" r:id="rId7"/>
  </p:sldIdLst>
  <p:sldSz cx="12192000" cy="68580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5987" autoAdjust="0"/>
    <p:restoredTop sz="94660"/>
  </p:normalViewPr>
  <p:slideViewPr>
    <p:cSldViewPr snapToGrid="0">
      <p:cViewPr varScale="1">
        <p:scale>
          <a:sx n="78" d="100"/>
          <a:sy n="78" d="100"/>
        </p:scale>
        <p:origin x="180" y="48"/>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presProps" Target="presProps.xml"/><Relationship Id="rId3" Type="http://schemas.openxmlformats.org/officeDocument/2006/relationships/slide" Target="slides/slide2.xml"/><Relationship Id="rId7" Type="http://schemas.openxmlformats.org/officeDocument/2006/relationships/slide" Target="slides/slide6.xml"/><Relationship Id="rId12" Type="http://schemas.microsoft.com/office/2015/10/relationships/revisionInfo" Target="revisionInfo.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tableStyles" Target="tableStyles.xml"/><Relationship Id="rId5" Type="http://schemas.openxmlformats.org/officeDocument/2006/relationships/slide" Target="slides/slide4.xml"/><Relationship Id="rId10" Type="http://schemas.openxmlformats.org/officeDocument/2006/relationships/theme" Target="theme/theme1.xml"/><Relationship Id="rId4" Type="http://schemas.openxmlformats.org/officeDocument/2006/relationships/slide" Target="slides/slide3.xml"/><Relationship Id="rId9" Type="http://schemas.openxmlformats.org/officeDocument/2006/relationships/viewProps" Target="viewProp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751012" y="609601"/>
            <a:ext cx="8676222" cy="3200400"/>
          </a:xfrm>
        </p:spPr>
        <p:txBody>
          <a:bodyPr anchor="b">
            <a:normAutofit/>
          </a:bodyPr>
          <a:lstStyle>
            <a:lvl1pPr algn="ctr">
              <a:defRPr sz="4800">
                <a:effectLst>
                  <a:glow rad="38100">
                    <a:schemeClr val="bg1">
                      <a:lumMod val="65000"/>
                      <a:lumOff val="35000"/>
                      <a:alpha val="50000"/>
                    </a:schemeClr>
                  </a:glow>
                  <a:outerShdw blurRad="28575" dist="31750" dir="13200000" algn="tl" rotWithShape="0">
                    <a:srgbClr val="000000">
                      <a:alpha val="25000"/>
                    </a:srgbClr>
                  </a:outerShdw>
                </a:effectLst>
              </a:defRPr>
            </a:lvl1pPr>
          </a:lstStyle>
          <a:p>
            <a:r>
              <a:rPr lang="en-US"/>
              <a:t>Click to edit Master title style</a:t>
            </a:r>
            <a:endParaRPr lang="en-US" dirty="0"/>
          </a:p>
        </p:txBody>
      </p:sp>
      <p:sp>
        <p:nvSpPr>
          <p:cNvPr id="3" name="Subtitle 2"/>
          <p:cNvSpPr>
            <a:spLocks noGrp="1"/>
          </p:cNvSpPr>
          <p:nvPr>
            <p:ph type="subTitle" idx="1"/>
          </p:nvPr>
        </p:nvSpPr>
        <p:spPr>
          <a:xfrm>
            <a:off x="1751012" y="3886200"/>
            <a:ext cx="8676222" cy="1905000"/>
          </a:xfrm>
        </p:spPr>
        <p:txBody>
          <a:bodyPr anchor="t">
            <a:normAutofit/>
          </a:bodyPr>
          <a:lstStyle>
            <a:lvl1pPr marL="0" indent="0" algn="ctr">
              <a:buNone/>
              <a:defRPr sz="2100">
                <a:solidFill>
                  <a:schemeClr val="tx1"/>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endParaRPr lang="en-US" dirty="0"/>
          </a:p>
        </p:txBody>
      </p:sp>
      <p:sp>
        <p:nvSpPr>
          <p:cNvPr id="4" name="Date Placeholder 3"/>
          <p:cNvSpPr>
            <a:spLocks noGrp="1"/>
          </p:cNvSpPr>
          <p:nvPr>
            <p:ph type="dt" sz="half" idx="10"/>
          </p:nvPr>
        </p:nvSpPr>
        <p:spPr/>
        <p:txBody>
          <a:bodyPr/>
          <a:lstStyle/>
          <a:p>
            <a:fld id="{B61BEF0D-F0BB-DE4B-95CE-6DB70DBA9567}" type="datetimeFigureOut">
              <a:rPr lang="en-US" dirty="0"/>
              <a:pPr/>
              <a:t>7/20/2017</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idx="1"/>
          </p:nvPr>
        </p:nvSpPr>
        <p:spPr/>
        <p:txBody>
          <a:bodyPr anchor="ct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B61BEF0D-F0BB-DE4B-95CE-6DB70DBA9567}" type="datetimeFigureOut">
              <a:rPr lang="en-US" dirty="0"/>
              <a:pPr/>
              <a:t>7/20/2017</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1751013" y="3308581"/>
            <a:ext cx="8686800" cy="1468800"/>
          </a:xfrm>
        </p:spPr>
        <p:txBody>
          <a:bodyPr anchor="b"/>
          <a:lstStyle>
            <a:lvl1pPr algn="r">
              <a:defRPr sz="4000" b="0" cap="all"/>
            </a:lvl1pPr>
          </a:lstStyle>
          <a:p>
            <a:r>
              <a:rPr lang="en-US"/>
              <a:t>Click to edit Master title style</a:t>
            </a:r>
            <a:endParaRPr lang="en-US" dirty="0"/>
          </a:p>
        </p:txBody>
      </p:sp>
      <p:sp>
        <p:nvSpPr>
          <p:cNvPr id="3" name="Text Placeholder 2"/>
          <p:cNvSpPr>
            <a:spLocks noGrp="1"/>
          </p:cNvSpPr>
          <p:nvPr>
            <p:ph type="body" idx="1"/>
          </p:nvPr>
        </p:nvSpPr>
        <p:spPr>
          <a:xfrm>
            <a:off x="1751011" y="4777381"/>
            <a:ext cx="8686801" cy="860400"/>
          </a:xfrm>
        </p:spPr>
        <p:txBody>
          <a:bodyPr anchor="t">
            <a:normAutofit/>
          </a:bodyPr>
          <a:lstStyle>
            <a:lvl1pPr marL="0" indent="0" algn="r">
              <a:buNone/>
              <a:defRPr sz="20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Edit Master text styles</a:t>
            </a:r>
          </a:p>
        </p:txBody>
      </p:sp>
      <p:sp>
        <p:nvSpPr>
          <p:cNvPr id="4" name="Date Placeholder 3"/>
          <p:cNvSpPr>
            <a:spLocks noGrp="1"/>
          </p:cNvSpPr>
          <p:nvPr>
            <p:ph type="dt" sz="half" idx="10"/>
          </p:nvPr>
        </p:nvSpPr>
        <p:spPr/>
        <p:txBody>
          <a:bodyPr/>
          <a:lstStyle/>
          <a:p>
            <a:fld id="{B61BEF0D-F0BB-DE4B-95CE-6DB70DBA9567}" type="datetimeFigureOut">
              <a:rPr lang="en-US" dirty="0"/>
              <a:pPr/>
              <a:t>7/20/2017</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sz="half" idx="1"/>
          </p:nvPr>
        </p:nvSpPr>
        <p:spPr>
          <a:xfrm>
            <a:off x="1141412" y="2666999"/>
            <a:ext cx="4876800" cy="3124201"/>
          </a:xfrm>
        </p:spPr>
        <p:txBody>
          <a:bodyPr>
            <a:normAutofit/>
          </a:bodyPr>
          <a:lstStyle>
            <a:lvl1pPr>
              <a:defRPr sz="1800"/>
            </a:lvl1pPr>
            <a:lvl2pPr>
              <a:defRPr sz="1600"/>
            </a:lvl2pPr>
            <a:lvl3pPr>
              <a:defRPr sz="1400"/>
            </a:lvl3pPr>
            <a:lvl4pPr>
              <a:defRPr sz="1200"/>
            </a:lvl4pPr>
            <a:lvl5pPr>
              <a:defRPr sz="1200"/>
            </a:lvl5pPr>
            <a:lvl6pPr>
              <a:defRPr sz="1200"/>
            </a:lvl6pPr>
            <a:lvl7pPr>
              <a:defRPr sz="1200"/>
            </a:lvl7pPr>
            <a:lvl8pPr>
              <a:defRPr sz="1200"/>
            </a:lvl8pPr>
            <a:lvl9pPr>
              <a:defRPr sz="12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6170612" y="2667000"/>
            <a:ext cx="4876800" cy="3124200"/>
          </a:xfrm>
        </p:spPr>
        <p:txBody>
          <a:bodyPr>
            <a:normAutofit/>
          </a:bodyPr>
          <a:lstStyle>
            <a:lvl1pPr>
              <a:defRPr sz="1800"/>
            </a:lvl1pPr>
            <a:lvl2pPr>
              <a:defRPr sz="1600"/>
            </a:lvl2pPr>
            <a:lvl3pPr>
              <a:defRPr sz="1400"/>
            </a:lvl3pPr>
            <a:lvl4pPr>
              <a:defRPr sz="1200"/>
            </a:lvl4pPr>
            <a:lvl5pPr>
              <a:defRPr sz="1200"/>
            </a:lvl5pPr>
            <a:lvl6pPr>
              <a:defRPr sz="1200"/>
            </a:lvl6pPr>
            <a:lvl7pPr>
              <a:defRPr sz="1200"/>
            </a:lvl7pPr>
            <a:lvl8pPr>
              <a:defRPr sz="1200"/>
            </a:lvl8pPr>
            <a:lvl9pPr>
              <a:defRPr sz="12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B61BEF0D-F0BB-DE4B-95CE-6DB70DBA9567}" type="datetimeFigureOut">
              <a:rPr lang="en-US" dirty="0"/>
              <a:pPr/>
              <a:t>7/20/2017</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endParaRPr lang="en-US" dirty="0"/>
          </a:p>
        </p:txBody>
      </p:sp>
      <p:sp>
        <p:nvSpPr>
          <p:cNvPr id="3" name="Text Placeholder 2"/>
          <p:cNvSpPr>
            <a:spLocks noGrp="1"/>
          </p:cNvSpPr>
          <p:nvPr>
            <p:ph type="body" idx="1"/>
          </p:nvPr>
        </p:nvSpPr>
        <p:spPr>
          <a:xfrm>
            <a:off x="1429280" y="2658533"/>
            <a:ext cx="4588931" cy="576262"/>
          </a:xfrm>
        </p:spPr>
        <p:txBody>
          <a:bodyPr anchor="b">
            <a:noAutofit/>
          </a:bodyPr>
          <a:lstStyle>
            <a:lvl1pPr marL="0" indent="0">
              <a:buNone/>
              <a:defRPr sz="28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4" name="Content Placeholder 3"/>
          <p:cNvSpPr>
            <a:spLocks noGrp="1"/>
          </p:cNvSpPr>
          <p:nvPr>
            <p:ph sz="half" idx="2"/>
          </p:nvPr>
        </p:nvSpPr>
        <p:spPr>
          <a:xfrm>
            <a:off x="1141412" y="3243262"/>
            <a:ext cx="4876800" cy="2547937"/>
          </a:xfrm>
        </p:spPr>
        <p:txBody>
          <a:bodyPr anchor="t">
            <a:normAutofit/>
          </a:bodyPr>
          <a:lstStyle>
            <a:lvl1pPr>
              <a:defRPr sz="1800"/>
            </a:lvl1pPr>
            <a:lvl2pPr>
              <a:defRPr sz="1600"/>
            </a:lvl2pPr>
            <a:lvl3pPr>
              <a:defRPr sz="1400"/>
            </a:lvl3pPr>
            <a:lvl4pPr>
              <a:defRPr sz="1200"/>
            </a:lvl4pPr>
            <a:lvl5pPr>
              <a:defRPr sz="1200"/>
            </a:lvl5pPr>
            <a:lvl6pPr>
              <a:defRPr sz="1200"/>
            </a:lvl6pPr>
            <a:lvl7pPr>
              <a:defRPr sz="1200"/>
            </a:lvl7pPr>
            <a:lvl8pPr>
              <a:defRPr sz="1200"/>
            </a:lvl8pPr>
            <a:lvl9pPr>
              <a:defRPr sz="12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6443133" y="2667000"/>
            <a:ext cx="4604280" cy="576262"/>
          </a:xfrm>
        </p:spPr>
        <p:txBody>
          <a:bodyPr anchor="b">
            <a:noAutofit/>
          </a:bodyPr>
          <a:lstStyle>
            <a:lvl1pPr marL="0" indent="0">
              <a:buNone/>
              <a:defRPr sz="28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6" name="Content Placeholder 5"/>
          <p:cNvSpPr>
            <a:spLocks noGrp="1"/>
          </p:cNvSpPr>
          <p:nvPr>
            <p:ph sz="quarter" idx="4"/>
          </p:nvPr>
        </p:nvSpPr>
        <p:spPr>
          <a:xfrm>
            <a:off x="6170612" y="3243262"/>
            <a:ext cx="4876801" cy="2547937"/>
          </a:xfrm>
        </p:spPr>
        <p:txBody>
          <a:bodyPr anchor="t">
            <a:normAutofit/>
          </a:bodyPr>
          <a:lstStyle>
            <a:lvl1pPr>
              <a:defRPr sz="1800"/>
            </a:lvl1pPr>
            <a:lvl2pPr>
              <a:defRPr sz="1600"/>
            </a:lvl2pPr>
            <a:lvl3pPr>
              <a:defRPr sz="1400"/>
            </a:lvl3pPr>
            <a:lvl4pPr>
              <a:defRPr sz="1200"/>
            </a:lvl4pPr>
            <a:lvl5pPr>
              <a:defRPr sz="1200"/>
            </a:lvl5pPr>
            <a:lvl6pPr>
              <a:defRPr sz="1200"/>
            </a:lvl6pPr>
            <a:lvl7pPr>
              <a:defRPr sz="1200"/>
            </a:lvl7pPr>
            <a:lvl8pPr>
              <a:defRPr sz="1200"/>
            </a:lvl8pPr>
            <a:lvl9pPr>
              <a:defRPr sz="12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B61BEF0D-F0BB-DE4B-95CE-6DB70DBA9567}" type="datetimeFigureOut">
              <a:rPr lang="en-US" dirty="0"/>
              <a:pPr/>
              <a:t>7/20/2017</a:t>
            </a:fld>
            <a:endParaRPr lang="en-US" dirty="0"/>
          </a:p>
        </p:txBody>
      </p:sp>
      <p:sp>
        <p:nvSpPr>
          <p:cNvPr id="8" name="Footer Placeholder 7"/>
          <p:cNvSpPr>
            <a:spLocks noGrp="1"/>
          </p:cNvSpPr>
          <p:nvPr>
            <p:ph type="ftr" sz="quarter" idx="11"/>
          </p:nvPr>
        </p:nvSpPr>
        <p:spPr/>
        <p:txBody>
          <a:bodyPr/>
          <a:lstStyle/>
          <a:p>
            <a:endParaRPr lang="en-US" dirty="0"/>
          </a:p>
        </p:txBody>
      </p:sp>
      <p:sp>
        <p:nvSpPr>
          <p:cNvPr id="9" name="Slide Number Placeholder 8"/>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bg>
      <p:bgRef idx="1003">
        <a:schemeClr val="bg2"/>
      </p:bgRef>
    </p:bg>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fld id="{B61BEF0D-F0BB-DE4B-95CE-6DB70DBA9567}" type="datetimeFigureOut">
              <a:rPr lang="en-US" dirty="0"/>
              <a:pPr/>
              <a:t>7/20/2017</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D57F1E4F-1CFF-5643-939E-217C01CDF565}" type="slidenum">
              <a:rPr lang="en-US" dirty="0"/>
              <a:pPr/>
              <a:t>‹#›</a:t>
            </a:fld>
            <a:endParaRPr lang="en-US" dirty="0"/>
          </a:p>
        </p:txBody>
      </p:sp>
    </p:spTree>
  </p:cSld>
  <p:clrMapOvr>
    <a:overrideClrMapping bg1="dk1" tx1="lt1" bg2="dk2" tx2="lt2" accent1="accent1" accent2="accent2" accent3="accent3" accent4="accent4" accent5="accent5" accent6="accent6" hlink="hlink" folHlink="folHlink"/>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B61BEF0D-F0BB-DE4B-95CE-6DB70DBA9567}" type="datetimeFigureOut">
              <a:rPr lang="en-US" dirty="0"/>
              <a:pPr/>
              <a:t>7/20/2017</a:t>
            </a:fld>
            <a:endParaRPr lang="en-US" dirty="0"/>
          </a:p>
        </p:txBody>
      </p:sp>
      <p:sp>
        <p:nvSpPr>
          <p:cNvPr id="3" name="Footer Placeholder 2"/>
          <p:cNvSpPr>
            <a:spLocks noGrp="1"/>
          </p:cNvSpPr>
          <p:nvPr>
            <p:ph type="ftr" sz="quarter" idx="11"/>
          </p:nvPr>
        </p:nvSpPr>
        <p:spPr/>
        <p:txBody>
          <a:bodyPr/>
          <a:lstStyle/>
          <a:p>
            <a:endParaRPr lang="en-US" dirty="0"/>
          </a:p>
        </p:txBody>
      </p:sp>
      <p:sp>
        <p:nvSpPr>
          <p:cNvPr id="4" name="Slide Number Placeholder 3"/>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141411" y="1600200"/>
            <a:ext cx="3549121" cy="1371600"/>
          </a:xfrm>
        </p:spPr>
        <p:txBody>
          <a:bodyPr anchor="b">
            <a:normAutofit/>
          </a:bodyPr>
          <a:lstStyle>
            <a:lvl1pPr algn="l">
              <a:defRPr sz="2400" b="0"/>
            </a:lvl1pPr>
          </a:lstStyle>
          <a:p>
            <a:r>
              <a:rPr lang="en-US"/>
              <a:t>Click to edit Master title style</a:t>
            </a:r>
            <a:endParaRPr lang="en-US" dirty="0"/>
          </a:p>
        </p:txBody>
      </p:sp>
      <p:sp>
        <p:nvSpPr>
          <p:cNvPr id="3" name="Content Placeholder 2"/>
          <p:cNvSpPr>
            <a:spLocks noGrp="1"/>
          </p:cNvSpPr>
          <p:nvPr>
            <p:ph idx="1"/>
          </p:nvPr>
        </p:nvSpPr>
        <p:spPr>
          <a:xfrm>
            <a:off x="5103812" y="609601"/>
            <a:ext cx="5943601" cy="5181600"/>
          </a:xfrm>
        </p:spPr>
        <p:txBody>
          <a:bodyPr anchor="ctr">
            <a:normAutofit/>
          </a:bodyPr>
          <a:lstStyle>
            <a:lvl1pPr>
              <a:defRPr sz="2000"/>
            </a:lvl1pPr>
            <a:lvl2pPr>
              <a:defRPr sz="1800"/>
            </a:lvl2pPr>
            <a:lvl3pPr>
              <a:defRPr sz="1600"/>
            </a:lvl3pPr>
            <a:lvl4pPr>
              <a:defRPr sz="1400"/>
            </a:lvl4pPr>
            <a:lvl5pPr>
              <a:defRPr sz="1400"/>
            </a:lvl5pPr>
            <a:lvl6pPr>
              <a:defRPr sz="1400"/>
            </a:lvl6pPr>
            <a:lvl7pPr>
              <a:defRPr sz="1400"/>
            </a:lvl7pPr>
            <a:lvl8pPr>
              <a:defRPr sz="1400"/>
            </a:lvl8pPr>
            <a:lvl9pPr>
              <a:defRPr sz="14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1141411" y="2971800"/>
            <a:ext cx="3549121" cy="1828800"/>
          </a:xfrm>
        </p:spPr>
        <p:txBody>
          <a:bodyPr>
            <a:normAutofit/>
          </a:bodyPr>
          <a:lstStyle>
            <a:lvl1pPr marL="0" indent="0">
              <a:buNone/>
              <a:defRPr sz="16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Edit Master text styles</a:t>
            </a:r>
          </a:p>
        </p:txBody>
      </p:sp>
      <p:sp>
        <p:nvSpPr>
          <p:cNvPr id="5" name="Date Placeholder 4"/>
          <p:cNvSpPr>
            <a:spLocks noGrp="1"/>
          </p:cNvSpPr>
          <p:nvPr>
            <p:ph type="dt" sz="half" idx="10"/>
          </p:nvPr>
        </p:nvSpPr>
        <p:spPr/>
        <p:txBody>
          <a:bodyPr/>
          <a:lstStyle/>
          <a:p>
            <a:fld id="{B61BEF0D-F0BB-DE4B-95CE-6DB70DBA9567}" type="datetimeFigureOut">
              <a:rPr lang="en-US" dirty="0"/>
              <a:pPr/>
              <a:t>7/20/2017</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141411" y="1600200"/>
            <a:ext cx="5334001" cy="1371600"/>
          </a:xfrm>
        </p:spPr>
        <p:txBody>
          <a:bodyPr anchor="b">
            <a:normAutofit/>
          </a:bodyPr>
          <a:lstStyle>
            <a:lvl1pPr algn="l">
              <a:defRPr sz="2800" b="0"/>
            </a:lvl1pPr>
          </a:lstStyle>
          <a:p>
            <a:r>
              <a:rPr lang="en-US"/>
              <a:t>Click to edit Master title style</a:t>
            </a:r>
            <a:endParaRPr lang="en-US" dirty="0"/>
          </a:p>
        </p:txBody>
      </p:sp>
      <p:sp>
        <p:nvSpPr>
          <p:cNvPr id="14" name="Picture Placeholder 2"/>
          <p:cNvSpPr>
            <a:spLocks noGrp="1" noChangeAspect="1"/>
          </p:cNvSpPr>
          <p:nvPr>
            <p:ph type="pic" idx="1"/>
          </p:nvPr>
        </p:nvSpPr>
        <p:spPr>
          <a:xfrm>
            <a:off x="7433733" y="-18288"/>
            <a:ext cx="3276599" cy="6903720"/>
          </a:xfrm>
          <a:ln w="38100">
            <a:gradFill flip="none" rotWithShape="1">
              <a:gsLst>
                <a:gs pos="0">
                  <a:schemeClr val="bg2"/>
                </a:gs>
                <a:gs pos="100000">
                  <a:schemeClr val="bg2">
                    <a:lumMod val="75000"/>
                  </a:schemeClr>
                </a:gs>
              </a:gsLst>
              <a:lin ang="5400000" scaled="0"/>
              <a:tileRect/>
            </a:gradFill>
          </a:ln>
          <a:effectLst>
            <a:innerShdw blurRad="57150" dist="38100" dir="10800000">
              <a:srgbClr val="000000">
                <a:alpha val="70000"/>
              </a:srgbClr>
            </a:inn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a:t>Click icon to add picture</a:t>
            </a:r>
            <a:endParaRPr lang="en-US" dirty="0"/>
          </a:p>
        </p:txBody>
      </p:sp>
      <p:sp>
        <p:nvSpPr>
          <p:cNvPr id="4" name="Text Placeholder 3"/>
          <p:cNvSpPr>
            <a:spLocks noGrp="1"/>
          </p:cNvSpPr>
          <p:nvPr>
            <p:ph type="body" sz="half" idx="2"/>
          </p:nvPr>
        </p:nvSpPr>
        <p:spPr>
          <a:xfrm>
            <a:off x="1141411" y="2971800"/>
            <a:ext cx="5334001" cy="1828800"/>
          </a:xfrm>
        </p:spPr>
        <p:txBody>
          <a:bodyPr>
            <a:normAutofit/>
          </a:bodyPr>
          <a:lstStyle>
            <a:lvl1pPr marL="0" indent="0">
              <a:buNone/>
              <a:defRPr sz="18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Edit Master text styles</a:t>
            </a:r>
          </a:p>
        </p:txBody>
      </p:sp>
      <p:sp>
        <p:nvSpPr>
          <p:cNvPr id="5" name="Date Placeholder 4"/>
          <p:cNvSpPr>
            <a:spLocks noGrp="1"/>
          </p:cNvSpPr>
          <p:nvPr>
            <p:ph type="dt" sz="half" idx="10"/>
          </p:nvPr>
        </p:nvSpPr>
        <p:spPr>
          <a:xfrm>
            <a:off x="6399212" y="5883275"/>
            <a:ext cx="914400" cy="365125"/>
          </a:xfrm>
        </p:spPr>
        <p:txBody>
          <a:bodyPr/>
          <a:lstStyle/>
          <a:p>
            <a:fld id="{B61BEF0D-F0BB-DE4B-95CE-6DB70DBA9567}" type="datetimeFigureOut">
              <a:rPr lang="en-US" dirty="0"/>
              <a:pPr/>
              <a:t>7/20/2017</a:t>
            </a:fld>
            <a:endParaRPr lang="en-US" dirty="0"/>
          </a:p>
        </p:txBody>
      </p:sp>
      <p:sp>
        <p:nvSpPr>
          <p:cNvPr id="6" name="Footer Placeholder 5"/>
          <p:cNvSpPr>
            <a:spLocks noGrp="1"/>
          </p:cNvSpPr>
          <p:nvPr>
            <p:ph type="ftr" sz="quarter" idx="11"/>
          </p:nvPr>
        </p:nvSpPr>
        <p:spPr>
          <a:xfrm>
            <a:off x="1141412" y="5883275"/>
            <a:ext cx="5105400" cy="365125"/>
          </a:xfrm>
        </p:spPr>
        <p:txBody>
          <a:bodyPr/>
          <a:lstStyle/>
          <a:p>
            <a:endParaRPr lang="en-US" dirty="0"/>
          </a:p>
        </p:txBody>
      </p:sp>
      <p:sp>
        <p:nvSpPr>
          <p:cNvPr id="7" name="Slide Number Placeholder 6"/>
          <p:cNvSpPr>
            <a:spLocks noGrp="1"/>
          </p:cNvSpPr>
          <p:nvPr>
            <p:ph type="sldNum" sz="quarter" idx="12"/>
          </p:nvPr>
        </p:nvSpPr>
        <p:spPr>
          <a:xfrm>
            <a:off x="10742612" y="5883275"/>
            <a:ext cx="322567" cy="365125"/>
          </a:xfrm>
        </p:spPr>
        <p:txBody>
          <a:bodyPr/>
          <a:lstStyle/>
          <a:p>
            <a:fld id="{D57F1E4F-1CFF-5643-939E-217C01CDF565}" type="slidenum">
              <a:rPr lang="en-US" dirty="0"/>
              <a:pPr/>
              <a:t>‹#›</a:t>
            </a:fld>
            <a:endParaRPr lang="en-US" dirty="0"/>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Panoramic 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141413" y="4732865"/>
            <a:ext cx="9906000" cy="566738"/>
          </a:xfrm>
        </p:spPr>
        <p:txBody>
          <a:bodyPr anchor="b">
            <a:normAutofit/>
          </a:bodyPr>
          <a:lstStyle>
            <a:lvl1pPr algn="l">
              <a:defRPr sz="2400" b="0"/>
            </a:lvl1pPr>
          </a:lstStyle>
          <a:p>
            <a:r>
              <a:rPr lang="en-US"/>
              <a:t>Click to edit Master title style</a:t>
            </a:r>
            <a:endParaRPr lang="en-US" dirty="0"/>
          </a:p>
        </p:txBody>
      </p:sp>
      <p:sp>
        <p:nvSpPr>
          <p:cNvPr id="3" name="Picture Placeholder 2"/>
          <p:cNvSpPr>
            <a:spLocks noGrp="1" noChangeAspect="1"/>
          </p:cNvSpPr>
          <p:nvPr>
            <p:ph type="pic" idx="1"/>
          </p:nvPr>
        </p:nvSpPr>
        <p:spPr>
          <a:xfrm>
            <a:off x="1979612" y="932112"/>
            <a:ext cx="8225944" cy="3164976"/>
          </a:xfrm>
          <a:prstGeom prst="roundRect">
            <a:avLst>
              <a:gd name="adj" fmla="val 4380"/>
            </a:avLst>
          </a:prstGeom>
          <a:ln w="38100">
            <a:gradFill flip="none" rotWithShape="1">
              <a:gsLst>
                <a:gs pos="0">
                  <a:schemeClr val="bg2"/>
                </a:gs>
                <a:gs pos="100000">
                  <a:schemeClr val="bg2">
                    <a:lumMod val="75000"/>
                  </a:schemeClr>
                </a:gs>
              </a:gsLst>
              <a:lin ang="5400000" scaled="0"/>
              <a:tileRect/>
            </a:gradFill>
          </a:ln>
          <a:effectLst>
            <a:innerShdw blurRad="57150" dist="38100" dir="14460000">
              <a:srgbClr val="000000">
                <a:alpha val="70000"/>
              </a:srgbClr>
            </a:inn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a:t>Click icon to add picture</a:t>
            </a:r>
            <a:endParaRPr lang="en-US" dirty="0"/>
          </a:p>
        </p:txBody>
      </p:sp>
      <p:sp>
        <p:nvSpPr>
          <p:cNvPr id="4" name="Text Placeholder 3"/>
          <p:cNvSpPr>
            <a:spLocks noGrp="1"/>
          </p:cNvSpPr>
          <p:nvPr>
            <p:ph type="body" sz="half" idx="2"/>
          </p:nvPr>
        </p:nvSpPr>
        <p:spPr>
          <a:xfrm>
            <a:off x="1141413" y="5299603"/>
            <a:ext cx="9906000" cy="493712"/>
          </a:xfrm>
        </p:spPr>
        <p:txBody>
          <a:bodyPr>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Edit Master text styles</a:t>
            </a:r>
          </a:p>
        </p:txBody>
      </p:sp>
      <p:sp>
        <p:nvSpPr>
          <p:cNvPr id="5" name="Date Placeholder 4"/>
          <p:cNvSpPr>
            <a:spLocks noGrp="1"/>
          </p:cNvSpPr>
          <p:nvPr>
            <p:ph type="dt" sz="half" idx="10"/>
          </p:nvPr>
        </p:nvSpPr>
        <p:spPr/>
        <p:txBody>
          <a:bodyPr/>
          <a:lstStyle/>
          <a:p>
            <a:fld id="{B61BEF0D-F0BB-DE4B-95CE-6DB70DBA9567}" type="datetimeFigureOut">
              <a:rPr lang="en-US" dirty="0"/>
              <a:pPr/>
              <a:t>7/20/2017</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Title and Caption">
    <p:spTree>
      <p:nvGrpSpPr>
        <p:cNvPr id="1" name=""/>
        <p:cNvGrpSpPr/>
        <p:nvPr/>
      </p:nvGrpSpPr>
      <p:grpSpPr>
        <a:xfrm>
          <a:off x="0" y="0"/>
          <a:ext cx="0" cy="0"/>
          <a:chOff x="0" y="0"/>
          <a:chExt cx="0" cy="0"/>
        </a:xfrm>
      </p:grpSpPr>
      <p:sp>
        <p:nvSpPr>
          <p:cNvPr id="2" name="Title 1"/>
          <p:cNvSpPr>
            <a:spLocks noGrp="1"/>
          </p:cNvSpPr>
          <p:nvPr>
            <p:ph type="title"/>
          </p:nvPr>
        </p:nvSpPr>
        <p:spPr>
          <a:xfrm>
            <a:off x="1141412" y="609601"/>
            <a:ext cx="9905999" cy="3124199"/>
          </a:xfrm>
        </p:spPr>
        <p:txBody>
          <a:bodyPr anchor="ctr">
            <a:normAutofit/>
          </a:bodyPr>
          <a:lstStyle>
            <a:lvl1pPr algn="l">
              <a:defRPr sz="3200" b="0" cap="all"/>
            </a:lvl1pPr>
          </a:lstStyle>
          <a:p>
            <a:r>
              <a:rPr lang="en-US"/>
              <a:t>Click to edit Master title style</a:t>
            </a:r>
            <a:endParaRPr lang="en-US" dirty="0"/>
          </a:p>
        </p:txBody>
      </p:sp>
      <p:sp>
        <p:nvSpPr>
          <p:cNvPr id="3" name="Text Placeholder 2"/>
          <p:cNvSpPr>
            <a:spLocks noGrp="1"/>
          </p:cNvSpPr>
          <p:nvPr>
            <p:ph type="body" idx="1"/>
          </p:nvPr>
        </p:nvSpPr>
        <p:spPr>
          <a:xfrm>
            <a:off x="1141411" y="4343400"/>
            <a:ext cx="9906000" cy="1447800"/>
          </a:xfrm>
        </p:spPr>
        <p:txBody>
          <a:bodyPr anchor="ctr">
            <a:normAutofit/>
          </a:bodyPr>
          <a:lstStyle>
            <a:lvl1pPr marL="0" indent="0" algn="l">
              <a:buNone/>
              <a:defRPr sz="20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Edit Master text styles</a:t>
            </a:r>
          </a:p>
        </p:txBody>
      </p:sp>
      <p:sp>
        <p:nvSpPr>
          <p:cNvPr id="4" name="Date Placeholder 3"/>
          <p:cNvSpPr>
            <a:spLocks noGrp="1"/>
          </p:cNvSpPr>
          <p:nvPr>
            <p:ph type="dt" sz="half" idx="10"/>
          </p:nvPr>
        </p:nvSpPr>
        <p:spPr/>
        <p:txBody>
          <a:bodyPr/>
          <a:lstStyle/>
          <a:p>
            <a:fld id="{B61BEF0D-F0BB-DE4B-95CE-6DB70DBA9567}" type="datetimeFigureOut">
              <a:rPr lang="en-US" dirty="0"/>
              <a:pPr/>
              <a:t>7/20/2017</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Quote with Caption">
    <p:spTree>
      <p:nvGrpSpPr>
        <p:cNvPr id="1" name=""/>
        <p:cNvGrpSpPr/>
        <p:nvPr/>
      </p:nvGrpSpPr>
      <p:grpSpPr>
        <a:xfrm>
          <a:off x="0" y="0"/>
          <a:ext cx="0" cy="0"/>
          <a:chOff x="0" y="0"/>
          <a:chExt cx="0" cy="0"/>
        </a:xfrm>
      </p:grpSpPr>
      <p:sp>
        <p:nvSpPr>
          <p:cNvPr id="14" name="TextBox 13"/>
          <p:cNvSpPr txBox="1"/>
          <p:nvPr/>
        </p:nvSpPr>
        <p:spPr>
          <a:xfrm>
            <a:off x="836612" y="786824"/>
            <a:ext cx="609600" cy="584776"/>
          </a:xfrm>
          <a:prstGeom prst="rect">
            <a:avLst/>
          </a:prstGeom>
        </p:spPr>
        <p:txBody>
          <a:bodyPr vert="horz" lIns="91440" tIns="45720" rIns="91440" bIns="45720" rtlCol="0" anchor="ctr">
            <a:noAutofit/>
          </a:bodyPr>
          <a:lstStyle>
            <a:lvl1pPr>
              <a:spcBef>
                <a:spcPct val="0"/>
              </a:spcBef>
              <a:buNone/>
              <a:defRPr sz="3200" b="0" cap="all">
                <a:ln w="3175" cmpd="sng">
                  <a:noFill/>
                </a:ln>
                <a:effectLst>
                  <a:glow rad="38100">
                    <a:schemeClr val="bg1">
                      <a:lumMod val="65000"/>
                      <a:lumOff val="35000"/>
                      <a:alpha val="40000"/>
                    </a:schemeClr>
                  </a:glow>
                  <a:outerShdw blurRad="28575" dist="38100" dir="14040000" algn="tl" rotWithShape="0">
                    <a:srgbClr val="000000">
                      <a:alpha val="25000"/>
                    </a:srgbClr>
                  </a:outerShdw>
                </a:effectLst>
              </a:defRPr>
            </a:lvl1pPr>
            <a:lvl2pPr>
              <a:defRPr>
                <a:solidFill>
                  <a:schemeClr val="tx2"/>
                </a:solidFill>
              </a:defRPr>
            </a:lvl2pPr>
            <a:lvl3pPr>
              <a:defRPr>
                <a:solidFill>
                  <a:schemeClr val="tx2"/>
                </a:solidFill>
              </a:defRPr>
            </a:lvl3pPr>
            <a:lvl4pPr>
              <a:defRPr>
                <a:solidFill>
                  <a:schemeClr val="tx2"/>
                </a:solidFill>
              </a:defRPr>
            </a:lvl4pPr>
            <a:lvl5pPr>
              <a:defRPr>
                <a:solidFill>
                  <a:schemeClr val="tx2"/>
                </a:solidFill>
              </a:defRPr>
            </a:lvl5pPr>
            <a:lvl6pPr>
              <a:defRPr>
                <a:solidFill>
                  <a:schemeClr val="tx2"/>
                </a:solidFill>
              </a:defRPr>
            </a:lvl6pPr>
            <a:lvl7pPr>
              <a:defRPr>
                <a:solidFill>
                  <a:schemeClr val="tx2"/>
                </a:solidFill>
              </a:defRPr>
            </a:lvl7pPr>
            <a:lvl8pPr>
              <a:defRPr>
                <a:solidFill>
                  <a:schemeClr val="tx2"/>
                </a:solidFill>
              </a:defRPr>
            </a:lvl8pPr>
            <a:lvl9pPr>
              <a:defRPr>
                <a:solidFill>
                  <a:schemeClr val="tx2"/>
                </a:solidFill>
              </a:defRPr>
            </a:lvl9pPr>
          </a:lstStyle>
          <a:p>
            <a:pPr lvl="0"/>
            <a:r>
              <a:rPr lang="en-US" sz="8000" dirty="0">
                <a:solidFill>
                  <a:schemeClr val="accent1"/>
                </a:solidFill>
              </a:rPr>
              <a:t>“</a:t>
            </a:r>
          </a:p>
        </p:txBody>
      </p:sp>
      <p:sp>
        <p:nvSpPr>
          <p:cNvPr id="15" name="TextBox 14"/>
          <p:cNvSpPr txBox="1"/>
          <p:nvPr/>
        </p:nvSpPr>
        <p:spPr>
          <a:xfrm>
            <a:off x="10437812" y="2743200"/>
            <a:ext cx="609600" cy="584776"/>
          </a:xfrm>
          <a:prstGeom prst="rect">
            <a:avLst/>
          </a:prstGeom>
        </p:spPr>
        <p:txBody>
          <a:bodyPr vert="horz" lIns="91440" tIns="45720" rIns="91440" bIns="45720" rtlCol="0" anchor="ctr">
            <a:noAutofit/>
          </a:bodyPr>
          <a:lstStyle>
            <a:lvl1pPr>
              <a:spcBef>
                <a:spcPct val="0"/>
              </a:spcBef>
              <a:buNone/>
              <a:defRPr sz="3200" b="0" cap="all">
                <a:ln w="3175" cmpd="sng">
                  <a:noFill/>
                </a:ln>
                <a:effectLst>
                  <a:glow rad="38100">
                    <a:schemeClr val="bg1">
                      <a:lumMod val="65000"/>
                      <a:lumOff val="35000"/>
                      <a:alpha val="40000"/>
                    </a:schemeClr>
                  </a:glow>
                  <a:outerShdw blurRad="28575" dist="38100" dir="14040000" algn="tl" rotWithShape="0">
                    <a:srgbClr val="000000">
                      <a:alpha val="25000"/>
                    </a:srgbClr>
                  </a:outerShdw>
                </a:effectLst>
              </a:defRPr>
            </a:lvl1pPr>
            <a:lvl2pPr>
              <a:defRPr>
                <a:solidFill>
                  <a:schemeClr val="tx2"/>
                </a:solidFill>
              </a:defRPr>
            </a:lvl2pPr>
            <a:lvl3pPr>
              <a:defRPr>
                <a:solidFill>
                  <a:schemeClr val="tx2"/>
                </a:solidFill>
              </a:defRPr>
            </a:lvl3pPr>
            <a:lvl4pPr>
              <a:defRPr>
                <a:solidFill>
                  <a:schemeClr val="tx2"/>
                </a:solidFill>
              </a:defRPr>
            </a:lvl4pPr>
            <a:lvl5pPr>
              <a:defRPr>
                <a:solidFill>
                  <a:schemeClr val="tx2"/>
                </a:solidFill>
              </a:defRPr>
            </a:lvl5pPr>
            <a:lvl6pPr>
              <a:defRPr>
                <a:solidFill>
                  <a:schemeClr val="tx2"/>
                </a:solidFill>
              </a:defRPr>
            </a:lvl6pPr>
            <a:lvl7pPr>
              <a:defRPr>
                <a:solidFill>
                  <a:schemeClr val="tx2"/>
                </a:solidFill>
              </a:defRPr>
            </a:lvl7pPr>
            <a:lvl8pPr>
              <a:defRPr>
                <a:solidFill>
                  <a:schemeClr val="tx2"/>
                </a:solidFill>
              </a:defRPr>
            </a:lvl8pPr>
            <a:lvl9pPr>
              <a:defRPr>
                <a:solidFill>
                  <a:schemeClr val="tx2"/>
                </a:solidFill>
              </a:defRPr>
            </a:lvl9pPr>
          </a:lstStyle>
          <a:p>
            <a:pPr lvl="0" algn="r"/>
            <a:r>
              <a:rPr lang="en-US" sz="8000" dirty="0">
                <a:solidFill>
                  <a:schemeClr val="accent1"/>
                </a:solidFill>
              </a:rPr>
              <a:t>”</a:t>
            </a:r>
          </a:p>
        </p:txBody>
      </p:sp>
      <p:sp>
        <p:nvSpPr>
          <p:cNvPr id="2" name="Title 1"/>
          <p:cNvSpPr>
            <a:spLocks noGrp="1"/>
          </p:cNvSpPr>
          <p:nvPr>
            <p:ph type="title"/>
          </p:nvPr>
        </p:nvSpPr>
        <p:spPr>
          <a:xfrm>
            <a:off x="1446213" y="609601"/>
            <a:ext cx="9296398" cy="2743199"/>
          </a:xfrm>
        </p:spPr>
        <p:txBody>
          <a:bodyPr anchor="ctr">
            <a:normAutofit/>
          </a:bodyPr>
          <a:lstStyle>
            <a:lvl1pPr algn="l">
              <a:defRPr sz="3200" b="0" cap="all">
                <a:solidFill>
                  <a:schemeClr val="tx1"/>
                </a:solidFill>
              </a:defRPr>
            </a:lvl1pPr>
          </a:lstStyle>
          <a:p>
            <a:r>
              <a:rPr lang="en-US"/>
              <a:t>Click to edit Master title style</a:t>
            </a:r>
            <a:endParaRPr lang="en-US" dirty="0"/>
          </a:p>
        </p:txBody>
      </p:sp>
      <p:sp>
        <p:nvSpPr>
          <p:cNvPr id="10" name="Text Placeholder 9"/>
          <p:cNvSpPr>
            <a:spLocks noGrp="1"/>
          </p:cNvSpPr>
          <p:nvPr>
            <p:ph type="body" sz="quarter" idx="13"/>
          </p:nvPr>
        </p:nvSpPr>
        <p:spPr>
          <a:xfrm>
            <a:off x="1674812" y="3352800"/>
            <a:ext cx="8839202" cy="381000"/>
          </a:xfrm>
        </p:spPr>
        <p:txBody>
          <a:bodyPr anchor="ctr"/>
          <a:lstStyle>
            <a:lvl1pPr marL="0" indent="0">
              <a:buFontTx/>
              <a:buNone/>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a:t>Edit Master text styles</a:t>
            </a:r>
          </a:p>
        </p:txBody>
      </p:sp>
      <p:sp>
        <p:nvSpPr>
          <p:cNvPr id="3" name="Text Placeholder 2"/>
          <p:cNvSpPr>
            <a:spLocks noGrp="1"/>
          </p:cNvSpPr>
          <p:nvPr>
            <p:ph type="body" idx="1"/>
          </p:nvPr>
        </p:nvSpPr>
        <p:spPr>
          <a:xfrm>
            <a:off x="1141411" y="4343400"/>
            <a:ext cx="9906000" cy="1447800"/>
          </a:xfrm>
        </p:spPr>
        <p:txBody>
          <a:bodyPr anchor="ctr">
            <a:normAutofit/>
          </a:bodyPr>
          <a:lstStyle>
            <a:lvl1pPr marL="0" indent="0" algn="l">
              <a:buNone/>
              <a:defRPr sz="20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Edit Master text styles</a:t>
            </a:r>
          </a:p>
        </p:txBody>
      </p:sp>
      <p:sp>
        <p:nvSpPr>
          <p:cNvPr id="4" name="Date Placeholder 3"/>
          <p:cNvSpPr>
            <a:spLocks noGrp="1"/>
          </p:cNvSpPr>
          <p:nvPr>
            <p:ph type="dt" sz="half" idx="10"/>
          </p:nvPr>
        </p:nvSpPr>
        <p:spPr/>
        <p:txBody>
          <a:bodyPr/>
          <a:lstStyle/>
          <a:p>
            <a:fld id="{B61BEF0D-F0BB-DE4B-95CE-6DB70DBA9567}" type="datetimeFigureOut">
              <a:rPr lang="en-US" dirty="0"/>
              <a:pPr/>
              <a:t>7/20/2017</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Name Card">
    <p:spTree>
      <p:nvGrpSpPr>
        <p:cNvPr id="1" name=""/>
        <p:cNvGrpSpPr/>
        <p:nvPr/>
      </p:nvGrpSpPr>
      <p:grpSpPr>
        <a:xfrm>
          <a:off x="0" y="0"/>
          <a:ext cx="0" cy="0"/>
          <a:chOff x="0" y="0"/>
          <a:chExt cx="0" cy="0"/>
        </a:xfrm>
      </p:grpSpPr>
      <p:sp>
        <p:nvSpPr>
          <p:cNvPr id="2" name="Title 1"/>
          <p:cNvSpPr>
            <a:spLocks noGrp="1"/>
          </p:cNvSpPr>
          <p:nvPr>
            <p:ph type="title"/>
          </p:nvPr>
        </p:nvSpPr>
        <p:spPr>
          <a:xfrm>
            <a:off x="1141412" y="3308581"/>
            <a:ext cx="9906000" cy="1468800"/>
          </a:xfrm>
        </p:spPr>
        <p:txBody>
          <a:bodyPr anchor="b">
            <a:normAutofit/>
          </a:bodyPr>
          <a:lstStyle>
            <a:lvl1pPr algn="l">
              <a:defRPr sz="3200" b="0" cap="all"/>
            </a:lvl1pPr>
          </a:lstStyle>
          <a:p>
            <a:r>
              <a:rPr lang="en-US"/>
              <a:t>Click to edit Master title style</a:t>
            </a:r>
            <a:endParaRPr lang="en-US" dirty="0"/>
          </a:p>
        </p:txBody>
      </p:sp>
      <p:sp>
        <p:nvSpPr>
          <p:cNvPr id="3" name="Text Placeholder 2"/>
          <p:cNvSpPr>
            <a:spLocks noGrp="1"/>
          </p:cNvSpPr>
          <p:nvPr>
            <p:ph type="body" idx="1"/>
          </p:nvPr>
        </p:nvSpPr>
        <p:spPr>
          <a:xfrm>
            <a:off x="1141410" y="4777381"/>
            <a:ext cx="9906001" cy="860400"/>
          </a:xfrm>
        </p:spPr>
        <p:txBody>
          <a:bodyPr anchor="t">
            <a:normAutofit/>
          </a:bodyPr>
          <a:lstStyle>
            <a:lvl1pPr marL="0" indent="0" algn="l">
              <a:buNone/>
              <a:defRPr sz="20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Edit Master text styles</a:t>
            </a:r>
          </a:p>
        </p:txBody>
      </p:sp>
      <p:sp>
        <p:nvSpPr>
          <p:cNvPr id="4" name="Date Placeholder 3"/>
          <p:cNvSpPr>
            <a:spLocks noGrp="1"/>
          </p:cNvSpPr>
          <p:nvPr>
            <p:ph type="dt" sz="half" idx="10"/>
          </p:nvPr>
        </p:nvSpPr>
        <p:spPr/>
        <p:txBody>
          <a:bodyPr/>
          <a:lstStyle/>
          <a:p>
            <a:fld id="{B61BEF0D-F0BB-DE4B-95CE-6DB70DBA9567}" type="datetimeFigureOut">
              <a:rPr lang="en-US" dirty="0"/>
              <a:pPr/>
              <a:t>7/20/2017</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Quote Name Card">
    <p:spTree>
      <p:nvGrpSpPr>
        <p:cNvPr id="1" name=""/>
        <p:cNvGrpSpPr/>
        <p:nvPr/>
      </p:nvGrpSpPr>
      <p:grpSpPr>
        <a:xfrm>
          <a:off x="0" y="0"/>
          <a:ext cx="0" cy="0"/>
          <a:chOff x="0" y="0"/>
          <a:chExt cx="0" cy="0"/>
        </a:xfrm>
      </p:grpSpPr>
      <p:sp>
        <p:nvSpPr>
          <p:cNvPr id="14" name="TextBox 13"/>
          <p:cNvSpPr txBox="1"/>
          <p:nvPr/>
        </p:nvSpPr>
        <p:spPr>
          <a:xfrm>
            <a:off x="836612" y="786824"/>
            <a:ext cx="609600" cy="584776"/>
          </a:xfrm>
          <a:prstGeom prst="rect">
            <a:avLst/>
          </a:prstGeom>
        </p:spPr>
        <p:txBody>
          <a:bodyPr vert="horz" lIns="91440" tIns="45720" rIns="91440" bIns="45720" rtlCol="0" anchor="ctr">
            <a:noAutofit/>
          </a:bodyPr>
          <a:lstStyle>
            <a:lvl1pPr>
              <a:spcBef>
                <a:spcPct val="0"/>
              </a:spcBef>
              <a:buNone/>
              <a:defRPr sz="3200" b="0" cap="all">
                <a:ln w="3175" cmpd="sng">
                  <a:noFill/>
                </a:ln>
                <a:effectLst>
                  <a:glow rad="38100">
                    <a:schemeClr val="bg1">
                      <a:lumMod val="65000"/>
                      <a:lumOff val="35000"/>
                      <a:alpha val="40000"/>
                    </a:schemeClr>
                  </a:glow>
                  <a:outerShdw blurRad="28575" dist="38100" dir="14040000" algn="tl" rotWithShape="0">
                    <a:srgbClr val="000000">
                      <a:alpha val="25000"/>
                    </a:srgbClr>
                  </a:outerShdw>
                </a:effectLst>
              </a:defRPr>
            </a:lvl1pPr>
            <a:lvl2pPr>
              <a:defRPr>
                <a:solidFill>
                  <a:schemeClr val="tx2"/>
                </a:solidFill>
              </a:defRPr>
            </a:lvl2pPr>
            <a:lvl3pPr>
              <a:defRPr>
                <a:solidFill>
                  <a:schemeClr val="tx2"/>
                </a:solidFill>
              </a:defRPr>
            </a:lvl3pPr>
            <a:lvl4pPr>
              <a:defRPr>
                <a:solidFill>
                  <a:schemeClr val="tx2"/>
                </a:solidFill>
              </a:defRPr>
            </a:lvl4pPr>
            <a:lvl5pPr>
              <a:defRPr>
                <a:solidFill>
                  <a:schemeClr val="tx2"/>
                </a:solidFill>
              </a:defRPr>
            </a:lvl5pPr>
            <a:lvl6pPr>
              <a:defRPr>
                <a:solidFill>
                  <a:schemeClr val="tx2"/>
                </a:solidFill>
              </a:defRPr>
            </a:lvl6pPr>
            <a:lvl7pPr>
              <a:defRPr>
                <a:solidFill>
                  <a:schemeClr val="tx2"/>
                </a:solidFill>
              </a:defRPr>
            </a:lvl7pPr>
            <a:lvl8pPr>
              <a:defRPr>
                <a:solidFill>
                  <a:schemeClr val="tx2"/>
                </a:solidFill>
              </a:defRPr>
            </a:lvl8pPr>
            <a:lvl9pPr>
              <a:defRPr>
                <a:solidFill>
                  <a:schemeClr val="tx2"/>
                </a:solidFill>
              </a:defRPr>
            </a:lvl9pPr>
          </a:lstStyle>
          <a:p>
            <a:pPr lvl="0"/>
            <a:r>
              <a:rPr lang="en-US" sz="8000" dirty="0">
                <a:solidFill>
                  <a:schemeClr val="accent1"/>
                </a:solidFill>
              </a:rPr>
              <a:t>“</a:t>
            </a:r>
          </a:p>
        </p:txBody>
      </p:sp>
      <p:sp>
        <p:nvSpPr>
          <p:cNvPr id="15" name="TextBox 14"/>
          <p:cNvSpPr txBox="1"/>
          <p:nvPr/>
        </p:nvSpPr>
        <p:spPr>
          <a:xfrm>
            <a:off x="10437812" y="2743200"/>
            <a:ext cx="609600" cy="584776"/>
          </a:xfrm>
          <a:prstGeom prst="rect">
            <a:avLst/>
          </a:prstGeom>
        </p:spPr>
        <p:txBody>
          <a:bodyPr vert="horz" lIns="91440" tIns="45720" rIns="91440" bIns="45720" rtlCol="0" anchor="ctr">
            <a:noAutofit/>
          </a:bodyPr>
          <a:lstStyle>
            <a:lvl1pPr>
              <a:spcBef>
                <a:spcPct val="0"/>
              </a:spcBef>
              <a:buNone/>
              <a:defRPr sz="3200" b="0" cap="all">
                <a:ln w="3175" cmpd="sng">
                  <a:noFill/>
                </a:ln>
                <a:effectLst>
                  <a:glow rad="38100">
                    <a:schemeClr val="bg1">
                      <a:lumMod val="65000"/>
                      <a:lumOff val="35000"/>
                      <a:alpha val="40000"/>
                    </a:schemeClr>
                  </a:glow>
                  <a:outerShdw blurRad="28575" dist="38100" dir="14040000" algn="tl" rotWithShape="0">
                    <a:srgbClr val="000000">
                      <a:alpha val="25000"/>
                    </a:srgbClr>
                  </a:outerShdw>
                </a:effectLst>
              </a:defRPr>
            </a:lvl1pPr>
            <a:lvl2pPr>
              <a:defRPr>
                <a:solidFill>
                  <a:schemeClr val="tx2"/>
                </a:solidFill>
              </a:defRPr>
            </a:lvl2pPr>
            <a:lvl3pPr>
              <a:defRPr>
                <a:solidFill>
                  <a:schemeClr val="tx2"/>
                </a:solidFill>
              </a:defRPr>
            </a:lvl3pPr>
            <a:lvl4pPr>
              <a:defRPr>
                <a:solidFill>
                  <a:schemeClr val="tx2"/>
                </a:solidFill>
              </a:defRPr>
            </a:lvl4pPr>
            <a:lvl5pPr>
              <a:defRPr>
                <a:solidFill>
                  <a:schemeClr val="tx2"/>
                </a:solidFill>
              </a:defRPr>
            </a:lvl5pPr>
            <a:lvl6pPr>
              <a:defRPr>
                <a:solidFill>
                  <a:schemeClr val="tx2"/>
                </a:solidFill>
              </a:defRPr>
            </a:lvl6pPr>
            <a:lvl7pPr>
              <a:defRPr>
                <a:solidFill>
                  <a:schemeClr val="tx2"/>
                </a:solidFill>
              </a:defRPr>
            </a:lvl7pPr>
            <a:lvl8pPr>
              <a:defRPr>
                <a:solidFill>
                  <a:schemeClr val="tx2"/>
                </a:solidFill>
              </a:defRPr>
            </a:lvl8pPr>
            <a:lvl9pPr>
              <a:defRPr>
                <a:solidFill>
                  <a:schemeClr val="tx2"/>
                </a:solidFill>
              </a:defRPr>
            </a:lvl9pPr>
          </a:lstStyle>
          <a:p>
            <a:pPr lvl="0" algn="r"/>
            <a:r>
              <a:rPr lang="en-US" sz="8000" dirty="0">
                <a:solidFill>
                  <a:schemeClr val="accent1"/>
                </a:solidFill>
              </a:rPr>
              <a:t>”</a:t>
            </a:r>
          </a:p>
        </p:txBody>
      </p:sp>
      <p:sp>
        <p:nvSpPr>
          <p:cNvPr id="2" name="Title 1"/>
          <p:cNvSpPr>
            <a:spLocks noGrp="1"/>
          </p:cNvSpPr>
          <p:nvPr>
            <p:ph type="title"/>
          </p:nvPr>
        </p:nvSpPr>
        <p:spPr>
          <a:xfrm>
            <a:off x="1446213" y="609601"/>
            <a:ext cx="9296398" cy="2743199"/>
          </a:xfrm>
        </p:spPr>
        <p:txBody>
          <a:bodyPr anchor="ctr">
            <a:normAutofit/>
          </a:bodyPr>
          <a:lstStyle>
            <a:lvl1pPr algn="l">
              <a:defRPr sz="3200" b="0" cap="all">
                <a:solidFill>
                  <a:schemeClr val="tx1"/>
                </a:solidFill>
              </a:defRPr>
            </a:lvl1pPr>
          </a:lstStyle>
          <a:p>
            <a:r>
              <a:rPr lang="en-US"/>
              <a:t>Click to edit Master title style</a:t>
            </a:r>
            <a:endParaRPr lang="en-US" dirty="0"/>
          </a:p>
        </p:txBody>
      </p:sp>
      <p:sp>
        <p:nvSpPr>
          <p:cNvPr id="10" name="Text Placeholder 9"/>
          <p:cNvSpPr>
            <a:spLocks noGrp="1"/>
          </p:cNvSpPr>
          <p:nvPr>
            <p:ph type="body" sz="quarter" idx="13"/>
          </p:nvPr>
        </p:nvSpPr>
        <p:spPr>
          <a:xfrm>
            <a:off x="1141412" y="3886200"/>
            <a:ext cx="9906000" cy="889000"/>
          </a:xfrm>
        </p:spPr>
        <p:txBody>
          <a:bodyPr vert="horz" lIns="91440" tIns="45720" rIns="91440" bIns="45720" rtlCol="0" anchor="b">
            <a:normAutofit/>
          </a:bodyPr>
          <a:lstStyle>
            <a:lvl1pPr>
              <a:buNone/>
              <a:defRPr lang="en-US" sz="2400" b="0" cap="all" dirty="0">
                <a:ln w="3175" cmpd="sng">
                  <a:noFill/>
                </a:ln>
                <a:solidFill>
                  <a:schemeClr val="accent1"/>
                </a:solidFill>
                <a:effectLst>
                  <a:glow rad="38100">
                    <a:schemeClr val="bg1">
                      <a:lumMod val="65000"/>
                      <a:lumOff val="35000"/>
                      <a:alpha val="40000"/>
                    </a:schemeClr>
                  </a:glow>
                  <a:outerShdw blurRad="28575" dist="38100" dir="14040000" algn="tl" rotWithShape="0">
                    <a:srgbClr val="000000">
                      <a:alpha val="25000"/>
                    </a:srgbClr>
                  </a:outerShdw>
                </a:effectLst>
              </a:defRPr>
            </a:lvl1pPr>
          </a:lstStyle>
          <a:p>
            <a:pPr marL="0" lvl="0">
              <a:spcBef>
                <a:spcPct val="0"/>
              </a:spcBef>
              <a:buNone/>
            </a:pPr>
            <a:r>
              <a:rPr lang="en-US"/>
              <a:t>Edit Master text styles</a:t>
            </a:r>
          </a:p>
        </p:txBody>
      </p:sp>
      <p:sp>
        <p:nvSpPr>
          <p:cNvPr id="3" name="Text Placeholder 2"/>
          <p:cNvSpPr>
            <a:spLocks noGrp="1"/>
          </p:cNvSpPr>
          <p:nvPr>
            <p:ph type="body" idx="1"/>
          </p:nvPr>
        </p:nvSpPr>
        <p:spPr>
          <a:xfrm>
            <a:off x="1141411" y="4775200"/>
            <a:ext cx="9906000" cy="1016000"/>
          </a:xfrm>
        </p:spPr>
        <p:txBody>
          <a:bodyPr anchor="t">
            <a:normAutofit/>
          </a:bodyPr>
          <a:lstStyle>
            <a:lvl1pPr marL="0" indent="0" algn="l">
              <a:buNone/>
              <a:defRPr sz="18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Edit Master text styles</a:t>
            </a:r>
          </a:p>
        </p:txBody>
      </p:sp>
      <p:sp>
        <p:nvSpPr>
          <p:cNvPr id="4" name="Date Placeholder 3"/>
          <p:cNvSpPr>
            <a:spLocks noGrp="1"/>
          </p:cNvSpPr>
          <p:nvPr>
            <p:ph type="dt" sz="half" idx="10"/>
          </p:nvPr>
        </p:nvSpPr>
        <p:spPr/>
        <p:txBody>
          <a:bodyPr/>
          <a:lstStyle/>
          <a:p>
            <a:fld id="{B61BEF0D-F0BB-DE4B-95CE-6DB70DBA9567}" type="datetimeFigureOut">
              <a:rPr lang="en-US" dirty="0"/>
              <a:pPr/>
              <a:t>7/20/2017</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p:cSld name="True or False">
    <p:spTree>
      <p:nvGrpSpPr>
        <p:cNvPr id="1" name=""/>
        <p:cNvGrpSpPr/>
        <p:nvPr/>
      </p:nvGrpSpPr>
      <p:grpSpPr>
        <a:xfrm>
          <a:off x="0" y="0"/>
          <a:ext cx="0" cy="0"/>
          <a:chOff x="0" y="0"/>
          <a:chExt cx="0" cy="0"/>
        </a:xfrm>
      </p:grpSpPr>
      <p:sp>
        <p:nvSpPr>
          <p:cNvPr id="2" name="Title 1"/>
          <p:cNvSpPr>
            <a:spLocks noGrp="1"/>
          </p:cNvSpPr>
          <p:nvPr>
            <p:ph type="title"/>
          </p:nvPr>
        </p:nvSpPr>
        <p:spPr>
          <a:xfrm>
            <a:off x="1141412" y="609601"/>
            <a:ext cx="9905999" cy="2743199"/>
          </a:xfrm>
        </p:spPr>
        <p:txBody>
          <a:bodyPr vert="horz" lIns="91440" tIns="45720" rIns="91440" bIns="45720" rtlCol="0" anchor="ctr">
            <a:normAutofit/>
          </a:bodyPr>
          <a:lstStyle>
            <a:lvl1pPr>
              <a:defRPr lang="en-US" b="0" dirty="0"/>
            </a:lvl1pPr>
          </a:lstStyle>
          <a:p>
            <a:pPr marL="0" lvl="0"/>
            <a:r>
              <a:rPr lang="en-US"/>
              <a:t>Click to edit Master title style</a:t>
            </a:r>
            <a:endParaRPr lang="en-US" dirty="0"/>
          </a:p>
        </p:txBody>
      </p:sp>
      <p:sp>
        <p:nvSpPr>
          <p:cNvPr id="10" name="Text Placeholder 9"/>
          <p:cNvSpPr>
            <a:spLocks noGrp="1"/>
          </p:cNvSpPr>
          <p:nvPr>
            <p:ph type="body" sz="quarter" idx="13"/>
          </p:nvPr>
        </p:nvSpPr>
        <p:spPr>
          <a:xfrm>
            <a:off x="1141412" y="3505200"/>
            <a:ext cx="9906000" cy="838200"/>
          </a:xfrm>
        </p:spPr>
        <p:txBody>
          <a:bodyPr vert="horz" lIns="91440" tIns="45720" rIns="91440" bIns="45720" rtlCol="0" anchor="b">
            <a:normAutofit/>
          </a:bodyPr>
          <a:lstStyle>
            <a:lvl1pPr>
              <a:buNone/>
              <a:defRPr lang="en-US" sz="2800" b="0" cap="all" dirty="0">
                <a:ln w="3175" cmpd="sng">
                  <a:noFill/>
                </a:ln>
                <a:solidFill>
                  <a:schemeClr val="tx1"/>
                </a:solidFill>
                <a:effectLst>
                  <a:glow rad="38100">
                    <a:schemeClr val="bg1">
                      <a:lumMod val="65000"/>
                      <a:lumOff val="35000"/>
                      <a:alpha val="40000"/>
                    </a:schemeClr>
                  </a:glow>
                  <a:outerShdw blurRad="28575" dist="38100" dir="14040000" algn="tl" rotWithShape="0">
                    <a:srgbClr val="000000">
                      <a:alpha val="25000"/>
                    </a:srgbClr>
                  </a:outerShdw>
                </a:effectLst>
              </a:defRPr>
            </a:lvl1pPr>
          </a:lstStyle>
          <a:p>
            <a:pPr marL="0" lvl="0">
              <a:spcBef>
                <a:spcPct val="0"/>
              </a:spcBef>
              <a:buNone/>
            </a:pPr>
            <a:r>
              <a:rPr lang="en-US"/>
              <a:t>Edit Master text styles</a:t>
            </a:r>
          </a:p>
        </p:txBody>
      </p:sp>
      <p:sp>
        <p:nvSpPr>
          <p:cNvPr id="3" name="Text Placeholder 2"/>
          <p:cNvSpPr>
            <a:spLocks noGrp="1"/>
          </p:cNvSpPr>
          <p:nvPr>
            <p:ph type="body" idx="1"/>
          </p:nvPr>
        </p:nvSpPr>
        <p:spPr>
          <a:xfrm>
            <a:off x="1141411" y="4343400"/>
            <a:ext cx="9906000" cy="1447800"/>
          </a:xfrm>
        </p:spPr>
        <p:txBody>
          <a:bodyPr anchor="t">
            <a:normAutofit/>
          </a:bodyPr>
          <a:lstStyle>
            <a:lvl1pPr marL="0" indent="0" algn="l">
              <a:buNone/>
              <a:defRPr sz="18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Edit Master text styles</a:t>
            </a:r>
          </a:p>
        </p:txBody>
      </p:sp>
      <p:sp>
        <p:nvSpPr>
          <p:cNvPr id="4" name="Date Placeholder 3"/>
          <p:cNvSpPr>
            <a:spLocks noGrp="1"/>
          </p:cNvSpPr>
          <p:nvPr>
            <p:ph type="dt" sz="half" idx="10"/>
          </p:nvPr>
        </p:nvSpPr>
        <p:spPr/>
        <p:txBody>
          <a:bodyPr/>
          <a:lstStyle/>
          <a:p>
            <a:fld id="{B61BEF0D-F0BB-DE4B-95CE-6DB70DBA9567}" type="datetimeFigureOut">
              <a:rPr lang="en-US" dirty="0"/>
              <a:pPr/>
              <a:t>7/20/2017</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7" name="Title 1"/>
          <p:cNvSpPr>
            <a:spLocks noGrp="1"/>
          </p:cNvSpPr>
          <p:nvPr>
            <p:ph type="title"/>
          </p:nvPr>
        </p:nvSpPr>
        <p:spPr>
          <a:xfrm>
            <a:off x="1141413" y="609600"/>
            <a:ext cx="9905998" cy="1905000"/>
          </a:xfrm>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ncho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B61BEF0D-F0BB-DE4B-95CE-6DB70DBA9567}" type="datetimeFigureOut">
              <a:rPr lang="en-US" dirty="0"/>
              <a:pPr/>
              <a:t>7/20/2017</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836898" y="609599"/>
            <a:ext cx="2210514" cy="5181601"/>
          </a:xfrm>
        </p:spPr>
        <p:txBody>
          <a:bodyPr vert="eaVert"/>
          <a:lstStyle/>
          <a:p>
            <a:r>
              <a:rPr lang="en-US"/>
              <a:t>Click to edit Master title style</a:t>
            </a:r>
            <a:endParaRPr lang="en-US" dirty="0"/>
          </a:p>
        </p:txBody>
      </p:sp>
      <p:sp>
        <p:nvSpPr>
          <p:cNvPr id="3" name="Vertical Text Placeholder 2"/>
          <p:cNvSpPr>
            <a:spLocks noGrp="1"/>
          </p:cNvSpPr>
          <p:nvPr>
            <p:ph type="body" orient="vert" idx="1"/>
          </p:nvPr>
        </p:nvSpPr>
        <p:spPr>
          <a:xfrm>
            <a:off x="1141412" y="609600"/>
            <a:ext cx="7543800" cy="5181600"/>
          </a:xfrm>
        </p:spPr>
        <p:txBody>
          <a:bodyPr vert="eaVert" ancho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B61BEF0D-F0BB-DE4B-95CE-6DB70DBA9567}" type="datetimeFigureOut">
              <a:rPr lang="en-US" dirty="0"/>
              <a:pPr/>
              <a:t>7/20/2017</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3">
        <a:schemeClr val="bg2"/>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1141413" y="609600"/>
            <a:ext cx="9905998" cy="1905000"/>
          </a:xfrm>
          <a:prstGeom prst="rect">
            <a:avLst/>
          </a:prstGeom>
        </p:spPr>
        <p:txBody>
          <a:bodyPr vert="horz" lIns="91440" tIns="45720" rIns="91440" bIns="45720" rtlCol="0" anchor="ctr">
            <a:normAutofit/>
          </a:bodyPr>
          <a:lstStyle/>
          <a:p>
            <a:r>
              <a:rPr lang="en-US"/>
              <a:t>Click to edit Master title style</a:t>
            </a:r>
            <a:endParaRPr lang="en-US" dirty="0"/>
          </a:p>
        </p:txBody>
      </p:sp>
      <p:sp>
        <p:nvSpPr>
          <p:cNvPr id="3" name="Text Placeholder 2"/>
          <p:cNvSpPr>
            <a:spLocks noGrp="1"/>
          </p:cNvSpPr>
          <p:nvPr>
            <p:ph type="body" idx="1"/>
          </p:nvPr>
        </p:nvSpPr>
        <p:spPr>
          <a:xfrm>
            <a:off x="1141413" y="2666999"/>
            <a:ext cx="9905998" cy="3124201"/>
          </a:xfrm>
          <a:prstGeom prst="rect">
            <a:avLst/>
          </a:prstGeom>
        </p:spPr>
        <p:txBody>
          <a:bodyPr vert="horz" lIns="91440" tIns="45720" rIns="91440" bIns="45720" rtlCol="0" anchor="ctr">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8837612" y="5883275"/>
            <a:ext cx="1600200" cy="365125"/>
          </a:xfrm>
          <a:prstGeom prst="rect">
            <a:avLst/>
          </a:prstGeom>
        </p:spPr>
        <p:txBody>
          <a:bodyPr vert="horz" lIns="91440" tIns="45720" rIns="91440" bIns="45720" rtlCol="0" anchor="ctr"/>
          <a:lstStyle>
            <a:lvl1pPr algn="r">
              <a:defRPr sz="900" b="1" i="0">
                <a:solidFill>
                  <a:schemeClr val="tx1">
                    <a:lumMod val="75000"/>
                  </a:schemeClr>
                </a:solidFill>
                <a:effectLst>
                  <a:outerShdw blurRad="50800" dist="38100" dir="2700000" algn="tl" rotWithShape="0">
                    <a:srgbClr val="000000">
                      <a:alpha val="43000"/>
                    </a:srgbClr>
                  </a:outerShdw>
                </a:effectLst>
                <a:latin typeface="+mn-lt"/>
              </a:defRPr>
            </a:lvl1pPr>
          </a:lstStyle>
          <a:p>
            <a:fld id="{B61BEF0D-F0BB-DE4B-95CE-6DB70DBA9567}" type="datetimeFigureOut">
              <a:rPr lang="en-US" dirty="0"/>
              <a:pPr/>
              <a:t>7/20/2017</a:t>
            </a:fld>
            <a:endParaRPr lang="en-US" dirty="0"/>
          </a:p>
        </p:txBody>
      </p:sp>
      <p:sp>
        <p:nvSpPr>
          <p:cNvPr id="5" name="Footer Placeholder 4"/>
          <p:cNvSpPr>
            <a:spLocks noGrp="1"/>
          </p:cNvSpPr>
          <p:nvPr>
            <p:ph type="ftr" sz="quarter" idx="3"/>
          </p:nvPr>
        </p:nvSpPr>
        <p:spPr>
          <a:xfrm>
            <a:off x="1141412" y="5883275"/>
            <a:ext cx="7543800" cy="365125"/>
          </a:xfrm>
          <a:prstGeom prst="rect">
            <a:avLst/>
          </a:prstGeom>
        </p:spPr>
        <p:txBody>
          <a:bodyPr vert="horz" lIns="91440" tIns="45720" rIns="91440" bIns="45720" rtlCol="0" anchor="ctr"/>
          <a:lstStyle>
            <a:lvl1pPr algn="l">
              <a:defRPr sz="900" b="1" i="0">
                <a:solidFill>
                  <a:schemeClr val="tx1">
                    <a:lumMod val="75000"/>
                  </a:schemeClr>
                </a:solidFill>
                <a:effectLst>
                  <a:outerShdw blurRad="50800" dist="38100" dir="2700000" algn="tl" rotWithShape="0">
                    <a:srgbClr val="000000">
                      <a:alpha val="43000"/>
                    </a:srgbClr>
                  </a:outerShdw>
                </a:effectLst>
                <a:latin typeface="+mn-lt"/>
              </a:defRPr>
            </a:lvl1pPr>
          </a:lstStyle>
          <a:p>
            <a:endParaRPr lang="en-US" dirty="0"/>
          </a:p>
        </p:txBody>
      </p:sp>
      <p:sp>
        <p:nvSpPr>
          <p:cNvPr id="6" name="Slide Number Placeholder 5"/>
          <p:cNvSpPr>
            <a:spLocks noGrp="1"/>
          </p:cNvSpPr>
          <p:nvPr>
            <p:ph type="sldNum" sz="quarter" idx="4"/>
          </p:nvPr>
        </p:nvSpPr>
        <p:spPr>
          <a:xfrm>
            <a:off x="10514012" y="5883275"/>
            <a:ext cx="551167" cy="365125"/>
          </a:xfrm>
          <a:prstGeom prst="rect">
            <a:avLst/>
          </a:prstGeom>
        </p:spPr>
        <p:txBody>
          <a:bodyPr vert="horz" lIns="91440" tIns="45720" rIns="91440" bIns="45720" rtlCol="0" anchor="ctr"/>
          <a:lstStyle>
            <a:lvl1pPr algn="r">
              <a:defRPr sz="900" b="1" i="0">
                <a:solidFill>
                  <a:schemeClr val="tx1">
                    <a:lumMod val="75000"/>
                  </a:schemeClr>
                </a:solidFill>
                <a:effectLst>
                  <a:outerShdw blurRad="50800" dist="38100" dir="2700000" algn="tl" rotWithShape="0">
                    <a:srgbClr val="000000">
                      <a:alpha val="43000"/>
                    </a:srgbClr>
                  </a:outerShdw>
                </a:effectLst>
                <a:latin typeface="+mn-lt"/>
              </a:defRPr>
            </a:lvl1pPr>
          </a:lstStyle>
          <a:p>
            <a:fld id="{D57F1E4F-1CFF-5643-939E-217C01CDF565}" type="slidenum">
              <a:rPr lang="en-US" dirty="0"/>
              <a:pPr/>
              <a:t>‹#›</a:t>
            </a:fld>
            <a:endParaRPr lang="en-US" dirty="0"/>
          </a:p>
        </p:txBody>
      </p:sp>
    </p:spTree>
  </p:cSld>
  <p:clrMap bg1="dk1" tx1="lt1" bg2="dk2" tx2="lt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61" r:id="rId9"/>
    <p:sldLayoutId id="2147483657" r:id="rId10"/>
    <p:sldLayoutId id="2147483663" r:id="rId11"/>
    <p:sldLayoutId id="2147483664" r:id="rId12"/>
    <p:sldLayoutId id="2147483665" r:id="rId13"/>
    <p:sldLayoutId id="2147483666" r:id="rId14"/>
    <p:sldLayoutId id="2147483667" r:id="rId15"/>
    <p:sldLayoutId id="2147483658" r:id="rId16"/>
    <p:sldLayoutId id="2147483659" r:id="rId17"/>
  </p:sldLayoutIdLst>
  <p:txStyles>
    <p:titleStyle>
      <a:lvl1pPr algn="l" defTabSz="457200" rtl="0" eaLnBrk="1" latinLnBrk="0" hangingPunct="1">
        <a:spcBef>
          <a:spcPct val="0"/>
        </a:spcBef>
        <a:buNone/>
        <a:defRPr sz="3200" kern="1200" cap="all">
          <a:ln w="3175" cmpd="sng">
            <a:noFill/>
          </a:ln>
          <a:solidFill>
            <a:schemeClr val="accent1"/>
          </a:solidFill>
          <a:effectLst>
            <a:glow rad="38100">
              <a:schemeClr val="bg1">
                <a:lumMod val="65000"/>
                <a:lumOff val="35000"/>
                <a:alpha val="40000"/>
              </a:schemeClr>
            </a:glow>
            <a:outerShdw blurRad="28575" dist="38100" dir="14040000" algn="tl" rotWithShape="0">
              <a:srgbClr val="000000">
                <a:alpha val="25000"/>
              </a:srgbClr>
            </a:outerShdw>
          </a:effectLst>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285750" indent="-285750" algn="l" defTabSz="457200" rtl="0" eaLnBrk="1" latinLnBrk="0" hangingPunct="1">
        <a:spcBef>
          <a:spcPct val="20000"/>
        </a:spcBef>
        <a:spcAft>
          <a:spcPts val="600"/>
        </a:spcAft>
        <a:buClr>
          <a:schemeClr val="accent1"/>
        </a:buClr>
        <a:buSzPct val="100000"/>
        <a:buFont typeface="Arial"/>
        <a:buChar char="•"/>
        <a:defRPr sz="2000" kern="1200" cap="small">
          <a:solidFill>
            <a:schemeClr val="tx1"/>
          </a:solidFill>
          <a:effectLst>
            <a:glow rad="38100">
              <a:schemeClr val="bg1">
                <a:lumMod val="50000"/>
                <a:lumOff val="50000"/>
                <a:alpha val="20000"/>
              </a:schemeClr>
            </a:glow>
            <a:outerShdw blurRad="44450" dist="12700" dir="13860000" algn="tl" rotWithShape="0">
              <a:srgbClr val="000000">
                <a:alpha val="20000"/>
              </a:srgbClr>
            </a:outerShdw>
          </a:effectLst>
          <a:latin typeface="+mn-lt"/>
          <a:ea typeface="+mn-ea"/>
          <a:cs typeface="+mn-cs"/>
        </a:defRPr>
      </a:lvl1pPr>
      <a:lvl2pPr marL="742950" indent="-285750" algn="l" defTabSz="457200" rtl="0" eaLnBrk="1" latinLnBrk="0" hangingPunct="1">
        <a:spcBef>
          <a:spcPct val="20000"/>
        </a:spcBef>
        <a:spcAft>
          <a:spcPts val="600"/>
        </a:spcAft>
        <a:buClr>
          <a:schemeClr val="accent1"/>
        </a:buClr>
        <a:buSzPct val="100000"/>
        <a:buFont typeface="Arial"/>
        <a:buChar char="•"/>
        <a:defRPr sz="1800" kern="1200" cap="small">
          <a:solidFill>
            <a:schemeClr val="tx1"/>
          </a:solidFill>
          <a:effectLst>
            <a:glow rad="38100">
              <a:schemeClr val="bg1">
                <a:lumMod val="50000"/>
                <a:lumOff val="50000"/>
                <a:alpha val="20000"/>
              </a:schemeClr>
            </a:glow>
            <a:outerShdw blurRad="44450" dist="12700" dir="13860000" algn="tl" rotWithShape="0">
              <a:srgbClr val="000000">
                <a:alpha val="20000"/>
              </a:srgbClr>
            </a:outerShdw>
          </a:effectLst>
          <a:latin typeface="+mn-lt"/>
          <a:ea typeface="+mn-ea"/>
          <a:cs typeface="+mn-cs"/>
        </a:defRPr>
      </a:lvl2pPr>
      <a:lvl3pPr marL="1200150" indent="-285750" algn="l" defTabSz="457200" rtl="0" eaLnBrk="1" latinLnBrk="0" hangingPunct="1">
        <a:spcBef>
          <a:spcPct val="20000"/>
        </a:spcBef>
        <a:spcAft>
          <a:spcPts val="600"/>
        </a:spcAft>
        <a:buClr>
          <a:schemeClr val="accent1"/>
        </a:buClr>
        <a:buSzPct val="100000"/>
        <a:buFont typeface="Arial"/>
        <a:buChar char="•"/>
        <a:defRPr sz="1600" kern="1200" cap="small">
          <a:solidFill>
            <a:schemeClr val="tx1"/>
          </a:solidFill>
          <a:effectLst>
            <a:glow rad="38100">
              <a:schemeClr val="bg1">
                <a:lumMod val="50000"/>
                <a:lumOff val="50000"/>
                <a:alpha val="20000"/>
              </a:schemeClr>
            </a:glow>
            <a:outerShdw blurRad="44450" dist="12700" dir="13860000" algn="tl" rotWithShape="0">
              <a:srgbClr val="000000">
                <a:alpha val="20000"/>
              </a:srgbClr>
            </a:outerShdw>
          </a:effectLst>
          <a:latin typeface="+mn-lt"/>
          <a:ea typeface="+mn-ea"/>
          <a:cs typeface="+mn-cs"/>
        </a:defRPr>
      </a:lvl3pPr>
      <a:lvl4pPr marL="1543050" indent="-171450" algn="l" defTabSz="457200" rtl="0" eaLnBrk="1" latinLnBrk="0" hangingPunct="1">
        <a:spcBef>
          <a:spcPct val="20000"/>
        </a:spcBef>
        <a:spcAft>
          <a:spcPts val="600"/>
        </a:spcAft>
        <a:buClr>
          <a:schemeClr val="accent1"/>
        </a:buClr>
        <a:buSzPct val="100000"/>
        <a:buFont typeface="Arial"/>
        <a:buChar char="•"/>
        <a:defRPr sz="1400" kern="1200" cap="small">
          <a:solidFill>
            <a:schemeClr val="tx1"/>
          </a:solidFill>
          <a:effectLst>
            <a:glow rad="38100">
              <a:schemeClr val="bg1">
                <a:lumMod val="50000"/>
                <a:lumOff val="50000"/>
                <a:alpha val="20000"/>
              </a:schemeClr>
            </a:glow>
            <a:outerShdw blurRad="44450" dist="12700" dir="13860000" algn="tl" rotWithShape="0">
              <a:srgbClr val="000000">
                <a:alpha val="20000"/>
              </a:srgbClr>
            </a:outerShdw>
          </a:effectLst>
          <a:latin typeface="+mn-lt"/>
          <a:ea typeface="+mn-ea"/>
          <a:cs typeface="+mn-cs"/>
        </a:defRPr>
      </a:lvl4pPr>
      <a:lvl5pPr marL="2000250" indent="-171450" algn="l" defTabSz="457200" rtl="0" eaLnBrk="1" latinLnBrk="0" hangingPunct="1">
        <a:spcBef>
          <a:spcPct val="20000"/>
        </a:spcBef>
        <a:spcAft>
          <a:spcPts val="600"/>
        </a:spcAft>
        <a:buClr>
          <a:schemeClr val="accent1"/>
        </a:buClr>
        <a:buSzPct val="100000"/>
        <a:buFont typeface="Arial"/>
        <a:buChar char="•"/>
        <a:defRPr sz="1400" kern="1200" cap="small">
          <a:solidFill>
            <a:schemeClr val="tx1"/>
          </a:solidFill>
          <a:effectLst>
            <a:glow rad="38100">
              <a:schemeClr val="bg1">
                <a:lumMod val="50000"/>
                <a:lumOff val="50000"/>
                <a:alpha val="20000"/>
              </a:schemeClr>
            </a:glow>
            <a:outerShdw blurRad="44450" dist="12700" dir="13860000" algn="tl" rotWithShape="0">
              <a:srgbClr val="000000">
                <a:alpha val="20000"/>
              </a:srgbClr>
            </a:outerShdw>
          </a:effectLst>
          <a:latin typeface="+mn-lt"/>
          <a:ea typeface="+mn-ea"/>
          <a:cs typeface="+mn-cs"/>
        </a:defRPr>
      </a:lvl5pPr>
      <a:lvl6pPr marL="2514600" indent="-228600" algn="l" defTabSz="457200" rtl="0" eaLnBrk="1" latinLnBrk="0" hangingPunct="1">
        <a:spcBef>
          <a:spcPct val="20000"/>
        </a:spcBef>
        <a:spcAft>
          <a:spcPts val="600"/>
        </a:spcAft>
        <a:buClr>
          <a:schemeClr val="accent1"/>
        </a:buClr>
        <a:buSzPct val="100000"/>
        <a:buFont typeface="Arial"/>
        <a:buChar char="•"/>
        <a:defRPr sz="1200" kern="1200" cap="small">
          <a:solidFill>
            <a:schemeClr val="tx1"/>
          </a:solidFill>
          <a:effectLst>
            <a:glow rad="38100">
              <a:schemeClr val="bg1">
                <a:lumMod val="50000"/>
                <a:lumOff val="50000"/>
                <a:alpha val="20000"/>
              </a:schemeClr>
            </a:glow>
            <a:outerShdw blurRad="44450" dist="12700" dir="13860000" algn="tl" rotWithShape="0">
              <a:srgbClr val="000000">
                <a:alpha val="20000"/>
              </a:srgbClr>
            </a:outerShdw>
          </a:effectLst>
          <a:latin typeface="+mn-lt"/>
          <a:ea typeface="+mn-ea"/>
          <a:cs typeface="+mn-cs"/>
        </a:defRPr>
      </a:lvl6pPr>
      <a:lvl7pPr marL="2971800" indent="-228600" algn="l" defTabSz="457200" rtl="0" eaLnBrk="1" latinLnBrk="0" hangingPunct="1">
        <a:spcBef>
          <a:spcPct val="20000"/>
        </a:spcBef>
        <a:spcAft>
          <a:spcPts val="600"/>
        </a:spcAft>
        <a:buClr>
          <a:schemeClr val="accent1"/>
        </a:buClr>
        <a:buSzPct val="100000"/>
        <a:buFont typeface="Arial"/>
        <a:buChar char="•"/>
        <a:defRPr sz="1200" kern="1200" cap="small">
          <a:solidFill>
            <a:schemeClr val="tx1"/>
          </a:solidFill>
          <a:effectLst>
            <a:glow rad="38100">
              <a:schemeClr val="bg1">
                <a:lumMod val="50000"/>
                <a:lumOff val="50000"/>
                <a:alpha val="20000"/>
              </a:schemeClr>
            </a:glow>
            <a:outerShdw blurRad="44450" dist="12700" dir="13860000" algn="tl" rotWithShape="0">
              <a:srgbClr val="000000">
                <a:alpha val="20000"/>
              </a:srgbClr>
            </a:outerShdw>
          </a:effectLst>
          <a:latin typeface="+mn-lt"/>
          <a:ea typeface="+mn-ea"/>
          <a:cs typeface="+mn-cs"/>
        </a:defRPr>
      </a:lvl7pPr>
      <a:lvl8pPr marL="3429000" indent="-228600" algn="l" defTabSz="457200" rtl="0" eaLnBrk="1" latinLnBrk="0" hangingPunct="1">
        <a:spcBef>
          <a:spcPct val="20000"/>
        </a:spcBef>
        <a:spcAft>
          <a:spcPts val="600"/>
        </a:spcAft>
        <a:buClr>
          <a:schemeClr val="accent1"/>
        </a:buClr>
        <a:buSzPct val="100000"/>
        <a:buFont typeface="Arial"/>
        <a:buChar char="•"/>
        <a:defRPr sz="1200" kern="1200" cap="small">
          <a:solidFill>
            <a:schemeClr val="tx1"/>
          </a:solidFill>
          <a:effectLst>
            <a:glow rad="38100">
              <a:schemeClr val="bg1">
                <a:lumMod val="50000"/>
                <a:lumOff val="50000"/>
                <a:alpha val="20000"/>
              </a:schemeClr>
            </a:glow>
            <a:outerShdw blurRad="44450" dist="12700" dir="13860000" algn="tl" rotWithShape="0">
              <a:srgbClr val="000000">
                <a:alpha val="20000"/>
              </a:srgbClr>
            </a:outerShdw>
          </a:effectLst>
          <a:latin typeface="+mn-lt"/>
          <a:ea typeface="+mn-ea"/>
          <a:cs typeface="+mn-cs"/>
        </a:defRPr>
      </a:lvl8pPr>
      <a:lvl9pPr marL="3886200" indent="-228600" algn="l" defTabSz="457200" rtl="0" eaLnBrk="1" latinLnBrk="0" hangingPunct="1">
        <a:spcBef>
          <a:spcPct val="20000"/>
        </a:spcBef>
        <a:spcAft>
          <a:spcPts val="600"/>
        </a:spcAft>
        <a:buClr>
          <a:schemeClr val="accent1"/>
        </a:buClr>
        <a:buSzPct val="100000"/>
        <a:buFont typeface="Arial"/>
        <a:buChar char="•"/>
        <a:defRPr sz="1200" kern="1200" cap="small">
          <a:solidFill>
            <a:schemeClr val="tx1"/>
          </a:solidFill>
          <a:effectLst>
            <a:glow rad="38100">
              <a:schemeClr val="bg1">
                <a:lumMod val="50000"/>
                <a:lumOff val="50000"/>
                <a:alpha val="20000"/>
              </a:schemeClr>
            </a:glow>
            <a:outerShdw blurRad="44450" dist="12700" dir="13860000" algn="tl" rotWithShape="0">
              <a:srgbClr val="000000">
                <a:alpha val="20000"/>
              </a:srgbClr>
            </a:outerShdw>
          </a:effectLst>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hyperlink" Target="https://en.wikipedia.org/wiki/Thomas_Henry_Huxley#Educational_influence" TargetMode="External"/><Relationship Id="rId2" Type="http://schemas.openxmlformats.org/officeDocument/2006/relationships/hyperlink" Target="http://www.thefamouspeople.com/profiles/thomas-henry-huxley-3020.php" TargetMode="External"/><Relationship Id="rId1" Type="http://schemas.openxmlformats.org/officeDocument/2006/relationships/slideLayout" Target="../slideLayouts/slideLayout2.xml"/><Relationship Id="rId4" Type="http://schemas.openxmlformats.org/officeDocument/2006/relationships/hyperlink" Target="http://www.bbc.co.uk/history/historic_figures/huxley_thomas_henry.shtml" TargetMode="Externa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C51A5F8-EA27-4798-81E4-BBBE525C71E2}"/>
              </a:ext>
            </a:extLst>
          </p:cNvPr>
          <p:cNvSpPr>
            <a:spLocks noGrp="1"/>
          </p:cNvSpPr>
          <p:nvPr>
            <p:ph type="ctrTitle"/>
          </p:nvPr>
        </p:nvSpPr>
        <p:spPr/>
        <p:txBody>
          <a:bodyPr/>
          <a:lstStyle/>
          <a:p>
            <a:r>
              <a:rPr lang="en-AU" dirty="0"/>
              <a:t>Thomas Henry Huxley</a:t>
            </a:r>
          </a:p>
        </p:txBody>
      </p:sp>
      <p:sp>
        <p:nvSpPr>
          <p:cNvPr id="3" name="Subtitle 2">
            <a:extLst>
              <a:ext uri="{FF2B5EF4-FFF2-40B4-BE49-F238E27FC236}">
                <a16:creationId xmlns:a16="http://schemas.microsoft.com/office/drawing/2014/main" id="{0DF75EDB-C65E-475F-B2D3-034A563D4DB2}"/>
              </a:ext>
            </a:extLst>
          </p:cNvPr>
          <p:cNvSpPr>
            <a:spLocks noGrp="1"/>
          </p:cNvSpPr>
          <p:nvPr>
            <p:ph type="subTitle" idx="1"/>
          </p:nvPr>
        </p:nvSpPr>
        <p:spPr/>
        <p:txBody>
          <a:bodyPr/>
          <a:lstStyle/>
          <a:p>
            <a:r>
              <a:rPr lang="en-AU" dirty="0"/>
              <a:t>By – Vishnu Sivakumar</a:t>
            </a:r>
          </a:p>
        </p:txBody>
      </p:sp>
    </p:spTree>
    <p:extLst>
      <p:ext uri="{BB962C8B-B14F-4D97-AF65-F5344CB8AC3E}">
        <p14:creationId xmlns:p14="http://schemas.microsoft.com/office/powerpoint/2010/main" val="184842797"/>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E2D7B9E-C696-44A3-B22A-DBC2E98924E3}"/>
              </a:ext>
            </a:extLst>
          </p:cNvPr>
          <p:cNvSpPr>
            <a:spLocks noGrp="1"/>
          </p:cNvSpPr>
          <p:nvPr>
            <p:ph type="title"/>
          </p:nvPr>
        </p:nvSpPr>
        <p:spPr/>
        <p:txBody>
          <a:bodyPr/>
          <a:lstStyle/>
          <a:p>
            <a:r>
              <a:rPr lang="en-AU" dirty="0"/>
              <a:t>Introduction </a:t>
            </a:r>
          </a:p>
        </p:txBody>
      </p:sp>
      <p:sp>
        <p:nvSpPr>
          <p:cNvPr id="3" name="Content Placeholder 2">
            <a:extLst>
              <a:ext uri="{FF2B5EF4-FFF2-40B4-BE49-F238E27FC236}">
                <a16:creationId xmlns:a16="http://schemas.microsoft.com/office/drawing/2014/main" id="{DDE34C61-9713-4678-84D5-16C32E267F5A}"/>
              </a:ext>
            </a:extLst>
          </p:cNvPr>
          <p:cNvSpPr>
            <a:spLocks noGrp="1"/>
          </p:cNvSpPr>
          <p:nvPr>
            <p:ph idx="1"/>
          </p:nvPr>
        </p:nvSpPr>
        <p:spPr/>
        <p:txBody>
          <a:bodyPr>
            <a:normAutofit lnSpcReduction="10000"/>
          </a:bodyPr>
          <a:lstStyle/>
          <a:p>
            <a:pPr marL="0" indent="0">
              <a:buNone/>
            </a:pPr>
            <a:endParaRPr lang="en-AU" dirty="0"/>
          </a:p>
          <a:p>
            <a:r>
              <a:rPr lang="en-AU" dirty="0"/>
              <a:t>English biologist specialising in comparative anatomy</a:t>
            </a:r>
          </a:p>
          <a:p>
            <a:r>
              <a:rPr lang="en-AU" dirty="0"/>
              <a:t>Advocated Charles Darwin’s theory of evolution by natural selection </a:t>
            </a:r>
          </a:p>
          <a:p>
            <a:r>
              <a:rPr lang="en-AU" dirty="0"/>
              <a:t>Edited the findings of Charles Darwin</a:t>
            </a:r>
          </a:p>
          <a:p>
            <a:r>
              <a:rPr lang="en-AU" dirty="0"/>
              <a:t>Populated the findings by lecturing and writing in a language which everyone could understand. </a:t>
            </a:r>
          </a:p>
          <a:p>
            <a:r>
              <a:rPr lang="en-AU" dirty="0"/>
              <a:t>Besides being known for evolution, Huxley is also known for science education, agnosticism and man’s place in nature</a:t>
            </a:r>
          </a:p>
          <a:p>
            <a:endParaRPr lang="en-AU" dirty="0"/>
          </a:p>
        </p:txBody>
      </p:sp>
    </p:spTree>
    <p:extLst>
      <p:ext uri="{BB962C8B-B14F-4D97-AF65-F5344CB8AC3E}">
        <p14:creationId xmlns:p14="http://schemas.microsoft.com/office/powerpoint/2010/main" val="1105359630"/>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883CF59-8210-4CCC-8BCB-7EF0F3825DAD}"/>
              </a:ext>
            </a:extLst>
          </p:cNvPr>
          <p:cNvSpPr>
            <a:spLocks noGrp="1"/>
          </p:cNvSpPr>
          <p:nvPr>
            <p:ph type="title"/>
          </p:nvPr>
        </p:nvSpPr>
        <p:spPr/>
        <p:txBody>
          <a:bodyPr/>
          <a:lstStyle/>
          <a:p>
            <a:r>
              <a:rPr lang="en-AU" dirty="0"/>
              <a:t>Personal Life &amp; Legacy  </a:t>
            </a:r>
          </a:p>
        </p:txBody>
      </p:sp>
      <p:sp>
        <p:nvSpPr>
          <p:cNvPr id="3" name="Content Placeholder 2">
            <a:extLst>
              <a:ext uri="{FF2B5EF4-FFF2-40B4-BE49-F238E27FC236}">
                <a16:creationId xmlns:a16="http://schemas.microsoft.com/office/drawing/2014/main" id="{F3AE2B21-8FE1-496A-9E22-7488E19B4F45}"/>
              </a:ext>
            </a:extLst>
          </p:cNvPr>
          <p:cNvSpPr>
            <a:spLocks noGrp="1"/>
          </p:cNvSpPr>
          <p:nvPr>
            <p:ph idx="1"/>
          </p:nvPr>
        </p:nvSpPr>
        <p:spPr/>
        <p:txBody>
          <a:bodyPr>
            <a:normAutofit fontScale="85000" lnSpcReduction="10000"/>
          </a:bodyPr>
          <a:lstStyle/>
          <a:p>
            <a:r>
              <a:rPr lang="en-AU" dirty="0"/>
              <a:t>Born in London on 4</a:t>
            </a:r>
            <a:r>
              <a:rPr lang="en-AU" baseline="30000" dirty="0"/>
              <a:t>th</a:t>
            </a:r>
            <a:r>
              <a:rPr lang="en-AU" dirty="0"/>
              <a:t> of May 1825</a:t>
            </a:r>
          </a:p>
          <a:p>
            <a:r>
              <a:rPr lang="en-AU" dirty="0"/>
              <a:t>Mother was a maths teacher named Rachel Withers </a:t>
            </a:r>
          </a:p>
          <a:p>
            <a:r>
              <a:rPr lang="en-AU" dirty="0"/>
              <a:t>Father was George Huxley</a:t>
            </a:r>
          </a:p>
          <a:p>
            <a:r>
              <a:rPr lang="en-AU" dirty="0"/>
              <a:t>He was the second youngest of the eight children</a:t>
            </a:r>
          </a:p>
          <a:p>
            <a:r>
              <a:rPr lang="en-AU" dirty="0"/>
              <a:t>In 1855, he married Henrietta Anne </a:t>
            </a:r>
            <a:r>
              <a:rPr lang="en-AU" dirty="0" err="1"/>
              <a:t>Heathorn</a:t>
            </a:r>
            <a:r>
              <a:rPr lang="en-AU" dirty="0"/>
              <a:t> and they had five daughters and three sons. </a:t>
            </a:r>
          </a:p>
          <a:p>
            <a:r>
              <a:rPr lang="en-AU" dirty="0"/>
              <a:t>Biographers have noted that many members of his family, including the biologist’s father, brothers and a daughter suffered from mental illness, he himself suffered from depression while on HMS rattlesnake</a:t>
            </a:r>
          </a:p>
          <a:p>
            <a:r>
              <a:rPr lang="en-AU" dirty="0"/>
              <a:t>He died of a heart attack in 1895</a:t>
            </a:r>
          </a:p>
        </p:txBody>
      </p:sp>
    </p:spTree>
    <p:extLst>
      <p:ext uri="{BB962C8B-B14F-4D97-AF65-F5344CB8AC3E}">
        <p14:creationId xmlns:p14="http://schemas.microsoft.com/office/powerpoint/2010/main" val="3391165875"/>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1F1A812-EE97-4189-9C26-A31F9170EC7D}"/>
              </a:ext>
            </a:extLst>
          </p:cNvPr>
          <p:cNvSpPr>
            <a:spLocks noGrp="1"/>
          </p:cNvSpPr>
          <p:nvPr>
            <p:ph type="title"/>
          </p:nvPr>
        </p:nvSpPr>
        <p:spPr/>
        <p:txBody>
          <a:bodyPr/>
          <a:lstStyle/>
          <a:p>
            <a:r>
              <a:rPr lang="en-AU" dirty="0"/>
              <a:t>Education </a:t>
            </a:r>
          </a:p>
        </p:txBody>
      </p:sp>
      <p:sp>
        <p:nvSpPr>
          <p:cNvPr id="3" name="Content Placeholder 2">
            <a:extLst>
              <a:ext uri="{FF2B5EF4-FFF2-40B4-BE49-F238E27FC236}">
                <a16:creationId xmlns:a16="http://schemas.microsoft.com/office/drawing/2014/main" id="{585091E7-766A-4240-993C-DC7F4542F205}"/>
              </a:ext>
            </a:extLst>
          </p:cNvPr>
          <p:cNvSpPr>
            <a:spLocks noGrp="1"/>
          </p:cNvSpPr>
          <p:nvPr>
            <p:ph idx="1"/>
          </p:nvPr>
        </p:nvSpPr>
        <p:spPr>
          <a:xfrm>
            <a:off x="1141413" y="2155371"/>
            <a:ext cx="9905998" cy="3635829"/>
          </a:xfrm>
        </p:spPr>
        <p:txBody>
          <a:bodyPr>
            <a:normAutofit fontScale="92500" lnSpcReduction="10000"/>
          </a:bodyPr>
          <a:lstStyle/>
          <a:p>
            <a:r>
              <a:rPr lang="en-AU" dirty="0"/>
              <a:t>In 1854, Huxley was appointed professor at the school of Mines in London</a:t>
            </a:r>
          </a:p>
          <a:p>
            <a:r>
              <a:rPr lang="en-AU" dirty="0"/>
              <a:t>At the age of ten, he had to leave school as his father could not afford to send him to school and as a result he educated himself. </a:t>
            </a:r>
          </a:p>
          <a:p>
            <a:r>
              <a:rPr lang="en-AU" dirty="0"/>
              <a:t>Apprenticed to his uncle, a surgeon at the local hospital</a:t>
            </a:r>
          </a:p>
          <a:p>
            <a:r>
              <a:rPr lang="en-AU" dirty="0"/>
              <a:t>In 1838, he joined the Sydenham College and won a silver medal in the Apothecaries’ yearly competition. </a:t>
            </a:r>
          </a:p>
          <a:p>
            <a:r>
              <a:rPr lang="en-AU" dirty="0"/>
              <a:t>Entered </a:t>
            </a:r>
            <a:r>
              <a:rPr lang="en-AU" dirty="0" err="1"/>
              <a:t>charing</a:t>
            </a:r>
            <a:r>
              <a:rPr lang="en-AU" dirty="0"/>
              <a:t> Cross Hospital to pursue his education, were he got a scholarship </a:t>
            </a:r>
          </a:p>
          <a:p>
            <a:r>
              <a:rPr lang="en-AU" dirty="0"/>
              <a:t>He appeared in his first M.B examination at the University of London and earned gold medals in anatomy and physiology. However, he failed to appear for his second exams and therefore did not get a degree</a:t>
            </a:r>
          </a:p>
          <a:p>
            <a:endParaRPr lang="en-AU" dirty="0"/>
          </a:p>
        </p:txBody>
      </p:sp>
    </p:spTree>
    <p:extLst>
      <p:ext uri="{BB962C8B-B14F-4D97-AF65-F5344CB8AC3E}">
        <p14:creationId xmlns:p14="http://schemas.microsoft.com/office/powerpoint/2010/main" val="2771230959"/>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75382D3-4E40-4CCF-9836-327151B7228E}"/>
              </a:ext>
            </a:extLst>
          </p:cNvPr>
          <p:cNvSpPr>
            <a:spLocks noGrp="1"/>
          </p:cNvSpPr>
          <p:nvPr>
            <p:ph type="title"/>
          </p:nvPr>
        </p:nvSpPr>
        <p:spPr/>
        <p:txBody>
          <a:bodyPr/>
          <a:lstStyle/>
          <a:p>
            <a:r>
              <a:rPr lang="en-AU" dirty="0"/>
              <a:t>Experiments and theories proposed </a:t>
            </a:r>
          </a:p>
        </p:txBody>
      </p:sp>
      <p:sp>
        <p:nvSpPr>
          <p:cNvPr id="3" name="Content Placeholder 2">
            <a:extLst>
              <a:ext uri="{FF2B5EF4-FFF2-40B4-BE49-F238E27FC236}">
                <a16:creationId xmlns:a16="http://schemas.microsoft.com/office/drawing/2014/main" id="{AD926BBF-F0A7-4090-97BE-23A6D09D39CA}"/>
              </a:ext>
            </a:extLst>
          </p:cNvPr>
          <p:cNvSpPr>
            <a:spLocks noGrp="1"/>
          </p:cNvSpPr>
          <p:nvPr>
            <p:ph idx="1"/>
          </p:nvPr>
        </p:nvSpPr>
        <p:spPr/>
        <p:txBody>
          <a:bodyPr/>
          <a:lstStyle/>
          <a:p>
            <a:r>
              <a:rPr lang="en-AU" dirty="0"/>
              <a:t>Mainly supported the theories of Charles Darwin </a:t>
            </a:r>
          </a:p>
          <a:p>
            <a:r>
              <a:rPr lang="en-AU" dirty="0"/>
              <a:t>In 1863, he published his own book on evolution, ‘Evidence as to Man’s Place in Nature’. </a:t>
            </a:r>
          </a:p>
          <a:p>
            <a:endParaRPr lang="en-AU" dirty="0"/>
          </a:p>
        </p:txBody>
      </p:sp>
    </p:spTree>
    <p:extLst>
      <p:ext uri="{BB962C8B-B14F-4D97-AF65-F5344CB8AC3E}">
        <p14:creationId xmlns:p14="http://schemas.microsoft.com/office/powerpoint/2010/main" val="3373275462"/>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1032D70-CD71-49DA-A76E-E196F85D53E8}"/>
              </a:ext>
            </a:extLst>
          </p:cNvPr>
          <p:cNvSpPr>
            <a:spLocks noGrp="1"/>
          </p:cNvSpPr>
          <p:nvPr>
            <p:ph type="title"/>
          </p:nvPr>
        </p:nvSpPr>
        <p:spPr/>
        <p:txBody>
          <a:bodyPr/>
          <a:lstStyle/>
          <a:p>
            <a:r>
              <a:rPr lang="en-AU" dirty="0"/>
              <a:t>Bibliography </a:t>
            </a:r>
          </a:p>
        </p:txBody>
      </p:sp>
      <p:sp>
        <p:nvSpPr>
          <p:cNvPr id="3" name="Content Placeholder 2">
            <a:extLst>
              <a:ext uri="{FF2B5EF4-FFF2-40B4-BE49-F238E27FC236}">
                <a16:creationId xmlns:a16="http://schemas.microsoft.com/office/drawing/2014/main" id="{FF2FC6E9-A54E-4C10-B2FD-DC22E2E201A4}"/>
              </a:ext>
            </a:extLst>
          </p:cNvPr>
          <p:cNvSpPr>
            <a:spLocks noGrp="1"/>
          </p:cNvSpPr>
          <p:nvPr>
            <p:ph idx="1"/>
          </p:nvPr>
        </p:nvSpPr>
        <p:spPr/>
        <p:txBody>
          <a:bodyPr/>
          <a:lstStyle/>
          <a:p>
            <a:r>
              <a:rPr lang="en-AU" dirty="0">
                <a:hlinkClick r:id="rId2"/>
              </a:rPr>
              <a:t>http://www.thefamouspeople.com/profiles/thomas-henry-huxley-3020.php</a:t>
            </a:r>
            <a:endParaRPr lang="en-AU" dirty="0"/>
          </a:p>
          <a:p>
            <a:r>
              <a:rPr lang="en-AU" dirty="0">
                <a:hlinkClick r:id="rId3"/>
              </a:rPr>
              <a:t>https://en.wikipedia.org/wiki/Thomas_Henry_Huxley#Educational_influence</a:t>
            </a:r>
            <a:endParaRPr lang="en-AU" dirty="0"/>
          </a:p>
          <a:p>
            <a:r>
              <a:rPr lang="en-AU" dirty="0">
                <a:hlinkClick r:id="rId4"/>
              </a:rPr>
              <a:t>http://www.bbc.co.uk/history/historic_figures/huxley_thomas_henry.shtml</a:t>
            </a:r>
            <a:endParaRPr lang="en-AU" dirty="0"/>
          </a:p>
          <a:p>
            <a:endParaRPr lang="en-AU" dirty="0"/>
          </a:p>
        </p:txBody>
      </p:sp>
    </p:spTree>
    <p:extLst>
      <p:ext uri="{BB962C8B-B14F-4D97-AF65-F5344CB8AC3E}">
        <p14:creationId xmlns:p14="http://schemas.microsoft.com/office/powerpoint/2010/main" val="98782976"/>
      </p:ext>
    </p:extLst>
  </p:cSld>
  <p:clrMapOvr>
    <a:masterClrMapping/>
  </p:clrMapOvr>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Mesh">
  <a:themeElements>
    <a:clrScheme name="Mesh">
      <a:dk1>
        <a:sysClr val="windowText" lastClr="000000"/>
      </a:dk1>
      <a:lt1>
        <a:sysClr val="window" lastClr="FFFFFF"/>
      </a:lt1>
      <a:dk2>
        <a:srgbClr val="363D46"/>
      </a:dk2>
      <a:lt2>
        <a:srgbClr val="EBEBEB"/>
      </a:lt2>
      <a:accent1>
        <a:srgbClr val="F4B54B"/>
      </a:accent1>
      <a:accent2>
        <a:srgbClr val="A2C84E"/>
      </a:accent2>
      <a:accent3>
        <a:srgbClr val="4BC298"/>
      </a:accent3>
      <a:accent4>
        <a:srgbClr val="4CB5D3"/>
      </a:accent4>
      <a:accent5>
        <a:srgbClr val="9167E3"/>
      </a:accent5>
      <a:accent6>
        <a:srgbClr val="E05073"/>
      </a:accent6>
      <a:hlink>
        <a:srgbClr val="E19520"/>
      </a:hlink>
      <a:folHlink>
        <a:srgbClr val="E8B15D"/>
      </a:folHlink>
    </a:clrScheme>
    <a:fontScheme name="Mesh">
      <a:majorFont>
        <a:latin typeface="Century Gothic" panose="020B0502020202020204"/>
        <a:ea typeface=""/>
        <a:cs typeface=""/>
        <a:font script="Jpan" typeface="ＭＳ ゴシック"/>
        <a:font script="Hang" typeface="맑은 고딕"/>
        <a:font script="Hans" typeface="宋体"/>
        <a:font script="Hant" typeface="新細明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Century Gothic" panose="020B0502020202020204"/>
        <a:ea typeface=""/>
        <a:cs typeface=""/>
        <a:font script="Jpan" typeface="ＭＳ ゴシック"/>
        <a:font script="Hang" typeface="맑은 고딕"/>
        <a:font script="Hans" typeface="宋体"/>
        <a:font script="Hant" typeface="新細明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Verdana"/>
        <a:font script="Uigh" typeface="Microsoft Uighur"/>
        <a:font script="Geor" typeface="Sylfaen"/>
      </a:minorFont>
    </a:fontScheme>
    <a:fmtScheme name="Mesh">
      <a:fillStyleLst>
        <a:solidFill>
          <a:schemeClr val="phClr"/>
        </a:solidFill>
        <a:gradFill rotWithShape="1">
          <a:gsLst>
            <a:gs pos="0">
              <a:schemeClr val="phClr">
                <a:tint val="60000"/>
                <a:lumMod val="110000"/>
              </a:schemeClr>
            </a:gs>
            <a:gs pos="100000">
              <a:schemeClr val="phClr">
                <a:tint val="82000"/>
              </a:schemeClr>
            </a:gs>
          </a:gsLst>
          <a:lin ang="5400000" scaled="0"/>
        </a:gradFill>
        <a:gradFill rotWithShape="1">
          <a:gsLst>
            <a:gs pos="0">
              <a:schemeClr val="phClr">
                <a:tint val="96000"/>
                <a:lumMod val="104000"/>
              </a:schemeClr>
            </a:gs>
            <a:gs pos="100000">
              <a:schemeClr val="phClr">
                <a:shade val="84000"/>
                <a:lumMod val="84000"/>
              </a:schemeClr>
            </a:gs>
          </a:gsLst>
          <a:lin ang="5400000" scaled="0"/>
        </a:gradFill>
      </a:fillStyleLst>
      <a:lnStyleLst>
        <a:ln w="9525" cap="rnd" cmpd="sng" algn="ctr">
          <a:solidFill>
            <a:schemeClr val="phClr"/>
          </a:solidFill>
          <a:prstDash val="solid"/>
        </a:ln>
        <a:ln w="19050" cap="rnd" cmpd="sng" algn="ctr">
          <a:solidFill>
            <a:schemeClr val="phClr"/>
          </a:solidFill>
          <a:prstDash val="solid"/>
        </a:ln>
        <a:ln w="25400" cap="rnd" cmpd="sng" algn="ctr">
          <a:solidFill>
            <a:schemeClr val="phClr"/>
          </a:solidFill>
          <a:prstDash val="solid"/>
        </a:ln>
      </a:lnStyleLst>
      <a:effectStyleLst>
        <a:effectStyle>
          <a:effectLst/>
        </a:effectStyle>
        <a:effectStyle>
          <a:effectLst>
            <a:innerShdw blurRad="50800" dist="25400" dir="13500000">
              <a:srgbClr val="000000">
                <a:alpha val="55000"/>
              </a:srgbClr>
            </a:innerShdw>
          </a:effectLst>
        </a:effectStyle>
        <a:effectStyle>
          <a:effectLst>
            <a:outerShdw blurRad="50800" dist="38100" dir="5400000" rotWithShape="0">
              <a:srgbClr val="000000">
                <a:alpha val="60000"/>
              </a:srgbClr>
            </a:outerShdw>
          </a:effectLst>
          <a:scene3d>
            <a:camera prst="orthographicFront">
              <a:rot lat="0" lon="0" rev="0"/>
            </a:camera>
            <a:lightRig rig="threePt" dir="tl"/>
          </a:scene3d>
          <a:sp3d>
            <a:bevelT w="25400" h="25400" prst="slope"/>
          </a:sp3d>
        </a:effectStyle>
      </a:effectStyleLst>
      <a:bgFillStyleLst>
        <a:solidFill>
          <a:schemeClr val="phClr"/>
        </a:solidFill>
        <a:gradFill rotWithShape="1">
          <a:gsLst>
            <a:gs pos="0">
              <a:schemeClr val="phClr">
                <a:tint val="90000"/>
                <a:lumMod val="110000"/>
              </a:schemeClr>
            </a:gs>
            <a:gs pos="100000">
              <a:schemeClr val="phClr">
                <a:shade val="64000"/>
                <a:lumMod val="98000"/>
              </a:schemeClr>
            </a:gs>
          </a:gsLst>
          <a:lin ang="5400000" scaled="0"/>
        </a:gradFill>
        <a:blipFill rotWithShape="1">
          <a:blip xmlns:r="http://schemas.openxmlformats.org/officeDocument/2006/relationships" r:embed="rId1">
            <a:duotone>
              <a:schemeClr val="phClr">
                <a:shade val="28000"/>
                <a:satMod val="94000"/>
                <a:lumMod val="20000"/>
              </a:schemeClr>
              <a:schemeClr val="phClr">
                <a:tint val="94000"/>
                <a:shade val="84000"/>
                <a:satMod val="148000"/>
                <a:lumMod val="114000"/>
              </a:schemeClr>
            </a:duotone>
          </a:blip>
          <a:stretch/>
        </a:blipFill>
      </a:bgFillStyleLst>
    </a:fmtScheme>
  </a:themeElements>
  <a:objectDefaults/>
  <a:extraClrSchemeLst/>
  <a:extLst>
    <a:ext uri="{05A4C25C-085E-4340-85A3-A5531E510DB2}">
      <thm15:themeFamily xmlns:thm15="http://schemas.microsoft.com/office/thememl/2012/main" name="Mesh" id="{789EC3FE-34FD-429C-9918-760025E6C145}" vid="{DD1DAD52-B525-46B5-8E87-60EE23581B9C}"/>
    </a:ext>
  </a:extLst>
</a:theme>
</file>

<file path=docProps/app.xml><?xml version="1.0" encoding="utf-8"?>
<Properties xmlns="http://schemas.openxmlformats.org/officeDocument/2006/extended-properties" xmlns:vt="http://schemas.openxmlformats.org/officeDocument/2006/docPropsVTypes">
  <Template>TM03457485[[fn=Mesh]]</Template>
  <TotalTime>210</TotalTime>
  <Words>372</Words>
  <Application>Microsoft Office PowerPoint</Application>
  <PresentationFormat>Widescreen</PresentationFormat>
  <Paragraphs>31</Paragraphs>
  <Slides>6</Slides>
  <Notes>0</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6</vt:i4>
      </vt:variant>
    </vt:vector>
  </HeadingPairs>
  <TitlesOfParts>
    <vt:vector size="9" baseType="lpstr">
      <vt:lpstr>Arial</vt:lpstr>
      <vt:lpstr>Century Gothic</vt:lpstr>
      <vt:lpstr>Mesh</vt:lpstr>
      <vt:lpstr>Thomas Henry Huxley</vt:lpstr>
      <vt:lpstr>Introduction </vt:lpstr>
      <vt:lpstr>Personal Life &amp; Legacy  </vt:lpstr>
      <vt:lpstr>Education </vt:lpstr>
      <vt:lpstr>Experiments and theories proposed </vt:lpstr>
      <vt:lpstr>Bibliography </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Thomas Henry Huxley</dc:title>
  <dc:creator>Vishnu Sivakumar</dc:creator>
  <cp:lastModifiedBy>Vishnu Sivakumar</cp:lastModifiedBy>
  <cp:revision>11</cp:revision>
  <dcterms:created xsi:type="dcterms:W3CDTF">2017-07-18T22:56:52Z</dcterms:created>
  <dcterms:modified xsi:type="dcterms:W3CDTF">2017-07-19T22:31:17Z</dcterms:modified>
</cp:coreProperties>
</file>