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9" r:id="rId9"/>
    <p:sldId id="27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404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7997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1798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15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210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654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12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7734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00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658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9630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195C-BE9C-4092-A50D-9C112A0AED2B}" type="datetimeFigureOut">
              <a:rPr lang="en-AU" smtClean="0"/>
              <a:t>17/05/2017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3789C-CE36-486B-8D4D-CC3EF56AEF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400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Topological Maps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Evaluation of Maps</a:t>
            </a:r>
          </a:p>
        </p:txBody>
      </p:sp>
    </p:spTree>
    <p:extLst>
      <p:ext uri="{BB962C8B-B14F-4D97-AF65-F5344CB8AC3E}">
        <p14:creationId xmlns:p14="http://schemas.microsoft.com/office/powerpoint/2010/main" val="352504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What are the key features that need to be in any Map?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4400" b="1" dirty="0"/>
              <a:t>B</a:t>
            </a:r>
            <a:r>
              <a:rPr lang="en-AU" sz="4400" dirty="0"/>
              <a:t> - Border</a:t>
            </a:r>
          </a:p>
          <a:p>
            <a:pPr marL="0" indent="0">
              <a:buNone/>
            </a:pPr>
            <a:r>
              <a:rPr lang="en-AU" sz="4400" b="1" dirty="0"/>
              <a:t>O</a:t>
            </a:r>
            <a:r>
              <a:rPr lang="en-AU" sz="4400" dirty="0"/>
              <a:t> - Orientation</a:t>
            </a:r>
          </a:p>
          <a:p>
            <a:pPr marL="0" indent="0">
              <a:buNone/>
            </a:pPr>
            <a:r>
              <a:rPr lang="en-AU" sz="4400" b="1" dirty="0"/>
              <a:t>L </a:t>
            </a:r>
            <a:r>
              <a:rPr lang="en-AU" sz="4400" dirty="0"/>
              <a:t>- Legend</a:t>
            </a:r>
          </a:p>
          <a:p>
            <a:pPr marL="0" indent="0">
              <a:buNone/>
            </a:pPr>
            <a:r>
              <a:rPr lang="en-AU" sz="4400" b="1" dirty="0"/>
              <a:t>T</a:t>
            </a:r>
            <a:r>
              <a:rPr lang="en-AU" sz="4400" dirty="0"/>
              <a:t> - Title</a:t>
            </a:r>
          </a:p>
          <a:p>
            <a:pPr marL="0" indent="0">
              <a:buNone/>
            </a:pPr>
            <a:r>
              <a:rPr lang="en-AU" sz="4400" b="1" dirty="0"/>
              <a:t>S</a:t>
            </a:r>
            <a:r>
              <a:rPr lang="en-AU" sz="4400" dirty="0"/>
              <a:t> - Source</a:t>
            </a:r>
          </a:p>
          <a:p>
            <a:pPr marL="0" indent="0">
              <a:buNone/>
            </a:pPr>
            <a:r>
              <a:rPr lang="en-AU" sz="4400" b="1" dirty="0"/>
              <a:t>S </a:t>
            </a:r>
            <a:r>
              <a:rPr lang="en-AU" sz="4400" dirty="0"/>
              <a:t>- Scale</a:t>
            </a:r>
          </a:p>
        </p:txBody>
      </p:sp>
    </p:spTree>
    <p:extLst>
      <p:ext uri="{BB962C8B-B14F-4D97-AF65-F5344CB8AC3E}">
        <p14:creationId xmlns:p14="http://schemas.microsoft.com/office/powerpoint/2010/main" val="109684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What are the key features of a Topological Maps?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AU" sz="4000" b="1" dirty="0"/>
              <a:t>use pictures to identify places</a:t>
            </a:r>
          </a:p>
          <a:p>
            <a:pPr lvl="0"/>
            <a:r>
              <a:rPr lang="en-AU" sz="4000" b="1" dirty="0"/>
              <a:t>are not drawn to scale</a:t>
            </a:r>
          </a:p>
          <a:p>
            <a:pPr lvl="0"/>
            <a:r>
              <a:rPr lang="en-AU" sz="4000" b="1" dirty="0"/>
              <a:t>give no sense of distance</a:t>
            </a:r>
          </a:p>
          <a:p>
            <a:pPr lvl="0"/>
            <a:r>
              <a:rPr lang="en-AU" sz="4000" b="1" dirty="0"/>
              <a:t>give general directions</a:t>
            </a:r>
          </a:p>
          <a:p>
            <a:pPr lvl="0"/>
            <a:r>
              <a:rPr lang="en-AU" sz="4000" b="1" dirty="0"/>
              <a:t>often exaggerate the size of places</a:t>
            </a:r>
          </a:p>
          <a:p>
            <a:pPr lvl="0"/>
            <a:r>
              <a:rPr lang="en-AU" sz="4000" b="1" dirty="0"/>
              <a:t>do not show exact routes</a:t>
            </a:r>
          </a:p>
        </p:txBody>
      </p:sp>
    </p:spTree>
    <p:extLst>
      <p:ext uri="{BB962C8B-B14F-4D97-AF65-F5344CB8AC3E}">
        <p14:creationId xmlns:p14="http://schemas.microsoft.com/office/powerpoint/2010/main" val="109182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u="sng" dirty="0"/>
              <a:t>Task 1: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242377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For each map identify the features of BOLTSS that are missing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03339513"/>
              </p:ext>
            </p:extLst>
          </p:nvPr>
        </p:nvGraphicFramePr>
        <p:xfrm>
          <a:off x="6172200" y="1825625"/>
          <a:ext cx="518160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117581669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3626560749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r>
                        <a:rPr lang="en-AU" sz="2800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800" dirty="0"/>
                        <a:t>Missing BOLTSS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3601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r>
                        <a:rPr lang="en-AU" sz="2800" dirty="0"/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2749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r>
                        <a:rPr lang="en-AU" sz="2800" dirty="0" err="1"/>
                        <a:t>O’ahu</a:t>
                      </a:r>
                      <a:endParaRPr lang="en-A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0518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r>
                        <a:rPr lang="en-AU" sz="2800" dirty="0"/>
                        <a:t>Pyramids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201689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r>
                        <a:rPr lang="en-AU" sz="2800" dirty="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6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14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u="sng" dirty="0"/>
              <a:t>Task 2:</a:t>
            </a:r>
            <a:r>
              <a:rPr lang="en-AU" dirty="0"/>
              <a:t> Evaluate these Topological Maps</a:t>
            </a:r>
            <a:endParaRPr lang="en-AU" b="1" u="sn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323876"/>
              </p:ext>
            </p:extLst>
          </p:nvPr>
        </p:nvGraphicFramePr>
        <p:xfrm>
          <a:off x="838200" y="1825623"/>
          <a:ext cx="10515600" cy="442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97376528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615491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9608179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1825243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596224686"/>
                    </a:ext>
                  </a:extLst>
                </a:gridCol>
              </a:tblGrid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Interesting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Improve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437119"/>
                  </a:ext>
                </a:extLst>
              </a:tr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66069"/>
                  </a:ext>
                </a:extLst>
              </a:tr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 err="1"/>
                        <a:t>O’ahu</a:t>
                      </a:r>
                      <a:endParaRPr lang="en-A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775103"/>
                  </a:ext>
                </a:extLst>
              </a:tr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Pyramids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05589"/>
                  </a:ext>
                </a:extLst>
              </a:tr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79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571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7655" y="0"/>
            <a:ext cx="8016949" cy="68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08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535" y="0"/>
            <a:ext cx="8625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33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2670764" y="-264261"/>
            <a:ext cx="6850471" cy="737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14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5290" y="0"/>
            <a:ext cx="6832747" cy="730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6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u="sng" dirty="0"/>
              <a:t>Task 3:</a:t>
            </a:r>
            <a:r>
              <a:rPr lang="en-AU" dirty="0"/>
              <a:t> Evaluate your own Topological Map</a:t>
            </a:r>
            <a:endParaRPr lang="en-AU" b="1" u="sng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8554487"/>
              </p:ext>
            </p:extLst>
          </p:nvPr>
        </p:nvGraphicFramePr>
        <p:xfrm>
          <a:off x="838200" y="1825623"/>
          <a:ext cx="10515600" cy="1891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97376528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6154915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9608179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1825243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596224686"/>
                    </a:ext>
                  </a:extLst>
                </a:gridCol>
              </a:tblGrid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Interesting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Improve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437119"/>
                  </a:ext>
                </a:extLst>
              </a:tr>
              <a:tr h="885264">
                <a:tc>
                  <a:txBody>
                    <a:bodyPr/>
                    <a:lstStyle/>
                    <a:p>
                      <a:pPr algn="ctr"/>
                      <a:r>
                        <a:rPr lang="en-AU" sz="2000" dirty="0"/>
                        <a:t>My Neighbourhood </a:t>
                      </a:r>
                    </a:p>
                    <a:p>
                      <a:pPr algn="ctr"/>
                      <a:r>
                        <a:rPr lang="en-AU" sz="2000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66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19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128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Topological Maps</vt:lpstr>
      <vt:lpstr>What are the key features that need to be in any Map?</vt:lpstr>
      <vt:lpstr>What are the key features of a Topological Maps?</vt:lpstr>
      <vt:lpstr>Task 1:</vt:lpstr>
      <vt:lpstr>Task 2: Evaluate these Topological Maps</vt:lpstr>
      <vt:lpstr>PowerPoint Presentation</vt:lpstr>
      <vt:lpstr>PowerPoint Presentation</vt:lpstr>
      <vt:lpstr>PowerPoint Presentation</vt:lpstr>
      <vt:lpstr>PowerPoint Presentation</vt:lpstr>
      <vt:lpstr>Task 3: Evaluate your own Topological Map</vt:lpstr>
    </vt:vector>
  </TitlesOfParts>
  <Company>Department of Education and Training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Topological Maps</dc:title>
  <dc:creator>Blain, Allegra</dc:creator>
  <cp:lastModifiedBy>Vishnu Sivakumar</cp:lastModifiedBy>
  <cp:revision>9</cp:revision>
  <dcterms:created xsi:type="dcterms:W3CDTF">2017-05-16T22:40:25Z</dcterms:created>
  <dcterms:modified xsi:type="dcterms:W3CDTF">2017-05-17T04:04:09Z</dcterms:modified>
</cp:coreProperties>
</file>