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90AA-2E72-41C5-8560-D8D0BC9B38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Citizens political party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B5DC88-2024-4F83-8240-C12BF65D0A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Australia for the better</a:t>
            </a:r>
          </a:p>
        </p:txBody>
      </p:sp>
    </p:spTree>
    <p:extLst>
      <p:ext uri="{BB962C8B-B14F-4D97-AF65-F5344CB8AC3E}">
        <p14:creationId xmlns:p14="http://schemas.microsoft.com/office/powerpoint/2010/main" val="230455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4CE76-6750-4AEF-970C-9594ACC80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Our party…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9ED3F-C94F-4767-B8EC-648BB31283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1837766"/>
            <a:ext cx="3437164" cy="35368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dirty="0"/>
              <a:t>Members: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AU" dirty="0"/>
              <a:t>Vishnu Sivakumar – leader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AU" dirty="0"/>
              <a:t>Vishakan Pasupathidasan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AU" dirty="0"/>
              <a:t>Ishan Jayaweera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AU" dirty="0" err="1"/>
              <a:t>Jatan</a:t>
            </a:r>
            <a:r>
              <a:rPr lang="en-AU" dirty="0"/>
              <a:t> shah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Established:</a:t>
            </a:r>
          </a:p>
          <a:p>
            <a:pPr marL="0" indent="0">
              <a:buNone/>
            </a:pPr>
            <a:r>
              <a:rPr lang="en-AU" dirty="0"/>
              <a:t>21</a:t>
            </a:r>
            <a:r>
              <a:rPr lang="en-AU" baseline="30000" dirty="0"/>
              <a:t>st</a:t>
            </a:r>
            <a:r>
              <a:rPr lang="en-AU" dirty="0"/>
              <a:t> of July 2017 </a:t>
            </a:r>
          </a:p>
          <a:p>
            <a:pPr>
              <a:buFont typeface="Wingdings" panose="05000000000000000000" pitchFamily="2" charset="2"/>
              <a:buChar char="§"/>
            </a:pPr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DC90DB-D5FF-4E64-AE5A-A14B9F88B153}"/>
              </a:ext>
            </a:extLst>
          </p:cNvPr>
          <p:cNvSpPr txBox="1"/>
          <p:nvPr/>
        </p:nvSpPr>
        <p:spPr>
          <a:xfrm>
            <a:off x="6155871" y="1730829"/>
            <a:ext cx="388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/>
              <a:t>Our Priorities..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1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900" dirty="0"/>
              <a:t>Anti-terrorism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900" dirty="0"/>
              <a:t>Climate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900" dirty="0"/>
              <a:t>Economic Stability </a:t>
            </a:r>
          </a:p>
        </p:txBody>
      </p:sp>
    </p:spTree>
    <p:extLst>
      <p:ext uri="{BB962C8B-B14F-4D97-AF65-F5344CB8AC3E}">
        <p14:creationId xmlns:p14="http://schemas.microsoft.com/office/powerpoint/2010/main" val="3794542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1">
                  <a:shade val="48000"/>
                  <a:satMod val="110000"/>
                  <a:lumMod val="40000"/>
                </a:schemeClr>
                <a:schemeClr val="bg1">
                  <a:tint val="90000"/>
                  <a:lumMod val="106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73" name="Picture 72" descr="A brick wall&#10;&#10;Description generated with very high confidence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5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2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3" name="5-Point Star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Image result for customs australia">
            <a:extLst>
              <a:ext uri="{FF2B5EF4-FFF2-40B4-BE49-F238E27FC236}">
                <a16:creationId xmlns:a16="http://schemas.microsoft.com/office/drawing/2014/main" id="{C00DD5A4-946C-4F39-8321-DBF28BBCC7D1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" t="163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Freeform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8288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5-Point Star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C374D-2BE4-4979-8F1E-ADE208DA9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96980" y="3221623"/>
            <a:ext cx="10264470" cy="125006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000">
                <a:solidFill>
                  <a:schemeClr val="bg1"/>
                </a:solidFill>
              </a:rPr>
              <a:t>Anti-terrorism</a:t>
            </a:r>
          </a:p>
        </p:txBody>
      </p:sp>
    </p:spTree>
    <p:extLst>
      <p:ext uri="{BB962C8B-B14F-4D97-AF65-F5344CB8AC3E}">
        <p14:creationId xmlns:p14="http://schemas.microsoft.com/office/powerpoint/2010/main" val="49902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1">
                  <a:shade val="48000"/>
                  <a:satMod val="110000"/>
                  <a:lumMod val="40000"/>
                </a:schemeClr>
                <a:schemeClr val="bg1">
                  <a:tint val="90000"/>
                  <a:lumMod val="106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73" name="Picture 72" descr="A brick wall&#10;&#10;Description generated with very high confidence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5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2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3" name="5-Point Star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0" name="Picture 2" descr="Image result for renewable energy australia">
            <a:extLst>
              <a:ext uri="{FF2B5EF4-FFF2-40B4-BE49-F238E27FC236}">
                <a16:creationId xmlns:a16="http://schemas.microsoft.com/office/drawing/2014/main" id="{18882D30-E4DA-4523-A872-1C90932B05E9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Freeform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8288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5-Point Star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F24F6B-4B93-4684-854A-F89B8693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96980" y="3221623"/>
            <a:ext cx="10264470" cy="125006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000">
                <a:solidFill>
                  <a:schemeClr val="bg1"/>
                </a:solidFill>
              </a:rPr>
              <a:t>Climate change</a:t>
            </a:r>
          </a:p>
        </p:txBody>
      </p:sp>
    </p:spTree>
    <p:extLst>
      <p:ext uri="{BB962C8B-B14F-4D97-AF65-F5344CB8AC3E}">
        <p14:creationId xmlns:p14="http://schemas.microsoft.com/office/powerpoint/2010/main" val="815860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1">
                  <a:shade val="48000"/>
                  <a:satMod val="110000"/>
                  <a:lumMod val="40000"/>
                </a:schemeClr>
                <a:schemeClr val="bg1">
                  <a:tint val="90000"/>
                  <a:lumMod val="106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73" name="Picture 72" descr="A brick wall&#10;&#10;Description generated with very high confidence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5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Freeform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2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1" name="Freeform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3" name="5-Point Star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74" name="Picture 2" descr="Image result for stock market australia">
            <a:extLst>
              <a:ext uri="{FF2B5EF4-FFF2-40B4-BE49-F238E27FC236}">
                <a16:creationId xmlns:a16="http://schemas.microsoft.com/office/drawing/2014/main" id="{C79D0DC8-D35B-4005-B8B1-30CC7995D9ED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909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Freeform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8288" y="2698990"/>
            <a:ext cx="11338098" cy="3612111"/>
          </a:xfrm>
          <a:custGeom>
            <a:avLst/>
            <a:gdLst>
              <a:gd name="connsiteX0" fmla="*/ 0 w 11329257"/>
              <a:gd name="connsiteY0" fmla="*/ 1672253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0 w 11329257"/>
              <a:gd name="connsiteY4" fmla="*/ 1672253 h 3112578"/>
              <a:gd name="connsiteX0" fmla="*/ 8467 w 11329257"/>
              <a:gd name="connsiteY0" fmla="*/ 994919 h 3112578"/>
              <a:gd name="connsiteX1" fmla="*/ 11201741 w 11329257"/>
              <a:gd name="connsiteY1" fmla="*/ 0 h 3112578"/>
              <a:gd name="connsiteX2" fmla="*/ 11329257 w 11329257"/>
              <a:gd name="connsiteY2" fmla="*/ 2508571 h 3112578"/>
              <a:gd name="connsiteX3" fmla="*/ 0 w 11329257"/>
              <a:gd name="connsiteY3" fmla="*/ 3112578 h 3112578"/>
              <a:gd name="connsiteX4" fmla="*/ 8467 w 11329257"/>
              <a:gd name="connsiteY4" fmla="*/ 994919 h 3112578"/>
              <a:gd name="connsiteX0" fmla="*/ 814 w 11330070"/>
              <a:gd name="connsiteY0" fmla="*/ 732453 h 3112578"/>
              <a:gd name="connsiteX1" fmla="*/ 11202554 w 11330070"/>
              <a:gd name="connsiteY1" fmla="*/ 0 h 3112578"/>
              <a:gd name="connsiteX2" fmla="*/ 11330070 w 11330070"/>
              <a:gd name="connsiteY2" fmla="*/ 2508571 h 3112578"/>
              <a:gd name="connsiteX3" fmla="*/ 813 w 11330070"/>
              <a:gd name="connsiteY3" fmla="*/ 3112578 h 3112578"/>
              <a:gd name="connsiteX4" fmla="*/ 814 w 11330070"/>
              <a:gd name="connsiteY4" fmla="*/ 732453 h 3112578"/>
              <a:gd name="connsiteX0" fmla="*/ 375 w 11338098"/>
              <a:gd name="connsiteY0" fmla="*/ 622387 h 3112578"/>
              <a:gd name="connsiteX1" fmla="*/ 11210582 w 11338098"/>
              <a:gd name="connsiteY1" fmla="*/ 0 h 3112578"/>
              <a:gd name="connsiteX2" fmla="*/ 11338098 w 11338098"/>
              <a:gd name="connsiteY2" fmla="*/ 2508571 h 3112578"/>
              <a:gd name="connsiteX3" fmla="*/ 8841 w 11338098"/>
              <a:gd name="connsiteY3" fmla="*/ 3112578 h 3112578"/>
              <a:gd name="connsiteX4" fmla="*/ 375 w 11338098"/>
              <a:gd name="connsiteY4" fmla="*/ 622387 h 3112578"/>
              <a:gd name="connsiteX0" fmla="*/ 375 w 11338098"/>
              <a:gd name="connsiteY0" fmla="*/ 10203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1020320 h 3510511"/>
              <a:gd name="connsiteX0" fmla="*/ 375 w 11338098"/>
              <a:gd name="connsiteY0" fmla="*/ 664720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64720 h 3510511"/>
              <a:gd name="connsiteX0" fmla="*/ 375 w 11338098"/>
              <a:gd name="connsiteY0" fmla="*/ 605454 h 3510511"/>
              <a:gd name="connsiteX1" fmla="*/ 11176715 w 11338098"/>
              <a:gd name="connsiteY1" fmla="*/ 0 h 3510511"/>
              <a:gd name="connsiteX2" fmla="*/ 11338098 w 11338098"/>
              <a:gd name="connsiteY2" fmla="*/ 2906504 h 3510511"/>
              <a:gd name="connsiteX3" fmla="*/ 8841 w 11338098"/>
              <a:gd name="connsiteY3" fmla="*/ 3510511 h 3510511"/>
              <a:gd name="connsiteX4" fmla="*/ 375 w 11338098"/>
              <a:gd name="connsiteY4" fmla="*/ 605454 h 3510511"/>
              <a:gd name="connsiteX0" fmla="*/ 375 w 11338098"/>
              <a:gd name="connsiteY0" fmla="*/ 707054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707054 h 3612111"/>
              <a:gd name="connsiteX0" fmla="*/ 375 w 11338098"/>
              <a:gd name="connsiteY0" fmla="*/ 571588 h 3612111"/>
              <a:gd name="connsiteX1" fmla="*/ 11176715 w 11338098"/>
              <a:gd name="connsiteY1" fmla="*/ 0 h 3612111"/>
              <a:gd name="connsiteX2" fmla="*/ 11338098 w 11338098"/>
              <a:gd name="connsiteY2" fmla="*/ 3008104 h 3612111"/>
              <a:gd name="connsiteX3" fmla="*/ 8841 w 11338098"/>
              <a:gd name="connsiteY3" fmla="*/ 3612111 h 3612111"/>
              <a:gd name="connsiteX4" fmla="*/ 375 w 11338098"/>
              <a:gd name="connsiteY4" fmla="*/ 571588 h 36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098" h="3612111">
                <a:moveTo>
                  <a:pt x="375" y="571588"/>
                </a:moveTo>
                <a:lnTo>
                  <a:pt x="11176715" y="0"/>
                </a:lnTo>
                <a:lnTo>
                  <a:pt x="11338098" y="3008104"/>
                </a:lnTo>
                <a:lnTo>
                  <a:pt x="8841" y="3612111"/>
                </a:lnTo>
                <a:cubicBezTo>
                  <a:pt x="11663" y="2906225"/>
                  <a:pt x="-2447" y="1277474"/>
                  <a:pt x="375" y="571588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7" name="5-Point Star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54F423-C40A-45DC-BCD5-0B7B260A1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496980" y="3221623"/>
            <a:ext cx="10264470" cy="125006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000">
                <a:solidFill>
                  <a:schemeClr val="bg1"/>
                </a:solidFill>
              </a:rPr>
              <a:t>Economy </a:t>
            </a:r>
          </a:p>
        </p:txBody>
      </p:sp>
    </p:spTree>
    <p:extLst>
      <p:ext uri="{BB962C8B-B14F-4D97-AF65-F5344CB8AC3E}">
        <p14:creationId xmlns:p14="http://schemas.microsoft.com/office/powerpoint/2010/main" val="2463739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CEDD3-261B-4EE8-A3F9-F36A99BCC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Thankyou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67E52-6D3D-4B41-99DB-40BA8B3CC4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25495" y="1735667"/>
            <a:ext cx="7517493" cy="3128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1500" dirty="0"/>
              <a:t>Vote for us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4340211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57</TotalTime>
  <Words>44</Words>
  <Application>Microsoft Office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Impact</vt:lpstr>
      <vt:lpstr>Wingdings</vt:lpstr>
      <vt:lpstr>Main Event</vt:lpstr>
      <vt:lpstr>Citizens political party</vt:lpstr>
      <vt:lpstr>Our party…</vt:lpstr>
      <vt:lpstr>Anti-terrorism</vt:lpstr>
      <vt:lpstr>Climate change</vt:lpstr>
      <vt:lpstr>Economy </vt:lpstr>
      <vt:lpstr>Thankyou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Citizens party</dc:title>
  <dc:creator>Vishnu Sivakumar</dc:creator>
  <cp:lastModifiedBy>Vishnu Sivakumar</cp:lastModifiedBy>
  <cp:revision>6</cp:revision>
  <dcterms:created xsi:type="dcterms:W3CDTF">2017-07-24T09:47:14Z</dcterms:created>
  <dcterms:modified xsi:type="dcterms:W3CDTF">2017-07-25T03:37:36Z</dcterms:modified>
</cp:coreProperties>
</file>