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8" d="100"/>
          <a:sy n="68" d="100"/>
        </p:scale>
        <p:origin x="61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3/24/2016</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3/24/2016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3/24/2016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3/24/2016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3/24/2016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3/24/2016</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bionicsinstitute.org/publications/Documents/FactSheet_BionicEye.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71860" y="1871131"/>
            <a:ext cx="7541443" cy="1515533"/>
          </a:xfrm>
        </p:spPr>
        <p:txBody>
          <a:bodyPr/>
          <a:lstStyle/>
          <a:p>
            <a:r>
              <a:rPr lang="en-AU" dirty="0"/>
              <a:t>Bionic Ear and Bionic Eye </a:t>
            </a:r>
          </a:p>
        </p:txBody>
      </p:sp>
      <p:sp>
        <p:nvSpPr>
          <p:cNvPr id="3" name="Subtitle 2"/>
          <p:cNvSpPr>
            <a:spLocks noGrp="1"/>
          </p:cNvSpPr>
          <p:nvPr>
            <p:ph type="subTitle" idx="1"/>
          </p:nvPr>
        </p:nvSpPr>
        <p:spPr/>
        <p:txBody>
          <a:bodyPr/>
          <a:lstStyle/>
          <a:p>
            <a:r>
              <a:rPr lang="en-AU" dirty="0"/>
              <a:t>By – Vishnu Sivakumar</a:t>
            </a:r>
          </a:p>
        </p:txBody>
      </p:sp>
    </p:spTree>
    <p:extLst>
      <p:ext uri="{BB962C8B-B14F-4D97-AF65-F5344CB8AC3E}">
        <p14:creationId xmlns:p14="http://schemas.microsoft.com/office/powerpoint/2010/main" val="431217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Bionic Ear </a:t>
            </a:r>
          </a:p>
        </p:txBody>
      </p:sp>
      <p:sp>
        <p:nvSpPr>
          <p:cNvPr id="5" name="Content Placeholder 4"/>
          <p:cNvSpPr>
            <a:spLocks noGrp="1"/>
          </p:cNvSpPr>
          <p:nvPr>
            <p:ph idx="1"/>
          </p:nvPr>
        </p:nvSpPr>
        <p:spPr/>
        <p:txBody>
          <a:bodyPr>
            <a:normAutofit fontScale="92500" lnSpcReduction="20000"/>
          </a:bodyPr>
          <a:lstStyle/>
          <a:p>
            <a:pPr marL="0" indent="0">
              <a:buNone/>
            </a:pPr>
            <a:r>
              <a:rPr lang="en-AU" dirty="0"/>
              <a:t>Bionic ear is a cochlear implant that was invented in the year 1978, it was also the same year when Rod Saunders tested the prototype. It is mainly used to create hearing sensations for people that have hearing problems or deaf patients. The bionic ear is a very delicate and a sophisticated device, the receiver stimulator must be implanted in a bone that is located behind the ear. Initially, the microphone captures the sound from the atmosphere and sends the sound to the sound processor. Then the processor converts the sounds to a electrical code. The receiver implanted on the bone behind the ear wirelessly receives the electrical code and decodes them which is then sent to the cochlear through the wire connected to the cochlear. The electrodes placed in the cochlea receive the decoded signals, later the twenty-two electrodes recognise the variety of pitches and stimulates the hearing receptors. The hearing receptors send the messages through the auditory nerve to the brain. </a:t>
            </a:r>
          </a:p>
        </p:txBody>
      </p:sp>
    </p:spTree>
    <p:extLst>
      <p:ext uri="{BB962C8B-B14F-4D97-AF65-F5344CB8AC3E}">
        <p14:creationId xmlns:p14="http://schemas.microsoft.com/office/powerpoint/2010/main" val="20407161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Bionic Eye</a:t>
            </a:r>
          </a:p>
        </p:txBody>
      </p:sp>
      <p:sp>
        <p:nvSpPr>
          <p:cNvPr id="3" name="Content Placeholder 2"/>
          <p:cNvSpPr>
            <a:spLocks noGrp="1"/>
          </p:cNvSpPr>
          <p:nvPr>
            <p:ph idx="1"/>
          </p:nvPr>
        </p:nvSpPr>
        <p:spPr/>
        <p:txBody>
          <a:bodyPr>
            <a:normAutofit fontScale="92500" lnSpcReduction="20000"/>
          </a:bodyPr>
          <a:lstStyle/>
          <a:p>
            <a:pPr marL="0" indent="0">
              <a:buNone/>
            </a:pPr>
            <a:r>
              <a:rPr lang="en-AU" dirty="0"/>
              <a:t>The Bionic eye is a useful invention that was created by Joao Lobo </a:t>
            </a:r>
            <a:r>
              <a:rPr lang="en-AU" dirty="0" err="1"/>
              <a:t>Antunes</a:t>
            </a:r>
            <a:r>
              <a:rPr lang="en-AU" dirty="0"/>
              <a:t> (a Portuguese doctor), in the year 1983 it was first experimented on a person who was born blind, it turned out to be a great success. However, to benefit from the Bionic eye, the patient needs to have a functional pathway from the retina to the brain along the optic nerve, as well as some retinal cells. The whole prototype is active because of five components camera attached to a pair of glasses, microchip and electrodes. How it works is the camera on the glasses transmit a high frequency radio signals that travel to the microchip implanted in the eye. The electrodes that rest on the chip convert these signals into an electrical impulses and then stimulates the retinal cells only to pass the impulses to the brain via the optic nerve. Which therefore enables the host to have basic sight.  </a:t>
            </a:r>
          </a:p>
        </p:txBody>
      </p:sp>
    </p:spTree>
    <p:extLst>
      <p:ext uri="{BB962C8B-B14F-4D97-AF65-F5344CB8AC3E}">
        <p14:creationId xmlns:p14="http://schemas.microsoft.com/office/powerpoint/2010/main" val="594428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Bibliography </a:t>
            </a:r>
          </a:p>
        </p:txBody>
      </p:sp>
      <p:sp>
        <p:nvSpPr>
          <p:cNvPr id="3" name="Content Placeholder 2"/>
          <p:cNvSpPr>
            <a:spLocks noGrp="1"/>
          </p:cNvSpPr>
          <p:nvPr>
            <p:ph idx="1"/>
          </p:nvPr>
        </p:nvSpPr>
        <p:spPr/>
        <p:txBody>
          <a:bodyPr/>
          <a:lstStyle/>
          <a:p>
            <a:r>
              <a:rPr lang="en-AU" dirty="0">
                <a:hlinkClick r:id="rId2"/>
              </a:rPr>
              <a:t>http://www.bionicsinstitute.org/publications/Documents/FactSheet_BionicEye.pdf</a:t>
            </a:r>
            <a:endParaRPr lang="en-AU" dirty="0"/>
          </a:p>
          <a:p>
            <a:r>
              <a:rPr lang="en-AU" dirty="0"/>
              <a:t>Science Quest 9 textbook, page 310. </a:t>
            </a:r>
          </a:p>
          <a:p>
            <a:r>
              <a:rPr lang="en-AU" dirty="0"/>
              <a:t>Pratham </a:t>
            </a:r>
          </a:p>
          <a:p>
            <a:r>
              <a:rPr lang="en-AU" dirty="0"/>
              <a:t>Vishakan</a:t>
            </a:r>
          </a:p>
        </p:txBody>
      </p:sp>
    </p:spTree>
    <p:extLst>
      <p:ext uri="{BB962C8B-B14F-4D97-AF65-F5344CB8AC3E}">
        <p14:creationId xmlns:p14="http://schemas.microsoft.com/office/powerpoint/2010/main" val="283269703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54</TotalTime>
  <Words>370</Words>
  <Application>Microsoft Office PowerPoint</Application>
  <PresentationFormat>Widescreen</PresentationFormat>
  <Paragraphs>11</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Garamond</vt:lpstr>
      <vt:lpstr>Organic</vt:lpstr>
      <vt:lpstr>Bionic Ear and Bionic Eye </vt:lpstr>
      <vt:lpstr>Bionic Ear </vt:lpstr>
      <vt:lpstr>Bionic Eye</vt:lpstr>
      <vt:lpstr>Bibliography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Bionic Ear and Bionic Eye</dc:title>
  <dc:creator>Vishnu Sivakumar</dc:creator>
  <cp:lastModifiedBy>Vishnu Sivakumar</cp:lastModifiedBy>
  <cp:revision>6</cp:revision>
  <dcterms:created xsi:type="dcterms:W3CDTF">2016-03-24T00:47:25Z</dcterms:created>
  <dcterms:modified xsi:type="dcterms:W3CDTF">2016-03-24T01:42:12Z</dcterms:modified>
</cp:coreProperties>
</file>