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Comparison Of Bay Beach and Ocean Beach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By – Vishnu Sivakumar </a:t>
            </a:r>
          </a:p>
        </p:txBody>
      </p:sp>
    </p:spTree>
    <p:extLst>
      <p:ext uri="{BB962C8B-B14F-4D97-AF65-F5344CB8AC3E}">
        <p14:creationId xmlns:p14="http://schemas.microsoft.com/office/powerpoint/2010/main" val="1142759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Key Features – Sorrento Ocean Beach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Cave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Cool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Wavy (perfect for surfing)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Sand dunes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Cliff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Vegetation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/>
              <a:t>Sandy </a:t>
            </a:r>
          </a:p>
        </p:txBody>
      </p:sp>
    </p:spTree>
    <p:extLst>
      <p:ext uri="{BB962C8B-B14F-4D97-AF65-F5344CB8AC3E}">
        <p14:creationId xmlns:p14="http://schemas.microsoft.com/office/powerpoint/2010/main" val="2561402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ortsea bay beac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2" r="16132" b="-3"/>
          <a:stretch/>
        </p:blipFill>
        <p:spPr bwMode="auto">
          <a:xfrm>
            <a:off x="6091916" y="645106"/>
            <a:ext cx="5451627" cy="524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en-AU" sz="3200"/>
              <a:t>Key Features – Portsea Bay Beach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1600">
                <a:solidFill>
                  <a:srgbClr val="000000"/>
                </a:solidFill>
              </a:rPr>
              <a:t>Wavy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600">
                <a:solidFill>
                  <a:srgbClr val="000000"/>
                </a:solidFill>
              </a:rPr>
              <a:t>Deep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600">
                <a:solidFill>
                  <a:srgbClr val="000000"/>
                </a:solidFill>
              </a:rPr>
              <a:t>Sandy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600">
                <a:solidFill>
                  <a:srgbClr val="000000"/>
                </a:solidFill>
              </a:rPr>
              <a:t>Cool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600">
                <a:solidFill>
                  <a:srgbClr val="000000"/>
                </a:solidFill>
              </a:rPr>
              <a:t>Beautiful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600">
                <a:solidFill>
                  <a:srgbClr val="000000"/>
                </a:solidFill>
              </a:rPr>
              <a:t>Vegetation 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sz="160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AU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314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878667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</TotalTime>
  <Words>42</Words>
  <Application>Microsoft Office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Century Gothic</vt:lpstr>
      <vt:lpstr>Wingdings</vt:lpstr>
      <vt:lpstr>Wingdings 3</vt:lpstr>
      <vt:lpstr>Wisp</vt:lpstr>
      <vt:lpstr>Comparison Of Bay Beach and Ocean Beach</vt:lpstr>
      <vt:lpstr>Key Features – Sorrento Ocean Beach</vt:lpstr>
      <vt:lpstr>Key Features – Portsea Bay Beach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Of Bay Beach and Ocean Beach</dc:title>
  <dc:creator>Vishnu Sivakumar</dc:creator>
  <cp:lastModifiedBy>Vishnu Sivakumar</cp:lastModifiedBy>
  <cp:revision>4</cp:revision>
  <dcterms:created xsi:type="dcterms:W3CDTF">2016-11-15T21:51:12Z</dcterms:created>
  <dcterms:modified xsi:type="dcterms:W3CDTF">2016-11-15T22:52:54Z</dcterms:modified>
</cp:coreProperties>
</file>