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8" d="100"/>
          <a:sy n="78" d="100"/>
        </p:scale>
        <p:origin x="18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9/13/2016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9/13/2016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9/13/2016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67274" y="847726"/>
            <a:ext cx="6150510" cy="3200400"/>
          </a:xfrm>
        </p:spPr>
        <p:txBody>
          <a:bodyPr>
            <a:normAutofit/>
          </a:bodyPr>
          <a:lstStyle/>
          <a:p>
            <a:br>
              <a:rPr lang="en-AU" dirty="0"/>
            </a:br>
            <a:r>
              <a:rPr lang="en-AU" dirty="0" err="1">
                <a:effectLst/>
              </a:rPr>
              <a:t>panthère</a:t>
            </a:r>
            <a:r>
              <a:rPr lang="en-AU" dirty="0">
                <a:effectLst/>
              </a:rPr>
              <a:t> noire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67274" y="4124325"/>
            <a:ext cx="6150510" cy="1905000"/>
          </a:xfrm>
        </p:spPr>
        <p:txBody>
          <a:bodyPr>
            <a:normAutofit/>
          </a:bodyPr>
          <a:lstStyle/>
          <a:p>
            <a:r>
              <a:rPr lang="en-AU" dirty="0"/>
              <a:t>Par – Vishnu Sivakumar</a:t>
            </a:r>
          </a:p>
        </p:txBody>
      </p:sp>
      <p:pic>
        <p:nvPicPr>
          <p:cNvPr id="1028" name="Picture 4" descr="http://img.lum.dolimg.com/v1/images/usa_avengers_herochi_blackpanther_r_e1954416.png?region=0%2C0%2C504%2C74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997" y="173006"/>
            <a:ext cx="4261304" cy="6324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4088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http://vignette3.wikia.nocookie.net/avengersalliance2/images/f/f9/Dialogue_black_panther.png/revision/latest?cb=20160107181800"/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chemeClr val="bg1">
                <a:tint val="45000"/>
                <a:satMod val="400000"/>
              </a:schemeClr>
            </a:duotone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9" r="2652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err="1"/>
              <a:t>Historie</a:t>
            </a:r>
            <a:r>
              <a:rPr lang="en-AU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 err="1">
                <a:effectLst/>
              </a:rPr>
              <a:t>panthère</a:t>
            </a:r>
            <a:r>
              <a:rPr lang="en-AU" dirty="0">
                <a:effectLst/>
              </a:rPr>
              <a:t> noire </a:t>
            </a:r>
            <a:r>
              <a:rPr lang="en-AU" dirty="0" err="1">
                <a:effectLst/>
              </a:rPr>
              <a:t>est</a:t>
            </a:r>
            <a:r>
              <a:rPr lang="en-AU" dirty="0">
                <a:effectLst/>
              </a:rPr>
              <a:t> de </a:t>
            </a:r>
            <a:r>
              <a:rPr lang="en-AU" dirty="0" err="1">
                <a:effectLst/>
              </a:rPr>
              <a:t>Wakanda</a:t>
            </a:r>
            <a:r>
              <a:rPr lang="en-AU" dirty="0">
                <a:effectLst/>
              </a:rPr>
              <a:t>. </a:t>
            </a:r>
          </a:p>
          <a:p>
            <a:r>
              <a:rPr lang="en-AU" dirty="0"/>
              <a:t>Il </a:t>
            </a:r>
            <a:r>
              <a:rPr lang="en-AU" dirty="0" err="1"/>
              <a:t>est</a:t>
            </a:r>
            <a:r>
              <a:rPr lang="en-AU" dirty="0"/>
              <a:t> le </a:t>
            </a:r>
            <a:r>
              <a:rPr lang="en-AU" dirty="0" err="1"/>
              <a:t>roi</a:t>
            </a:r>
            <a:r>
              <a:rPr lang="en-AU" dirty="0"/>
              <a:t>.</a:t>
            </a:r>
          </a:p>
          <a:p>
            <a:r>
              <a:rPr lang="fr-FR" dirty="0">
                <a:effectLst/>
              </a:rPr>
              <a:t>son père a été assassiné.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09175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AU" dirty="0"/>
            </a:br>
            <a:r>
              <a:rPr lang="en-AU" dirty="0" err="1"/>
              <a:t>D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écription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Physique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Beau </a:t>
            </a:r>
          </a:p>
          <a:p>
            <a:r>
              <a:rPr lang="en-AU" dirty="0"/>
              <a:t>Grand</a:t>
            </a:r>
          </a:p>
          <a:p>
            <a:r>
              <a:rPr lang="en-AU" dirty="0" err="1"/>
              <a:t>Muscl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é</a:t>
            </a:r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Fort</a:t>
            </a:r>
          </a:p>
        </p:txBody>
      </p:sp>
      <p:pic>
        <p:nvPicPr>
          <p:cNvPr id="4" name="Picture 8" descr="http://vignette3.wikia.nocookie.net/avengersalliance2/images/f/f9/Dialogue_black_panther.png/revision/latest?cb=20160107181800"/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chemeClr val="bg1">
                <a:tint val="45000"/>
                <a:satMod val="400000"/>
              </a:schemeClr>
            </a:duotone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9" r="2652"/>
          <a:stretch/>
        </p:blipFill>
        <p:spPr bwMode="auto">
          <a:xfrm>
            <a:off x="20" y="-188978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3513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http://vignette3.wikia.nocookie.net/avengersalliance2/images/f/f9/Dialogue_black_panther.png/revision/latest?cb=20160107181800"/>
          <p:cNvPicPr>
            <a:picLocks noChangeAspect="1" noChangeArrowheads="1"/>
          </p:cNvPicPr>
          <p:nvPr/>
        </p:nvPicPr>
        <p:blipFill rotWithShape="1"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9" r="2652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err="1"/>
              <a:t>D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écription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personnalité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/>
              <a:t>Triste</a:t>
            </a:r>
          </a:p>
          <a:p>
            <a:r>
              <a:rPr lang="en-AU" dirty="0"/>
              <a:t>Riche </a:t>
            </a:r>
          </a:p>
          <a:p>
            <a:r>
              <a:rPr lang="en-AU" dirty="0" err="1"/>
              <a:t>S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érieux</a:t>
            </a:r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6567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AU" dirty="0"/>
            </a:br>
            <a:r>
              <a:rPr lang="en-AU" dirty="0">
                <a:effectLst/>
              </a:rPr>
              <a:t>Information </a:t>
            </a:r>
            <a:r>
              <a:rPr lang="en-AU" dirty="0" err="1">
                <a:effectLst/>
              </a:rPr>
              <a:t>additionnelle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err="1">
                <a:effectLst/>
              </a:rPr>
              <a:t>panthère</a:t>
            </a:r>
            <a:r>
              <a:rPr lang="en-AU" dirty="0">
                <a:effectLst/>
              </a:rPr>
              <a:t> noire </a:t>
            </a:r>
            <a:r>
              <a:rPr lang="en-AU" dirty="0" err="1">
                <a:effectLst/>
              </a:rPr>
              <a:t>porte</a:t>
            </a:r>
            <a:r>
              <a:rPr lang="en-AU" dirty="0">
                <a:effectLst/>
              </a:rPr>
              <a:t> un costume noir. </a:t>
            </a:r>
          </a:p>
          <a:p>
            <a:r>
              <a:rPr lang="en-AU" dirty="0" err="1"/>
              <a:t>Panth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ère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noire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mariée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à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l’assaut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x-men). </a:t>
            </a:r>
          </a:p>
          <a:p>
            <a:r>
              <a:rPr lang="en-AU" dirty="0"/>
              <a:t>Il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était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personnage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‘Captain America Civil War’. </a:t>
            </a:r>
          </a:p>
          <a:p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l’un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des super-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héros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à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merveille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4" name="Picture 8" descr="http://vignette3.wikia.nocookie.net/avengersalliance2/images/f/f9/Dialogue_black_panther.png/revision/latest?cb=20160107181800"/>
          <p:cNvPicPr>
            <a:picLocks noChangeAspect="1" noChangeArrowheads="1"/>
          </p:cNvPicPr>
          <p:nvPr/>
        </p:nvPicPr>
        <p:blipFill rotWithShape="1"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9" r="2652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7003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4" descr="http://static.srcdn.com/slir/w740-h777-q90-c740:777/wp-content/uploads/Captain-America-Civil-War-Concept-Art-Black-Panther-Closeup-Front.jpg"/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869766" y="645106"/>
            <a:ext cx="4998479" cy="5247747"/>
          </a:xfrm>
          <a:prstGeom prst="roundRect">
            <a:avLst>
              <a:gd name="adj" fmla="val 3517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420465" y="609600"/>
            <a:ext cx="5122606" cy="1905000"/>
          </a:xfrm>
        </p:spPr>
        <p:txBody>
          <a:bodyPr>
            <a:normAutofit/>
          </a:bodyPr>
          <a:lstStyle/>
          <a:p>
            <a:r>
              <a:rPr lang="en-AU" dirty="0"/>
              <a:t>MERCI BEAUCOUP!!!!!!!!!!!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b="6842"/>
          <a:stretch/>
        </p:blipFill>
        <p:spPr>
          <a:xfrm>
            <a:off x="6420465" y="2158541"/>
            <a:ext cx="5051099" cy="3734312"/>
          </a:xfrm>
        </p:spPr>
      </p:pic>
    </p:spTree>
    <p:extLst>
      <p:ext uri="{BB962C8B-B14F-4D97-AF65-F5344CB8AC3E}">
        <p14:creationId xmlns:p14="http://schemas.microsoft.com/office/powerpoint/2010/main" val="8391063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TM03457485[[fn=Mesh]]</Template>
  <TotalTime>1352</TotalTime>
  <Words>69</Words>
  <Application>Microsoft Office PowerPoint</Application>
  <PresentationFormat>Widescreen</PresentationFormat>
  <Paragraphs>21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Times New Roman</vt:lpstr>
      <vt:lpstr>Mesh</vt:lpstr>
      <vt:lpstr> panthère noire</vt:lpstr>
      <vt:lpstr>Historie </vt:lpstr>
      <vt:lpstr> Décription Physique</vt:lpstr>
      <vt:lpstr>Décription personnalité</vt:lpstr>
      <vt:lpstr> Information additionnelle</vt:lpstr>
      <vt:lpstr>MERCI BEAUCOUP!!!!!!!!!!!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panthère noire</dc:title>
  <dc:creator>Vishnu Sivakumar</dc:creator>
  <cp:lastModifiedBy>Vishnu Sivakumar</cp:lastModifiedBy>
  <cp:revision>20</cp:revision>
  <dcterms:created xsi:type="dcterms:W3CDTF">2016-08-15T22:46:57Z</dcterms:created>
  <dcterms:modified xsi:type="dcterms:W3CDTF">2016-09-12T23:37:50Z</dcterms:modified>
</cp:coreProperties>
</file>