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69" d="100"/>
          <a:sy n="69" d="100"/>
        </p:scale>
        <p:origin x="564" y="4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CEC3D-96F7-401F-9673-3EE7F75C9C5B}" type="datetimeFigureOut">
              <a:rPr lang="en-US"/>
              <a:t>12/15/2015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ED8CD-4E4C-49AC-BDC6-2963BA49E54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417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2BCF4-D26D-4DAF-9F57-FE1E61FE7935}" type="datetimeFigureOut">
              <a:rPr lang="en-US"/>
              <a:t>12/15/2015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B91549-43BF-425A-AF25-7526201920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9286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oking up to clouds and blue sky surrounded by glass-walled buildings" title="Slide Design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3625" y="0"/>
            <a:ext cx="731520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8013" y="685801"/>
            <a:ext cx="3962400" cy="4724399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8013" y="5410200"/>
            <a:ext cx="3962400" cy="762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/>
              <a:pPr/>
              <a:t>12/15/2015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4839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/>
              <a:t>12/15/2015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78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3" y="2590800"/>
            <a:ext cx="8229599" cy="2819400"/>
          </a:xfrm>
        </p:spPr>
        <p:txBody>
          <a:bodyPr anchor="b">
            <a:normAutofit/>
          </a:bodyPr>
          <a:lstStyle>
            <a:lvl1pPr algn="l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6425" y="5410200"/>
            <a:ext cx="8231187" cy="762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/>
              <a:pPr/>
              <a:t>12/15/2015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51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3" y="685800"/>
            <a:ext cx="5029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614" y="685800"/>
            <a:ext cx="5029199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/>
              <a:t>12/15/2015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701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664" y="685800"/>
            <a:ext cx="5029200" cy="9906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664" y="1676400"/>
            <a:ext cx="502920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1613" y="685800"/>
            <a:ext cx="5029200" cy="9906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0025" y="1676400"/>
            <a:ext cx="502920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/>
              <a:t>12/15/2015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309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/>
              <a:t>12/15/2015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44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/>
              <a:t>12/15/2015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031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5212" y="685800"/>
            <a:ext cx="670417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/>
              <a:t>12/15/2015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472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5213" y="685800"/>
            <a:ext cx="6705600" cy="5486400"/>
          </a:xfrm>
          <a:ln w="63500">
            <a:solidFill>
              <a:schemeClr val="bg1"/>
            </a:solidFill>
            <a:miter lim="800000"/>
          </a:ln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/>
              <a:t>12/15/2015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20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/>
              <a:t>12/15/2015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629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85412" y="685800"/>
            <a:ext cx="1295401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685800"/>
            <a:ext cx="9474253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/>
              <a:t>12/15/2015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00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5105400"/>
            <a:ext cx="10971372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10287000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C8C8C"/>
                </a:solidFill>
              </a:defRPr>
            </a:lvl1pPr>
          </a:lstStyle>
          <a:p>
            <a:fld id="{81C93FC7-9D1A-468B-98DB-D1E8D74418D9}" type="datetimeFigureOut">
              <a:rPr lang="en-US"/>
              <a:pPr/>
              <a:t>12/15/2015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C8C8C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C8C8C"/>
                </a:solidFill>
              </a:defRPr>
            </a:lvl1pPr>
          </a:lstStyle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92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5950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80744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6479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840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00984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Slogans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By – Vishnu, </a:t>
            </a:r>
            <a:r>
              <a:rPr lang="en-US" sz="1800" dirty="0" err="1" smtClean="0"/>
              <a:t>Manthan</a:t>
            </a:r>
            <a:r>
              <a:rPr lang="en-US" sz="1800" dirty="0"/>
              <a:t> </a:t>
            </a:r>
            <a:r>
              <a:rPr lang="en-US" sz="1800" dirty="0" smtClean="0"/>
              <a:t>&amp; </a:t>
            </a:r>
            <a:r>
              <a:rPr lang="en-US" sz="1800" dirty="0" err="1" smtClean="0"/>
              <a:t>Vishakan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40801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804" y="260648"/>
            <a:ext cx="10971372" cy="1066800"/>
          </a:xfrm>
        </p:spPr>
        <p:txBody>
          <a:bodyPr/>
          <a:lstStyle/>
          <a:p>
            <a:r>
              <a:rPr lang="en-AU" dirty="0" smtClean="0"/>
              <a:t>Ice – Cream Flavour 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77" y="1772816"/>
            <a:ext cx="6186714" cy="4191000"/>
          </a:xfrm>
        </p:spPr>
      </p:pic>
      <p:sp>
        <p:nvSpPr>
          <p:cNvPr id="5" name="TextBox 4"/>
          <p:cNvSpPr txBox="1"/>
          <p:nvPr/>
        </p:nvSpPr>
        <p:spPr>
          <a:xfrm>
            <a:off x="7246540" y="3140968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smtClean="0"/>
              <a:t>FOR A CHANGE.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485423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780" y="260648"/>
            <a:ext cx="10971372" cy="1066800"/>
          </a:xfrm>
        </p:spPr>
        <p:txBody>
          <a:bodyPr/>
          <a:lstStyle/>
          <a:p>
            <a:r>
              <a:rPr lang="en-AU" dirty="0" smtClean="0"/>
              <a:t>Deodorant (for boys and girls) 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7" t="19444" r="19590" b="13890"/>
          <a:stretch/>
        </p:blipFill>
        <p:spPr>
          <a:xfrm>
            <a:off x="837828" y="1894950"/>
            <a:ext cx="6726747" cy="2736304"/>
          </a:xfrm>
        </p:spPr>
      </p:pic>
      <p:sp>
        <p:nvSpPr>
          <p:cNvPr id="5" name="TextBox 4"/>
          <p:cNvSpPr txBox="1"/>
          <p:nvPr/>
        </p:nvSpPr>
        <p:spPr>
          <a:xfrm>
            <a:off x="5950396" y="5157192"/>
            <a:ext cx="3960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 smtClean="0"/>
              <a:t>Too attractive.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40369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780" y="273968"/>
            <a:ext cx="10971372" cy="1066800"/>
          </a:xfrm>
        </p:spPr>
        <p:txBody>
          <a:bodyPr/>
          <a:lstStyle/>
          <a:p>
            <a:r>
              <a:rPr lang="en-AU" dirty="0" smtClean="0"/>
              <a:t>Computer for Teenagers 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004" y="1412776"/>
            <a:ext cx="6696744" cy="3879298"/>
          </a:xfrm>
        </p:spPr>
      </p:pic>
      <p:sp>
        <p:nvSpPr>
          <p:cNvPr id="5" name="TextBox 4"/>
          <p:cNvSpPr txBox="1"/>
          <p:nvPr/>
        </p:nvSpPr>
        <p:spPr>
          <a:xfrm>
            <a:off x="3502124" y="5661248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i="1" dirty="0" smtClean="0"/>
              <a:t>NEXT GENERATION. </a:t>
            </a:r>
            <a:endParaRPr lang="en-AU" sz="3600" b="1" i="1" dirty="0"/>
          </a:p>
        </p:txBody>
      </p:sp>
    </p:spTree>
    <p:extLst>
      <p:ext uri="{BB962C8B-B14F-4D97-AF65-F5344CB8AC3E}">
        <p14:creationId xmlns:p14="http://schemas.microsoft.com/office/powerpoint/2010/main" val="4636190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796" y="332656"/>
            <a:ext cx="10971372" cy="1066800"/>
          </a:xfrm>
        </p:spPr>
        <p:txBody>
          <a:bodyPr/>
          <a:lstStyle/>
          <a:p>
            <a:r>
              <a:rPr lang="en-AU" dirty="0" smtClean="0"/>
              <a:t>Soft Drink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2060848"/>
            <a:ext cx="6915668" cy="3888432"/>
          </a:xfrm>
        </p:spPr>
      </p:pic>
      <p:sp>
        <p:nvSpPr>
          <p:cNvPr id="5" name="TextBox 4"/>
          <p:cNvSpPr txBox="1"/>
          <p:nvPr/>
        </p:nvSpPr>
        <p:spPr>
          <a:xfrm>
            <a:off x="7534572" y="2132856"/>
            <a:ext cx="622927" cy="3744416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AU" sz="2400" b="1" dirty="0" smtClean="0"/>
              <a:t>FIZZ </a:t>
            </a:r>
            <a:r>
              <a:rPr lang="en-AU" sz="2400" b="1" dirty="0" smtClean="0"/>
              <a:t> </a:t>
            </a:r>
            <a:r>
              <a:rPr lang="en-AU" sz="2400" b="1" dirty="0" smtClean="0"/>
              <a:t>UP</a:t>
            </a:r>
            <a:endParaRPr lang="en-AU" sz="2400" b="1" dirty="0"/>
          </a:p>
        </p:txBody>
      </p:sp>
    </p:spTree>
    <p:extLst>
      <p:ext uri="{BB962C8B-B14F-4D97-AF65-F5344CB8AC3E}">
        <p14:creationId xmlns:p14="http://schemas.microsoft.com/office/powerpoint/2010/main" val="273975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60648"/>
            <a:ext cx="10971372" cy="1066800"/>
          </a:xfrm>
          <a:noFill/>
        </p:spPr>
        <p:txBody>
          <a:bodyPr/>
          <a:lstStyle/>
          <a:p>
            <a:r>
              <a:rPr lang="en-AU" dirty="0" smtClean="0"/>
              <a:t>Cat Food 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" y="1628800"/>
            <a:ext cx="6037881" cy="4191000"/>
          </a:xfrm>
        </p:spPr>
      </p:pic>
      <p:sp>
        <p:nvSpPr>
          <p:cNvPr id="5" name="TextBox 4"/>
          <p:cNvSpPr txBox="1"/>
          <p:nvPr/>
        </p:nvSpPr>
        <p:spPr>
          <a:xfrm>
            <a:off x="6886499" y="3284984"/>
            <a:ext cx="4694313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sz="2800" b="1" i="1" dirty="0" smtClean="0"/>
              <a:t>What real cat lovers should be giving.</a:t>
            </a:r>
            <a:endParaRPr lang="en-AU" sz="2800" b="1" i="1" dirty="0"/>
          </a:p>
        </p:txBody>
      </p:sp>
    </p:spTree>
    <p:extLst>
      <p:ext uri="{BB962C8B-B14F-4D97-AF65-F5344CB8AC3E}">
        <p14:creationId xmlns:p14="http://schemas.microsoft.com/office/powerpoint/2010/main" val="2939529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780" y="332656"/>
            <a:ext cx="10971372" cy="1066800"/>
          </a:xfrm>
        </p:spPr>
        <p:txBody>
          <a:bodyPr/>
          <a:lstStyle/>
          <a:p>
            <a:r>
              <a:rPr lang="en-AU" dirty="0" smtClean="0"/>
              <a:t>Mobile Phone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7030516" y="3717032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THE FUTURE.</a:t>
            </a:r>
            <a:endParaRPr lang="en-AU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12" y="1700808"/>
            <a:ext cx="5588000" cy="4191000"/>
          </a:xfrm>
        </p:spPr>
      </p:pic>
    </p:spTree>
    <p:extLst>
      <p:ext uri="{BB962C8B-B14F-4D97-AF65-F5344CB8AC3E}">
        <p14:creationId xmlns:p14="http://schemas.microsoft.com/office/powerpoint/2010/main" val="278540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780" y="332656"/>
            <a:ext cx="10971372" cy="1066800"/>
          </a:xfrm>
        </p:spPr>
        <p:txBody>
          <a:bodyPr/>
          <a:lstStyle/>
          <a:p>
            <a:r>
              <a:rPr lang="en-AU" dirty="0" smtClean="0"/>
              <a:t>Chip Flavour 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80" y="1628800"/>
            <a:ext cx="6480720" cy="4863201"/>
          </a:xfrm>
        </p:spPr>
      </p:pic>
      <p:sp>
        <p:nvSpPr>
          <p:cNvPr id="6" name="Rectangle 5"/>
          <p:cNvSpPr/>
          <p:nvPr/>
        </p:nvSpPr>
        <p:spPr>
          <a:xfrm>
            <a:off x="7246540" y="3129702"/>
            <a:ext cx="33103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000" b="1" i="1" dirty="0"/>
              <a:t>TOO TASTY FOR YOU !!!!!!!!!</a:t>
            </a:r>
          </a:p>
        </p:txBody>
      </p:sp>
    </p:spTree>
    <p:extLst>
      <p:ext uri="{BB962C8B-B14F-4D97-AF65-F5344CB8AC3E}">
        <p14:creationId xmlns:p14="http://schemas.microsoft.com/office/powerpoint/2010/main" val="416790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88" y="404664"/>
            <a:ext cx="10971372" cy="1066800"/>
          </a:xfrm>
        </p:spPr>
        <p:txBody>
          <a:bodyPr/>
          <a:lstStyle/>
          <a:p>
            <a:r>
              <a:rPr lang="en-AU" dirty="0" smtClean="0"/>
              <a:t>Backpack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5947993" y="3121804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i="1" dirty="0" smtClean="0"/>
              <a:t>LIGHTER THAN POSSIBLE.</a:t>
            </a:r>
            <a:endParaRPr lang="en-AU" sz="2800" b="1" i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7" t="2745" r="22152" b="4475"/>
          <a:stretch/>
        </p:blipFill>
        <p:spPr>
          <a:xfrm>
            <a:off x="1197868" y="1772816"/>
            <a:ext cx="3600400" cy="4521433"/>
          </a:xfrm>
        </p:spPr>
      </p:pic>
    </p:spTree>
    <p:extLst>
      <p:ext uri="{BB962C8B-B14F-4D97-AF65-F5344CB8AC3E}">
        <p14:creationId xmlns:p14="http://schemas.microsoft.com/office/powerpoint/2010/main" val="247031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Marketing 16x9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D7DC9D6-C974-4760-AF25-FD6F69EC14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marketing glass cube presentation (widescreen)</Template>
  <TotalTime>0</TotalTime>
  <Words>63</Words>
  <Application>Microsoft Office PowerPoint</Application>
  <PresentationFormat>Custom</PresentationFormat>
  <Paragraphs>18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Corbel</vt:lpstr>
      <vt:lpstr>Marketing 16x9</vt:lpstr>
      <vt:lpstr>Slogans </vt:lpstr>
      <vt:lpstr>Ice – Cream Flavour </vt:lpstr>
      <vt:lpstr>Deodorant (for boys and girls) </vt:lpstr>
      <vt:lpstr>Computer for Teenagers </vt:lpstr>
      <vt:lpstr>Soft Drink</vt:lpstr>
      <vt:lpstr>Cat Food </vt:lpstr>
      <vt:lpstr>Mobile Phone</vt:lpstr>
      <vt:lpstr>Chip Flavour </vt:lpstr>
      <vt:lpstr>Backpack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2015-12-14T09:41:57Z</dcterms:created>
  <dcterms:modified xsi:type="dcterms:W3CDTF">2015-12-15T03:13:20Z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TC028010849991</vt:lpwstr>
  </property>
</Properties>
</file>