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8" d="100"/>
          <a:sy n="98" d="100"/>
        </p:scale>
        <p:origin x="-120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0"/>
          <p:cNvGrpSpPr/>
          <p:nvPr/>
        </p:nvGrpSpPr>
        <p:grpSpPr>
          <a:xfrm>
            <a:off x="-1" y="3379694"/>
            <a:ext cx="7543801" cy="2604247"/>
            <a:chOff x="-1" y="3379694"/>
            <a:chExt cx="7543801" cy="2604247"/>
          </a:xfrm>
        </p:grpSpPr>
        <p:grpSp>
          <p:nvGrpSpPr>
            <p:cNvPr id="9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5" name="Snip Single Corner Rectangle 14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ardrop 12"/>
            <p:cNvSpPr/>
            <p:nvPr/>
          </p:nvSpPr>
          <p:spPr>
            <a:xfrm>
              <a:off x="681765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913281"/>
            <a:ext cx="5867400" cy="1470025"/>
          </a:xfrm>
        </p:spPr>
        <p:txBody>
          <a:bodyPr>
            <a:normAutofit/>
          </a:bodyPr>
          <a:lstStyle>
            <a:lvl1pPr algn="r"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96753"/>
            <a:ext cx="5867400" cy="573741"/>
          </a:xfrm>
        </p:spPr>
        <p:txBody>
          <a:bodyPr>
            <a:normAutofit/>
          </a:bodyPr>
          <a:lstStyle>
            <a:lvl1pPr marL="0" indent="0" algn="r">
              <a:spcBef>
                <a:spcPct val="0"/>
              </a:spcBef>
              <a:buNone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734076" y="4503737"/>
            <a:ext cx="2057400" cy="365125"/>
          </a:xfrm>
        </p:spPr>
        <p:txBody>
          <a:bodyPr lIns="91440" tIns="0" bIns="0" anchor="b" anchorCtr="0"/>
          <a:lstStyle>
            <a:lvl1pPr>
              <a:defRPr sz="1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1115196-1C6F-4784-83AC-30756D8F10B3}" type="datetimeFigureOut">
              <a:rPr lang="en-US" smtClean="0"/>
              <a:t>21/11/16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356811" y="4503737"/>
            <a:ext cx="2057397" cy="365125"/>
          </a:xfrm>
        </p:spPr>
        <p:txBody>
          <a:bodyPr lIns="91440" tIns="0" bIns="0" anchor="t" anchorCtr="0"/>
          <a:lstStyle>
            <a:lvl1pPr algn="l">
              <a:defRPr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0">
        <p:blinds dir="vert"/>
      </p:transition>
    </mc:Choice>
    <mc:Fallback>
      <p:transition xmlns:p14="http://schemas.microsoft.com/office/powerpoint/2010/main" spd="slow" advTm="30000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21/11/16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0">
        <p:blinds dir="vert"/>
      </p:transition>
    </mc:Choice>
    <mc:Fallback>
      <p:transition xmlns:p14="http://schemas.microsoft.com/office/powerpoint/2010/main" spd="slow" advTm="30000">
        <p:blinds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/>
          <p:cNvGrpSpPr/>
          <p:nvPr/>
        </p:nvGrpSpPr>
        <p:grpSpPr>
          <a:xfrm>
            <a:off x="-1" y="3379694"/>
            <a:ext cx="7543801" cy="2604247"/>
            <a:chOff x="-1" y="3379694"/>
            <a:chExt cx="7543801" cy="2604247"/>
          </a:xfrm>
        </p:grpSpPr>
        <p:grpSp>
          <p:nvGrpSpPr>
            <p:cNvPr id="9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7" name="Snip Single Corner Rectangle 16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8" name="Straight Connector 17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Teardrop 15"/>
            <p:cNvSpPr/>
            <p:nvPr/>
          </p:nvSpPr>
          <p:spPr>
            <a:xfrm>
              <a:off x="681765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3913281"/>
            <a:ext cx="5867400" cy="1470025"/>
          </a:xfrm>
        </p:spPr>
        <p:txBody>
          <a:bodyPr>
            <a:normAutofit/>
          </a:bodyPr>
          <a:lstStyle>
            <a:lvl1pPr algn="r"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96753"/>
            <a:ext cx="5867400" cy="573741"/>
          </a:xfrm>
        </p:spPr>
        <p:txBody>
          <a:bodyPr>
            <a:normAutofit/>
          </a:bodyPr>
          <a:lstStyle>
            <a:lvl1pPr marL="0" indent="0" algn="r">
              <a:spcBef>
                <a:spcPct val="0"/>
              </a:spcBef>
              <a:buNone/>
              <a:defRPr sz="14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-734076" y="4503737"/>
            <a:ext cx="2057400" cy="365125"/>
          </a:xfrm>
        </p:spPr>
        <p:txBody>
          <a:bodyPr lIns="91440" tIns="0" bIns="0" anchor="b" anchorCtr="0"/>
          <a:lstStyle>
            <a:lvl1pPr>
              <a:defRPr sz="1400" b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B1115196-1C6F-4784-83AC-30756D8F10B3}" type="datetimeFigureOut">
              <a:rPr lang="en-US" smtClean="0"/>
              <a:t>21/11/16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-356811" y="4503737"/>
            <a:ext cx="2057397" cy="365125"/>
          </a:xfrm>
        </p:spPr>
        <p:txBody>
          <a:bodyPr lIns="91440" tIns="0" bIns="0" anchor="t" anchorCtr="0"/>
          <a:lstStyle>
            <a:lvl1pPr algn="l">
              <a:defRPr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0" y="676835"/>
            <a:ext cx="7543800" cy="2587752"/>
          </a:xfr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0">
        <p:blinds dir="vert"/>
      </p:transition>
    </mc:Choice>
    <mc:Fallback>
      <p:transition xmlns:p14="http://schemas.microsoft.com/office/powerpoint/2010/main" spd="slow" advTm="30000">
        <p:blinds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 flipH="1">
            <a:off x="1600199" y="2126877"/>
            <a:ext cx="7543801" cy="2604247"/>
            <a:chOff x="-1" y="3379694"/>
            <a:chExt cx="7543801" cy="2604247"/>
          </a:xfrm>
        </p:grpSpPr>
        <p:grpSp>
          <p:nvGrpSpPr>
            <p:cNvPr id="7" name="Group 11"/>
            <p:cNvGrpSpPr/>
            <p:nvPr/>
          </p:nvGrpSpPr>
          <p:grpSpPr>
            <a:xfrm>
              <a:off x="-1" y="3379694"/>
              <a:ext cx="7543801" cy="2604247"/>
              <a:chOff x="-1" y="3379694"/>
              <a:chExt cx="7543801" cy="2604247"/>
            </a:xfrm>
          </p:grpSpPr>
          <p:sp>
            <p:nvSpPr>
              <p:cNvPr id="10" name="Snip Single Corner Rectangle 9"/>
              <p:cNvSpPr/>
              <p:nvPr/>
            </p:nvSpPr>
            <p:spPr>
              <a:xfrm flipV="1">
                <a:off x="-1" y="3393141"/>
                <a:ext cx="7543800" cy="2590800"/>
              </a:xfrm>
              <a:prstGeom prst="snip1Rect">
                <a:avLst>
                  <a:gd name="adj" fmla="val 7379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63500" dir="2700000" algn="tl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>
                <a:off x="0" y="3379694"/>
                <a:ext cx="7543800" cy="2377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Teardrop 8"/>
            <p:cNvSpPr/>
            <p:nvPr/>
          </p:nvSpPr>
          <p:spPr>
            <a:xfrm flipH="1">
              <a:off x="228599" y="3621741"/>
              <a:ext cx="394447" cy="394447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6105" y="2653553"/>
            <a:ext cx="5870448" cy="14721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6105" y="4134881"/>
            <a:ext cx="5870448" cy="57607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4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16200000">
            <a:off x="8033590" y="3475037"/>
            <a:ext cx="1828801" cy="365125"/>
          </a:xfrm>
        </p:spPr>
        <p:txBody>
          <a:bodyPr vert="horz" lIns="91440" tIns="0" rIns="91440" bIns="0" rtlCol="0" anchor="t" anchorCtr="0"/>
          <a:lstStyle>
            <a:lvl1pPr marL="0" algn="l" defTabSz="914400" rtl="0" eaLnBrk="1" latinLnBrk="0" hangingPunct="1">
              <a:defRPr sz="1100" b="1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16200000">
            <a:off x="7658009" y="3475037"/>
            <a:ext cx="1828800" cy="365125"/>
          </a:xfrm>
        </p:spPr>
        <p:txBody>
          <a:bodyPr vert="horz" lIns="91440" tIns="0" rIns="91440" bIns="0" rtlCol="0" anchor="b" anchorCtr="0"/>
          <a:lstStyle>
            <a:lvl1pPr marL="0" algn="l" defTabSz="914400" rtl="0" eaLnBrk="1" latinLnBrk="0" hangingPunct="1">
              <a:defRPr sz="14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B1115196-1C6F-4784-83AC-30756D8F10B3}" type="datetimeFigureOut">
              <a:rPr lang="en-US" smtClean="0"/>
              <a:t>21/11/16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0">
        <p:blinds dir="vert"/>
      </p:transition>
    </mc:Choice>
    <mc:Fallback>
      <p:transition xmlns:p14="http://schemas.microsoft.com/office/powerpoint/2010/main" spd="slow" advTm="30000">
        <p:blinds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nip Diagonal Corner Rectangle 10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Snip Diagonal Corner Rectangle 11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1" y="1981201"/>
            <a:ext cx="365760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5351" y="1981201"/>
            <a:ext cx="365760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344488">
              <a:defRPr sz="1800"/>
            </a:lvl6pPr>
            <a:lvl7pPr marL="1946275" indent="-344488">
              <a:defRPr sz="1800"/>
            </a:lvl7pPr>
            <a:lvl8pPr marL="1946275" indent="-344488">
              <a:defRPr sz="1800"/>
            </a:lvl8pPr>
            <a:lvl9pPr marL="1946275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21/11/16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0">
        <p:blinds dir="vert"/>
      </p:transition>
    </mc:Choice>
    <mc:Fallback>
      <p:transition xmlns:p14="http://schemas.microsoft.com/office/powerpoint/2010/main" spd="slow" advTm="30000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nip Diagonal Corner Rectangle 11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Snip Diagonal Corner Rectangle 12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52426"/>
            <a:ext cx="3657600" cy="868362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743200"/>
            <a:ext cx="3657600" cy="3213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1" y="1852426"/>
            <a:ext cx="3657600" cy="868362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ct val="0"/>
              </a:spcBef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1" y="2743200"/>
            <a:ext cx="3657600" cy="3213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21/11/16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0">
        <p:blinds dir="vert"/>
      </p:transition>
    </mc:Choice>
    <mc:Fallback>
      <p:transition xmlns:p14="http://schemas.microsoft.com/office/powerpoint/2010/main" spd="slow" advTm="30000">
        <p:blinds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21/11/16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0">
        <p:blinds dir="vert"/>
      </p:transition>
    </mc:Choice>
    <mc:Fallback>
      <p:transition xmlns:p14="http://schemas.microsoft.com/office/powerpoint/2010/main" spd="slow" advTm="30000">
        <p:blinds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nip Diagonal Corner Rectangle 5"/>
          <p:cNvSpPr/>
          <p:nvPr/>
        </p:nvSpPr>
        <p:spPr>
          <a:xfrm flipV="1">
            <a:off x="228600" y="228600"/>
            <a:ext cx="8686800" cy="6387352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21/11/16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0">
        <p:blinds dir="vert"/>
      </p:transition>
    </mc:Choice>
    <mc:Fallback>
      <p:transition xmlns:p14="http://schemas.microsoft.com/office/powerpoint/2010/main" spd="slow" advTm="30000">
        <p:blinds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1"/>
          <p:cNvGrpSpPr/>
          <p:nvPr/>
        </p:nvGrpSpPr>
        <p:grpSpPr>
          <a:xfrm>
            <a:off x="228600" y="228600"/>
            <a:ext cx="4251960" cy="6387352"/>
            <a:chOff x="228600" y="228600"/>
            <a:chExt cx="4251960" cy="6387352"/>
          </a:xfrm>
        </p:grpSpPr>
        <p:sp>
          <p:nvSpPr>
            <p:cNvPr id="13" name="Snip Diagonal Corner Rectangle 12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Teardrop 13"/>
            <p:cNvSpPr>
              <a:spLocks noChangeAspect="1"/>
            </p:cNvSpPr>
            <p:nvPr/>
          </p:nvSpPr>
          <p:spPr>
            <a:xfrm>
              <a:off x="3886200" y="432548"/>
              <a:ext cx="355002" cy="355002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5" name="Snip Diagonal Corner Rectangle 14"/>
          <p:cNvSpPr/>
          <p:nvPr/>
        </p:nvSpPr>
        <p:spPr>
          <a:xfrm flipV="1">
            <a:off x="4648200" y="228600"/>
            <a:ext cx="4251960" cy="6387352"/>
          </a:xfrm>
          <a:prstGeom prst="snip2DiagRect">
            <a:avLst>
              <a:gd name="adj1" fmla="val 0"/>
              <a:gd name="adj2" fmla="val 379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780" y="2177303"/>
            <a:ext cx="3657600" cy="1162050"/>
          </a:xfrm>
        </p:spPr>
        <p:txBody>
          <a:bodyPr anchor="b">
            <a:normAutofit/>
          </a:bodyPr>
          <a:lstStyle>
            <a:lvl1pPr algn="l">
              <a:defRPr sz="30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5380" y="609600"/>
            <a:ext cx="3657600" cy="53340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5780" y="3352799"/>
            <a:ext cx="3657600" cy="2590801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2000" y="6297706"/>
            <a:ext cx="1295400" cy="365125"/>
          </a:xfrm>
        </p:spPr>
        <p:txBody>
          <a:bodyPr/>
          <a:lstStyle/>
          <a:p>
            <a:fld id="{B1115196-1C6F-4784-83AC-30756D8F10B3}" type="datetimeFigureOut">
              <a:rPr lang="en-US" smtClean="0"/>
              <a:t>21/11/16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57400" y="6297706"/>
            <a:ext cx="23397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4800" y="6297706"/>
            <a:ext cx="443753" cy="365125"/>
          </a:xfrm>
        </p:spPr>
        <p:txBody>
          <a:bodyPr/>
          <a:lstStyle>
            <a:lvl1pPr algn="l">
              <a:defRPr/>
            </a:lvl1pPr>
          </a:lstStyle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0">
        <p:blinds dir="vert"/>
      </p:transition>
    </mc:Choice>
    <mc:Fallback>
      <p:transition xmlns:p14="http://schemas.microsoft.com/office/powerpoint/2010/main" spd="slow" advTm="30000">
        <p:blinds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0"/>
          <p:cNvGrpSpPr/>
          <p:nvPr/>
        </p:nvGrpSpPr>
        <p:grpSpPr>
          <a:xfrm>
            <a:off x="228600" y="228600"/>
            <a:ext cx="4251960" cy="6387352"/>
            <a:chOff x="228600" y="228600"/>
            <a:chExt cx="4251960" cy="6387352"/>
          </a:xfrm>
        </p:grpSpPr>
        <p:sp>
          <p:nvSpPr>
            <p:cNvPr id="12" name="Snip Diagonal Corner Rectangle 11"/>
            <p:cNvSpPr/>
            <p:nvPr/>
          </p:nvSpPr>
          <p:spPr>
            <a:xfrm flipV="1">
              <a:off x="228600" y="228600"/>
              <a:ext cx="4251960" cy="6387352"/>
            </a:xfrm>
            <a:prstGeom prst="snip2DiagRect">
              <a:avLst>
                <a:gd name="adj1" fmla="val 0"/>
                <a:gd name="adj2" fmla="val 3794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635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Teardrop 12"/>
            <p:cNvSpPr>
              <a:spLocks noChangeAspect="1"/>
            </p:cNvSpPr>
            <p:nvPr/>
          </p:nvSpPr>
          <p:spPr>
            <a:xfrm>
              <a:off x="3886200" y="432548"/>
              <a:ext cx="355002" cy="355002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2176272"/>
            <a:ext cx="3657600" cy="1161288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4654475" y="228600"/>
            <a:ext cx="4251960" cy="6391656"/>
          </a:xfrm>
          <a:prstGeom prst="snip2DiagRect">
            <a:avLst>
              <a:gd name="adj1" fmla="val 0"/>
              <a:gd name="adj2" fmla="val 4017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3342401"/>
            <a:ext cx="3657600" cy="259528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600"/>
              </a:spcBef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8952" y="6300216"/>
            <a:ext cx="1298448" cy="365125"/>
          </a:xfrm>
        </p:spPr>
        <p:txBody>
          <a:bodyPr/>
          <a:lstStyle/>
          <a:p>
            <a:fld id="{B1115196-1C6F-4784-83AC-30756D8F10B3}" type="datetimeFigureOut">
              <a:rPr lang="en-US" smtClean="0"/>
              <a:t>21/11/16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057400" y="6300216"/>
            <a:ext cx="234086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01752" y="6300216"/>
            <a:ext cx="448056" cy="365125"/>
          </a:xfrm>
        </p:spPr>
        <p:txBody>
          <a:bodyPr/>
          <a:lstStyle>
            <a:lvl1pPr algn="l">
              <a:defRPr/>
            </a:lvl1pPr>
          </a:lstStyle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0">
        <p:blinds dir="vert"/>
      </p:transition>
    </mc:Choice>
    <mc:Fallback>
      <p:transition xmlns:p14="http://schemas.microsoft.com/office/powerpoint/2010/main" spd="slow" advTm="30000">
        <p:blinds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4648200"/>
            <a:ext cx="8686800" cy="1963271"/>
          </a:xfrm>
          <a:prstGeom prst="snip2DiagRect">
            <a:avLst>
              <a:gd name="adj1" fmla="val 0"/>
              <a:gd name="adj2" fmla="val 937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48200"/>
            <a:ext cx="8153400" cy="609600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21/11/16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257799"/>
            <a:ext cx="8156448" cy="820272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ct val="0"/>
              </a:spcBef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 flipH="1">
            <a:off x="228600" y="228600"/>
            <a:ext cx="8677835" cy="4267200"/>
          </a:xfrm>
          <a:prstGeom prst="snip2DiagRect">
            <a:avLst>
              <a:gd name="adj1" fmla="val 0"/>
              <a:gd name="adj2" fmla="val 4332"/>
            </a:avLst>
          </a:prstGeom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SzPct val="90000"/>
              <a:buFont typeface="Wingdings 2" pitchFamily="18" charset="2"/>
              <a:buNone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0">
        <p:blinds dir="vert"/>
      </p:transition>
    </mc:Choice>
    <mc:Fallback>
      <p:transition xmlns:p14="http://schemas.microsoft.com/office/powerpoint/2010/main" spd="slow" advTm="30000">
        <p:blinds dir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21/11/16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0">
        <p:blinds dir="vert"/>
      </p:transition>
    </mc:Choice>
    <mc:Fallback>
      <p:transition xmlns:p14="http://schemas.microsoft.com/office/powerpoint/2010/main" spd="slow" advTm="30000">
        <p:blinds dir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Diagonal Corner Rectangle 8"/>
          <p:cNvSpPr/>
          <p:nvPr/>
        </p:nvSpPr>
        <p:spPr>
          <a:xfrm flipV="1">
            <a:off x="228600" y="1707776"/>
            <a:ext cx="8686800" cy="4908176"/>
          </a:xfrm>
          <a:prstGeom prst="snip2DiagRect">
            <a:avLst>
              <a:gd name="adj1" fmla="val 0"/>
              <a:gd name="adj2" fmla="val 4003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Snip Diagonal Corner Rectangle 9"/>
          <p:cNvSpPr/>
          <p:nvPr/>
        </p:nvSpPr>
        <p:spPr>
          <a:xfrm flipV="1">
            <a:off x="228600" y="228597"/>
            <a:ext cx="8686800" cy="1277473"/>
          </a:xfrm>
          <a:prstGeom prst="snip2DiagRect">
            <a:avLst>
              <a:gd name="adj1" fmla="val 0"/>
              <a:gd name="adj2" fmla="val 11674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21/11/16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0">
        <p:blinds dir="vert"/>
      </p:transition>
    </mc:Choice>
    <mc:Fallback>
      <p:transition xmlns:p14="http://schemas.microsoft.com/office/powerpoint/2010/main" spd="slow" advTm="30000">
        <p:blinds dir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nip Diagonal Corner Rectangle 7"/>
          <p:cNvSpPr/>
          <p:nvPr/>
        </p:nvSpPr>
        <p:spPr>
          <a:xfrm flipV="1">
            <a:off x="228600" y="228600"/>
            <a:ext cx="8686800" cy="6387352"/>
          </a:xfrm>
          <a:prstGeom prst="snip2DiagRect">
            <a:avLst>
              <a:gd name="adj1" fmla="val 0"/>
              <a:gd name="adj2" fmla="val 2529"/>
            </a:avLst>
          </a:prstGeom>
          <a:solidFill>
            <a:schemeClr val="bg1"/>
          </a:solidFill>
          <a:ln>
            <a:noFill/>
          </a:ln>
          <a:effectLst>
            <a:outerShdw blurRad="50800" dist="635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7600" y="838201"/>
            <a:ext cx="1219200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838201"/>
            <a:ext cx="6307138" cy="51054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21/11/16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0">
        <p:blinds dir="vert"/>
      </p:transition>
    </mc:Choice>
    <mc:Fallback>
      <p:transition xmlns:p14="http://schemas.microsoft.com/office/powerpoint/2010/main" spd="slow" advTm="3000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295833"/>
            <a:ext cx="7583488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949824"/>
            <a:ext cx="7583488" cy="40072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624391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B1115196-1C6F-4784-83AC-30756D8F10B3}" type="datetimeFigureOut">
              <a:rPr lang="en-US" smtClean="0"/>
              <a:t>21/11/16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67400" y="624840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24840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mc:AlternateContent xmlns:mc="http://schemas.openxmlformats.org/markup-compatibility/2006">
    <mc:Choice xmlns:p14="http://schemas.microsoft.com/office/powerpoint/2010/main" Requires="p14">
      <p:transition spd="slow" p14:dur="1500" advTm="30000">
        <p:blinds dir="vert"/>
      </p:transition>
    </mc:Choice>
    <mc:Fallback>
      <p:transition xmlns:p14="http://schemas.microsoft.com/office/powerpoint/2010/main" spd="slow" advTm="30000">
        <p:blinds dir="vert"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3800" kern="120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 2" pitchFamily="18" charset="2"/>
        <a:buChar char=""/>
        <a:defRPr sz="22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20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 2" pitchFamily="18" charset="2"/>
        <a:buChar char="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 smtClean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 smtClean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 smtClean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 2" pitchFamily="18" charset="2"/>
        <a:buChar char=""/>
        <a:defRPr lang="en-US" sz="1800" kern="1200" dirty="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KEEP OUT SERIES 1 MAGAZINE LAUNCH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396753"/>
            <a:ext cx="7239000" cy="573741"/>
          </a:xfrm>
        </p:spPr>
        <p:txBody>
          <a:bodyPr>
            <a:noAutofit/>
          </a:bodyPr>
          <a:lstStyle/>
          <a:p>
            <a:r>
              <a:rPr lang="en-US" sz="1600" dirty="0" smtClean="0"/>
              <a:t>BY- VISHNU SIVAKUMAR, VISHAKAN PASUPATHYDASAN, DANIEL SELLAMARIYANAYAGAM, ISHAN JAYAWEERA </a:t>
            </a:r>
            <a:endParaRPr lang="en-US" sz="1600" dirty="0"/>
          </a:p>
        </p:txBody>
      </p:sp>
      <p:pic>
        <p:nvPicPr>
          <p:cNvPr id="4" name="Picture 3" descr="^AAE795D5375CF12B2F3E5DE0261B98EE33D0EC0F3253CDC858^pimgpsh_mobile_save_dist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411" y="3784154"/>
            <a:ext cx="2214377" cy="159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894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0">
        <p:blinds dir="vert"/>
      </p:transition>
    </mc:Choice>
    <mc:Fallback>
      <p:transition xmlns:p14="http://schemas.microsoft.com/office/powerpoint/2010/main" spd="slow" advTm="30000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500"/>
                            </p:stCondLst>
                            <p:childTnLst>
                              <p:par>
                                <p:cTn id="1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 of Magazine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Hot topics </a:t>
            </a:r>
          </a:p>
          <a:p>
            <a:r>
              <a:rPr lang="en-US" dirty="0" smtClean="0"/>
              <a:t>Celebrities</a:t>
            </a:r>
          </a:p>
          <a:p>
            <a:r>
              <a:rPr lang="en-US" dirty="0" smtClean="0"/>
              <a:t>Articles (informative and reviews) </a:t>
            </a:r>
          </a:p>
          <a:p>
            <a:r>
              <a:rPr lang="en-US" dirty="0" smtClean="0"/>
              <a:t>Advertisements </a:t>
            </a:r>
          </a:p>
          <a:p>
            <a:r>
              <a:rPr lang="en-US" dirty="0" smtClean="0"/>
              <a:t>Jokes and interesting facts 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 descr="^AAE795D5375CF12B2F3E5DE0261B98EE33D0EC0F3253CDC858^pimgpsh_mobile_save_dist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5135" y="4781487"/>
            <a:ext cx="2106578" cy="1521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335357"/>
      </p:ext>
    </p:extLst>
  </p:cSld>
  <p:clrMapOvr>
    <a:masterClrMapping/>
  </p:clrMapOvr>
  <p:transition xmlns:p14="http://schemas.microsoft.com/office/powerpoint/2010/main" spd="slow" advTm="30000">
    <p:cover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Shareholders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Ms</a:t>
            </a:r>
            <a:r>
              <a:rPr lang="en-US" dirty="0" smtClean="0"/>
              <a:t> Boussioutas </a:t>
            </a:r>
            <a:r>
              <a:rPr lang="mr-IN" dirty="0" smtClean="0"/>
              <a:t>–</a:t>
            </a:r>
            <a:r>
              <a:rPr lang="en-US" dirty="0" smtClean="0"/>
              <a:t> 30%</a:t>
            </a:r>
          </a:p>
          <a:p>
            <a:r>
              <a:rPr lang="en-US" dirty="0" smtClean="0"/>
              <a:t>Other ‘teachers’ </a:t>
            </a:r>
            <a:r>
              <a:rPr lang="mr-IN" dirty="0" smtClean="0"/>
              <a:t>–</a:t>
            </a:r>
            <a:r>
              <a:rPr lang="en-US" dirty="0" smtClean="0"/>
              <a:t> 10%</a:t>
            </a:r>
            <a:endParaRPr lang="en-US" dirty="0"/>
          </a:p>
        </p:txBody>
      </p:sp>
      <p:pic>
        <p:nvPicPr>
          <p:cNvPr id="4" name="Picture 3" descr="^AAE795D5375CF12B2F3E5DE0261B98EE33D0EC0F3253CDC858^pimgpsh_mobile_save_dist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5135" y="4781487"/>
            <a:ext cx="2106578" cy="1521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689690"/>
      </p:ext>
    </p:extLst>
  </p:cSld>
  <p:clrMapOvr>
    <a:masterClrMapping/>
  </p:clrMapOvr>
  <p:transition xmlns:p14="http://schemas.microsoft.com/office/powerpoint/2010/main" spd="slow" advTm="30000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 sponsor</a:t>
            </a:r>
            <a:r>
              <a:rPr lang="mr-IN" dirty="0" smtClean="0"/>
              <a:t>…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World Health Organization (WHO):</a:t>
            </a:r>
          </a:p>
          <a:p>
            <a:pPr marL="0" indent="0">
              <a:buNone/>
            </a:pPr>
            <a:r>
              <a:rPr lang="en-US" dirty="0" smtClean="0"/>
              <a:t>As part of enhancing the ethical and social responsibility of             ASAP Media Group, we aspire to donate 15% of our profits to the World Health Organization.  </a:t>
            </a:r>
            <a:endParaRPr lang="en-US" dirty="0"/>
          </a:p>
        </p:txBody>
      </p:sp>
      <p:pic>
        <p:nvPicPr>
          <p:cNvPr id="4" name="Picture 3" descr="^AAE795D5375CF12B2F3E5DE0261B98EE33D0EC0F3253CDC858^pimgpsh_mobile_save_dist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5135" y="4781487"/>
            <a:ext cx="2106578" cy="1521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942787"/>
      </p:ext>
    </p:extLst>
  </p:cSld>
  <p:clrMapOvr>
    <a:masterClrMapping/>
  </p:clrMapOvr>
  <p:transition xmlns:p14="http://schemas.microsoft.com/office/powerpoint/2010/main" spd="slow" advTm="30000">
    <p:cover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Representatives of </a:t>
            </a:r>
            <a:r>
              <a:rPr lang="en-US" dirty="0"/>
              <a:t>T</a:t>
            </a:r>
            <a:r>
              <a:rPr lang="en-US" dirty="0" smtClean="0"/>
              <a:t>he Business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CEO/Founder </a:t>
            </a:r>
            <a:r>
              <a:rPr lang="mr-IN" sz="2800" dirty="0" smtClean="0"/>
              <a:t>–</a:t>
            </a:r>
            <a:r>
              <a:rPr lang="en-US" sz="2800" dirty="0" smtClean="0"/>
              <a:t> Vishnu Sivakumar </a:t>
            </a:r>
          </a:p>
          <a:p>
            <a:pPr marL="0" indent="0">
              <a:buNone/>
            </a:pPr>
            <a:r>
              <a:rPr lang="en-US" sz="2800" dirty="0" smtClean="0"/>
              <a:t>Managing Director </a:t>
            </a:r>
            <a:r>
              <a:rPr lang="mr-IN" sz="2800" dirty="0" smtClean="0"/>
              <a:t>–</a:t>
            </a:r>
            <a:r>
              <a:rPr lang="en-US" sz="2800" dirty="0" smtClean="0"/>
              <a:t> </a:t>
            </a:r>
            <a:r>
              <a:rPr lang="en-US" sz="2800" dirty="0" err="1" smtClean="0"/>
              <a:t>Vishakan</a:t>
            </a:r>
            <a:r>
              <a:rPr lang="en-US" sz="2800" dirty="0" smtClean="0"/>
              <a:t> </a:t>
            </a:r>
            <a:r>
              <a:rPr lang="en-US" sz="2800" dirty="0" err="1" smtClean="0"/>
              <a:t>Pasupathidasan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Senior Designer </a:t>
            </a:r>
            <a:r>
              <a:rPr lang="mr-IN" sz="2800" dirty="0" smtClean="0"/>
              <a:t>–</a:t>
            </a:r>
            <a:r>
              <a:rPr lang="en-US" sz="2800" dirty="0" smtClean="0"/>
              <a:t> </a:t>
            </a:r>
            <a:r>
              <a:rPr lang="en-US" sz="2800" dirty="0" err="1" smtClean="0"/>
              <a:t>Ishan</a:t>
            </a:r>
            <a:r>
              <a:rPr lang="en-US" sz="2800" dirty="0" smtClean="0"/>
              <a:t> </a:t>
            </a:r>
            <a:r>
              <a:rPr lang="en-US" sz="2800" dirty="0" err="1" smtClean="0"/>
              <a:t>Jayaweera</a:t>
            </a:r>
            <a:r>
              <a:rPr lang="en-US" sz="2800" dirty="0" smtClean="0"/>
              <a:t> </a:t>
            </a:r>
          </a:p>
          <a:p>
            <a:pPr marL="0" indent="0">
              <a:buNone/>
            </a:pPr>
            <a:r>
              <a:rPr lang="en-US" sz="2800" dirty="0" smtClean="0"/>
              <a:t>Editor </a:t>
            </a:r>
            <a:r>
              <a:rPr lang="mr-IN" sz="2800" dirty="0" smtClean="0"/>
              <a:t>–</a:t>
            </a:r>
            <a:r>
              <a:rPr lang="en-US" sz="2800" dirty="0" smtClean="0"/>
              <a:t> Daniel </a:t>
            </a:r>
            <a:r>
              <a:rPr lang="en-US" sz="2800" dirty="0" err="1" smtClean="0"/>
              <a:t>Sella</a:t>
            </a:r>
            <a:r>
              <a:rPr lang="en-US" sz="2800" dirty="0" smtClean="0"/>
              <a:t> </a:t>
            </a:r>
            <a:r>
              <a:rPr lang="en-US" sz="2800" dirty="0" err="1" smtClean="0"/>
              <a:t>Marianayagam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pic>
        <p:nvPicPr>
          <p:cNvPr id="4" name="Picture 3" descr="^AAE795D5375CF12B2F3E5DE0261B98EE33D0EC0F3253CDC858^pimgpsh_mobile_save_dist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5135" y="4781487"/>
            <a:ext cx="2106578" cy="1521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017149"/>
      </p:ext>
    </p:extLst>
  </p:cSld>
  <p:clrMapOvr>
    <a:masterClrMapping/>
  </p:clrMapOvr>
  <p:transition xmlns:p14="http://schemas.microsoft.com/office/powerpoint/2010/main" spd="slow" advTm="30000">
    <p:pull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^AAE795D5375CF12B2F3E5DE0261B98EE33D0EC0F3253CDC858^pimgpsh_mobile_save_dist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5135" y="4781487"/>
            <a:ext cx="2106578" cy="1521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546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0">
        <p:blinds dir="vert"/>
      </p:transition>
    </mc:Choice>
    <mc:Fallback>
      <p:transition xmlns:p14="http://schemas.microsoft.com/office/powerpoint/2010/main" spd="slow" advTm="30000">
        <p:blinds dir="vert"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ixel">
  <a:themeElements>
    <a:clrScheme name="Pixel">
      <a:dk1>
        <a:srgbClr val="103154"/>
      </a:dk1>
      <a:lt1>
        <a:srgbClr val="FFFFFF"/>
      </a:lt1>
      <a:dk2>
        <a:srgbClr val="00BFC3"/>
      </a:dk2>
      <a:lt2>
        <a:srgbClr val="0096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Pixel">
      <a:majorFont>
        <a:latin typeface="Corbel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orbel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ixel">
      <a:fillStyleLst>
        <a:solidFill>
          <a:schemeClr val="phClr"/>
        </a:solidFill>
        <a:solidFill>
          <a:schemeClr val="phClr">
            <a:satMod val="150000"/>
          </a:schemeClr>
        </a:solidFill>
        <a:solidFill>
          <a:schemeClr val="phClr">
            <a:shade val="80000"/>
            <a:lumMod val="9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63500" dir="2700000" sx="102000" sy="102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glow" dir="tl"/>
          </a:scene3d>
          <a:sp3d>
            <a:bevelT w="0" h="0"/>
          </a:sp3d>
        </a:effectStyle>
        <a:effectStyle>
          <a:effectLst>
            <a:outerShdw blurRad="63500" dist="38100" dir="3600000" sx="103000" sy="103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5400000"/>
            </a:lightRig>
          </a:scene3d>
          <a:sp3d prstMaterial="softmetal">
            <a:bevelT w="635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5000"/>
                <a:satMod val="350000"/>
              </a:schemeClr>
            </a:gs>
            <a:gs pos="100000">
              <a:schemeClr val="phClr">
                <a:shade val="20000"/>
                <a:satMod val="15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1000"/>
                <a:satMod val="400000"/>
              </a:schemeClr>
              <a:schemeClr val="phClr">
                <a:tint val="50000"/>
                <a:satMod val="45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Apothecary.thmx</Template>
  <TotalTime>77</TotalTime>
  <Words>115</Words>
  <Application>Microsoft Macintosh PowerPoint</Application>
  <PresentationFormat>On-screen Show (4:3)</PresentationFormat>
  <Paragraphs>20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Pixel</vt:lpstr>
      <vt:lpstr>KEEP OUT SERIES 1 MAGAZINE LAUNCH </vt:lpstr>
      <vt:lpstr>Contents of Magazine </vt:lpstr>
      <vt:lpstr>Shareholders </vt:lpstr>
      <vt:lpstr>We sponsor…. </vt:lpstr>
      <vt:lpstr>Representatives of The Business 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KEEP OUT SERIES 1 MAGAZINE LAUNCH </dc:title>
  <dc:creator>pskum</dc:creator>
  <cp:lastModifiedBy>pskum</cp:lastModifiedBy>
  <cp:revision>4</cp:revision>
  <dcterms:created xsi:type="dcterms:W3CDTF">2016-11-21T08:50:11Z</dcterms:created>
  <dcterms:modified xsi:type="dcterms:W3CDTF">2016-11-21T10:07:24Z</dcterms:modified>
</cp:coreProperties>
</file>