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7775575" cy="10907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52B980-6C9E-46FB-A049-F36539FEAD68}" v="37" dt="2022-08-26T04:09:51.6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16" autoAdjust="0"/>
    <p:restoredTop sz="94660"/>
  </p:normalViewPr>
  <p:slideViewPr>
    <p:cSldViewPr snapToGrid="0">
      <p:cViewPr>
        <p:scale>
          <a:sx n="224" d="100"/>
          <a:sy n="224" d="100"/>
        </p:scale>
        <p:origin x="320" y="-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05T04:50:30.23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0 233 24575,'8'7'0,"6"12"0,-2-6 0,4 18 0,2-6 0,-11 0 0,6-2 0,-12-11 0,6 2 0,-6-3 0,7 12 0,-7-6 0,7 6 0,-7-18 0,6-3 0,-7-9 0,4-4 0,3-25 0,14-25 0,-3 3 0,7-7 0,-14 32 0,-2 8 0,-3 6 0,-3 8 0,0 3 0,-2 1 0,2 0 0,1-1 0,-3 1 0,5 2 0,-5-1 0,2 2 0,1 0 0,-4-3 0,4 3 0,-4-4 0,3 4 0,-2-2 0,2 1 0,1-2 0,0 0 0,0-1 0,2 4 0,-5-3 0,3 3 0,-4-3 0,3 3 0,-2-3 0,2 3 0,-3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2-05T04:50:37.16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194 66 24575,'4'3'0,"-1"1"0,1 4 0,-3 2 0,7 10 0,-2 5 0,8 24 0,-3-12 0,-2 12 0,-1-24 0,-7-2 0,3-12 0,-4 0 0,3-7 0,-2 3 0,2-3 0,-3 4 0,3-1 0,-2 0 0,2 1 0,-3-1 0,0 1 0,0-1 0,0 4 0,0 1 0,4 3 0,-3-10 0,2-3 0,-3-21 0,0-2 0,0-1 0,0 3 0,0 12 0,-3-1 0,-6-27 0,4 18 0,-6-22 0,10 24 0,-2 3 0,3 1 0,0 4 0,0-1 0,0 1 0,0-1 0,0 1 0,0 0 0,0-1 0,0 1 0,0-1 0,3 4 0,-2-6 0,5 5 0,-5-6 0,6 7 0,-3 1 0,3 3 0,1 0 0,-1 0 0,1 0 0,-4 3 0,3-2 0,-3 6 0,14 3 0,-7-1 0,7 2 0,-13-4 0,1-3 0,-5 14 0,2-7 0,-3 11 0,0-14 0,-3 0 0,2-2 0,-5-5 0,1 2 0,-2 1 0,0-4 0,6 4 0,-2-8 0,10 4 0,0-4 0,5 1 0,27-6 0,-18 1 0,18-4 0,-27 8 0,10-9 0,-12 7 0,9-11 0,-12 5 0,4 1 0,-6 0 0,5 3 0,-9 1 0,2 0 0,-3-1 0,0-3 0,0 3 0,0-3 0,0 4 0,-3 3 0,-1 0 0,-4 4 0,4 4 0,1 0 0,3 7 0,0-3 0,0 3 0,0-4 0,3 1 0,1-4 0,0 2 0,3-5 0,-3 6 0,7-6 0,-3 2 0,6-3 0,-2 0 0,3 0 0,-7 3 0,2-2 0,-6 6 0,4 0 0,-1 1 0,4 6 0,-3-5 0,0 2 0,-8-4 0,-4-3 0,-4 3 0,-3-3 0,3 0 0,-3-1 0,4-3 0,-1-3 0,8-1 0,0 0 0,11-3 0,9 1 0,-3 2 0,2-4 0,-5 4 0,-5-4 0,1 1 0,-2-4 0,-1 3 0,-3-6 0,3 5 0,-6-5 0,2 3 0,-3-4 0,0 0 0,0 3 0,0 1 0,0 4 0,0-1 0,0 1 0,-3 3 0,2-3 0,-2 3 0,3-3 0,0-1 0,0 1 0,0 6 0,0 5 0,0 16 0,7 21 0,3 12 0,7 17 0,-4-25 0,-4-9 0,-6-25 0,-3-4 0,4-3 0,-4-4 0,4-4 0,-4-7 0,0 3 0,0-6 0,0-22 0,0 15 0,3-15 0,-2 25 0,5 4 0,-1-1 0,-1 1 0,2 0 0,-1-1 0,2 1 0,0 2 0,1 2 0,-1 3 0,1 0 0,-4 3 0,3-2 0,0 6 0,1-3 0,3 4 0,0-1 0,-3 0 0,3 4 0,-7-3 0,-1 3 0,-3-3 0,0-1 0,-3-3 0,-1-4 0,-4-4 0,1 0 0,0 1 0,-1 3 0,1 0 0,-1 0 0,1 0 0,-1 0 0,7 0 0,2 3 0,7-2 0,10 7 0,-7-7 0,7 7 0,-10-7 0,3 6 0,0-6 0,4 5 0,-3-5 0,-5 6 0,0-6 0,-3 5 0,3-5 0,1 6 0,-1-6 0,-6 2 0,-8-3 0,-14 5 0,1-1 0,-25 9 0,-6 3 0,-6 0 0,-38 9 0,32-9 0,34-14 0,-36 5 0,36-7 0,-19 5 0,31-4 0,-5 8 0,-18-1 0,-5 5 0,-41 6 0,37-9 0,-47 9 0,47-9 0,-21 2 0,32-1 0,19-10 0,19 2 0,0-3 0,8 0 0,-1 0 0,12 0 0,19 0 0,31 0 0,-10-5 0,5-2 0,8 1 0,3-2 0,16-4 0,-2-1 0,-32 3 0,0 0 0,25-2 0,-1 0 0,-24 3 0,1-1 0,36-3 0,7 0-180,-34 4 1,0 0-1,-1 1 180,28-5 0,-4 0 0,-7 1 0,-7 0 0,14-6 0,-32 4 0,-35 5 0,-1 0 0,-8 1 0,32-5 539,-4 8-539,4-3 0,-11 5 0,-24 2 0,0-6 0,1 3 0,-1-4 0,11 4 0,-11 1 0,7 0 0,-10 2 0,-1-2 0,-3-1 0,0 0 0,-4-3 0,0-1 0,0 4 0,0 1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57" indent="0" algn="ctr">
              <a:buNone/>
              <a:defRPr sz="1701"/>
            </a:lvl2pPr>
            <a:lvl3pPr marL="777514" indent="0" algn="ctr">
              <a:buNone/>
              <a:defRPr sz="1531"/>
            </a:lvl3pPr>
            <a:lvl4pPr marL="1166271" indent="0" algn="ctr">
              <a:buNone/>
              <a:defRPr sz="1360"/>
            </a:lvl4pPr>
            <a:lvl5pPr marL="1555029" indent="0" algn="ctr">
              <a:buNone/>
              <a:defRPr sz="1360"/>
            </a:lvl5pPr>
            <a:lvl6pPr marL="1943786" indent="0" algn="ctr">
              <a:buNone/>
              <a:defRPr sz="1360"/>
            </a:lvl6pPr>
            <a:lvl7pPr marL="2332543" indent="0" algn="ctr">
              <a:buNone/>
              <a:defRPr sz="1360"/>
            </a:lvl7pPr>
            <a:lvl8pPr marL="2721300" indent="0" algn="ctr">
              <a:buNone/>
              <a:defRPr sz="1360"/>
            </a:lvl8pPr>
            <a:lvl9pPr marL="3110057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58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321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/>
                </a:solidFill>
              </a:defRPr>
            </a:lvl1pPr>
            <a:lvl2pPr marL="388757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2pPr>
            <a:lvl3pPr marL="777514" indent="0">
              <a:buNone/>
              <a:defRPr sz="1531">
                <a:solidFill>
                  <a:schemeClr val="tx1">
                    <a:tint val="75000"/>
                  </a:schemeClr>
                </a:solidFill>
              </a:defRPr>
            </a:lvl3pPr>
            <a:lvl4pPr marL="1166271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5029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786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2543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13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10057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35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3"/>
            <a:ext cx="3304619" cy="69208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3"/>
            <a:ext cx="3304619" cy="69208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55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4" y="2673905"/>
            <a:ext cx="32894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4" y="3984345"/>
            <a:ext cx="3289432" cy="58603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5" y="2673905"/>
            <a:ext cx="3305632" cy="131044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57" indent="0">
              <a:buNone/>
              <a:defRPr sz="1701" b="1"/>
            </a:lvl2pPr>
            <a:lvl3pPr marL="777514" indent="0">
              <a:buNone/>
              <a:defRPr sz="1531" b="1"/>
            </a:lvl3pPr>
            <a:lvl4pPr marL="1166271" indent="0">
              <a:buNone/>
              <a:defRPr sz="1360" b="1"/>
            </a:lvl4pPr>
            <a:lvl5pPr marL="1555029" indent="0">
              <a:buNone/>
              <a:defRPr sz="1360" b="1"/>
            </a:lvl5pPr>
            <a:lvl6pPr marL="1943786" indent="0">
              <a:buNone/>
              <a:defRPr sz="1360" b="1"/>
            </a:lvl6pPr>
            <a:lvl7pPr marL="2332543" indent="0">
              <a:buNone/>
              <a:defRPr sz="1360" b="1"/>
            </a:lvl7pPr>
            <a:lvl8pPr marL="2721300" indent="0">
              <a:buNone/>
              <a:defRPr sz="1360" b="1"/>
            </a:lvl8pPr>
            <a:lvl9pPr marL="3110057" indent="0">
              <a:buNone/>
              <a:defRPr sz="13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5" y="3984345"/>
            <a:ext cx="3305632" cy="58603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5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394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01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1"/>
            <a:ext cx="3936385" cy="7751546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544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1"/>
            <a:ext cx="2507825" cy="2545133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1"/>
            <a:ext cx="3936385" cy="7751546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57" indent="0">
              <a:buNone/>
              <a:defRPr sz="2381"/>
            </a:lvl2pPr>
            <a:lvl3pPr marL="777514" indent="0">
              <a:buNone/>
              <a:defRPr sz="2041"/>
            </a:lvl3pPr>
            <a:lvl4pPr marL="1166271" indent="0">
              <a:buNone/>
              <a:defRPr sz="1701"/>
            </a:lvl4pPr>
            <a:lvl5pPr marL="1555029" indent="0">
              <a:buNone/>
              <a:defRPr sz="1701"/>
            </a:lvl5pPr>
            <a:lvl6pPr marL="1943786" indent="0">
              <a:buNone/>
              <a:defRPr sz="1701"/>
            </a:lvl6pPr>
            <a:lvl7pPr marL="2332543" indent="0">
              <a:buNone/>
              <a:defRPr sz="1701"/>
            </a:lvl7pPr>
            <a:lvl8pPr marL="2721300" indent="0">
              <a:buNone/>
              <a:defRPr sz="1701"/>
            </a:lvl8pPr>
            <a:lvl9pPr marL="3110057" indent="0">
              <a:buNone/>
              <a:defRPr sz="1701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1360"/>
            </a:lvl1pPr>
            <a:lvl2pPr marL="388757" indent="0">
              <a:buNone/>
              <a:defRPr sz="1190"/>
            </a:lvl2pPr>
            <a:lvl3pPr marL="777514" indent="0">
              <a:buNone/>
              <a:defRPr sz="1020"/>
            </a:lvl3pPr>
            <a:lvl4pPr marL="1166271" indent="0">
              <a:buNone/>
              <a:defRPr sz="850"/>
            </a:lvl4pPr>
            <a:lvl5pPr marL="1555029" indent="0">
              <a:buNone/>
              <a:defRPr sz="850"/>
            </a:lvl5pPr>
            <a:lvl6pPr marL="1943786" indent="0">
              <a:buNone/>
              <a:defRPr sz="850"/>
            </a:lvl6pPr>
            <a:lvl7pPr marL="2332543" indent="0">
              <a:buNone/>
              <a:defRPr sz="850"/>
            </a:lvl7pPr>
            <a:lvl8pPr marL="2721300" indent="0">
              <a:buNone/>
              <a:defRPr sz="850"/>
            </a:lvl8pPr>
            <a:lvl9pPr marL="3110057" indent="0">
              <a:buNone/>
              <a:defRPr sz="8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77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58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5"/>
            <a:ext cx="1676608" cy="924378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5"/>
            <a:ext cx="4932630" cy="924378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7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3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B9673-FCB0-46A3-A06E-50A7F6E77B68}" type="datetimeFigureOut">
              <a:rPr lang="en-US" smtClean="0"/>
              <a:t>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59" y="10109836"/>
            <a:ext cx="2624257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0" y="10109836"/>
            <a:ext cx="1749504" cy="5807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BBFEC-9E43-46B3-8BA8-74DAF685B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56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hyperlink" Target="mailto:vishnusivakumar88@gmail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1">
            <a:extLst>
              <a:ext uri="{FF2B5EF4-FFF2-40B4-BE49-F238E27FC236}">
                <a16:creationId xmlns:a16="http://schemas.microsoft.com/office/drawing/2014/main" id="{3DCD149A-B79B-4A37-9E38-BBC2CBE82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0"/>
            <a:ext cx="3021013" cy="10910888"/>
          </a:xfrm>
          <a:prstGeom prst="rect">
            <a:avLst/>
          </a:prstGeom>
          <a:solidFill>
            <a:srgbClr val="3838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EED8887-802C-4531-9662-F71517FC10D2}"/>
              </a:ext>
            </a:extLst>
          </p:cNvPr>
          <p:cNvGrpSpPr/>
          <p:nvPr/>
        </p:nvGrpSpPr>
        <p:grpSpPr>
          <a:xfrm>
            <a:off x="3394545" y="602823"/>
            <a:ext cx="3575700" cy="6247769"/>
            <a:chOff x="2368132" y="386927"/>
            <a:chExt cx="3314647" cy="567747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D68AD3B-F562-43C0-BD48-DFCC653C7851}"/>
                </a:ext>
              </a:extLst>
            </p:cNvPr>
            <p:cNvSpPr txBox="1"/>
            <p:nvPr/>
          </p:nvSpPr>
          <p:spPr>
            <a:xfrm>
              <a:off x="2368132" y="386927"/>
              <a:ext cx="2935898" cy="419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Raleway Bold" panose="020B0803030101060003" pitchFamily="34" charset="0"/>
                </a:rPr>
                <a:t>JB HI FI</a:t>
              </a:r>
            </a:p>
            <a:p>
              <a:r>
                <a:rPr lang="en-US" sz="1200" dirty="0">
                  <a:latin typeface="Raleway Bold" panose="020B0803030101060003" pitchFamily="34" charset="0"/>
                </a:rPr>
                <a:t>RE: Operations Team Member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64C982-F9BE-4B0C-BB38-774F8D8F1D55}"/>
                </a:ext>
              </a:extLst>
            </p:cNvPr>
            <p:cNvSpPr txBox="1"/>
            <p:nvPr/>
          </p:nvSpPr>
          <p:spPr>
            <a:xfrm>
              <a:off x="2436862" y="1216566"/>
              <a:ext cx="3245917" cy="4847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431"/>
                </a:lnSpc>
              </a:pPr>
              <a:r>
                <a:rPr lang="en-US" sz="1050" dirty="0">
                  <a:latin typeface="Raleway Light" panose="020B0403030101060003" pitchFamily="34" charset="0"/>
                </a:rPr>
                <a:t>February 5</a:t>
              </a:r>
              <a:r>
                <a:rPr lang="en-US" sz="1050" baseline="30000" dirty="0">
                  <a:latin typeface="Raleway Light" panose="020B0403030101060003" pitchFamily="34" charset="0"/>
                </a:rPr>
                <a:t>th</a:t>
              </a:r>
              <a:r>
                <a:rPr lang="en-US" sz="1050" dirty="0">
                  <a:latin typeface="Raleway Light" panose="020B0403030101060003" pitchFamily="34" charset="0"/>
                </a:rPr>
                <a:t>, 2023</a:t>
              </a:r>
            </a:p>
            <a:p>
              <a:pPr>
                <a:lnSpc>
                  <a:spcPts val="1431"/>
                </a:lnSpc>
              </a:pPr>
              <a:endParaRPr lang="en-US" sz="1050" dirty="0">
                <a:latin typeface="Raleway Light" panose="020B0403030101060003" pitchFamily="34" charset="0"/>
              </a:endParaRPr>
            </a:p>
            <a:p>
              <a:pPr>
                <a:lnSpc>
                  <a:spcPts val="1431"/>
                </a:lnSpc>
              </a:pPr>
              <a:r>
                <a:rPr lang="en-US" sz="1050" dirty="0">
                  <a:latin typeface="Raleway Light" panose="020B0403030101060003" pitchFamily="34" charset="0"/>
                </a:rPr>
                <a:t>Dear Hiring Manager,</a:t>
              </a:r>
            </a:p>
            <a:p>
              <a:pPr>
                <a:lnSpc>
                  <a:spcPts val="1431"/>
                </a:lnSpc>
              </a:pPr>
              <a:endParaRPr lang="en-US" sz="1050" dirty="0">
                <a:latin typeface="Raleway Light" panose="020B0403030101060003" pitchFamily="34" charset="0"/>
              </a:endParaRPr>
            </a:p>
            <a:p>
              <a:pPr algn="l" rtl="0"/>
              <a:r>
                <a:rPr lang="en-AU" sz="1050" b="0" i="0" u="none" strike="noStrike" dirty="0">
                  <a:solidFill>
                    <a:srgbClr val="1E2532"/>
                  </a:solidFill>
                  <a:effectLst/>
                  <a:latin typeface="Raleway" pitchFamily="2" charset="77"/>
                </a:rPr>
                <a:t>I saw your job posting on the careers section of JB HI FI's website and am interested in learning more about the company. I think that my skills make me a good fit for this opportunity, and I hope to be considered for the job.</a:t>
              </a:r>
              <a:br>
                <a:rPr lang="en-AU" sz="1050" b="0" i="0" u="none" strike="noStrike" dirty="0">
                  <a:solidFill>
                    <a:srgbClr val="1E2532"/>
                  </a:solidFill>
                  <a:effectLst/>
                  <a:latin typeface="Raleway" pitchFamily="2" charset="77"/>
                </a:rPr>
              </a:br>
              <a:endParaRPr lang="en-AU" sz="1050" b="0" i="0" u="none" strike="noStrike" dirty="0">
                <a:solidFill>
                  <a:srgbClr val="1E2532"/>
                </a:solidFill>
                <a:effectLst/>
                <a:latin typeface="Raleway" pitchFamily="2" charset="77"/>
              </a:endParaRPr>
            </a:p>
            <a:p>
              <a:pPr algn="l" rtl="0"/>
              <a:r>
                <a:rPr lang="en-AU" sz="1050" b="0" i="0" u="none" strike="noStrike" dirty="0">
                  <a:solidFill>
                    <a:srgbClr val="1E2532"/>
                  </a:solidFill>
                  <a:effectLst/>
                  <a:latin typeface="Raleway" pitchFamily="2" charset="77"/>
                </a:rPr>
                <a:t>My Mechatronics degree combined with training and experience has provided me with a great foundation of knowledge and skills. I learn new processes quickly, have an eye for detail and have great time management skills. I have a resourceful approach to problem-solving, tackling challenges head-on and I consider obstacles learning experiences. I'm a people person with high energy and a lot of ambition to succeed.</a:t>
              </a:r>
              <a:br>
                <a:rPr lang="en-AU" sz="1050" b="0" i="0" u="none" strike="noStrike" dirty="0">
                  <a:solidFill>
                    <a:srgbClr val="1E2532"/>
                  </a:solidFill>
                  <a:effectLst/>
                  <a:latin typeface="Raleway" pitchFamily="2" charset="77"/>
                </a:rPr>
              </a:br>
              <a:endParaRPr lang="en-AU" sz="1050" b="0" i="0" u="none" strike="noStrike" dirty="0">
                <a:solidFill>
                  <a:srgbClr val="1E2532"/>
                </a:solidFill>
                <a:effectLst/>
                <a:latin typeface="Raleway" pitchFamily="2" charset="77"/>
              </a:endParaRPr>
            </a:p>
            <a:p>
              <a:pPr algn="l" rtl="0"/>
              <a:r>
                <a:rPr lang="en-AU" sz="1050" b="0" i="0" u="none" strike="noStrike" dirty="0">
                  <a:solidFill>
                    <a:srgbClr val="1E2532"/>
                  </a:solidFill>
                  <a:effectLst/>
                  <a:latin typeface="Raleway" pitchFamily="2" charset="77"/>
                </a:rPr>
                <a:t>I would greatly appreciate your review of my enclosed resume and outlined credentials. I believe that I can be valuable addition to JB HI FI and your business goals. At your convenience, I am available for an interview or further discussion. I look forward to your response.</a:t>
              </a:r>
            </a:p>
            <a:p>
              <a:pPr algn="l" rtl="0"/>
              <a:br>
                <a:rPr lang="en-AU" sz="1050" b="0" i="0" u="none" strike="noStrike" dirty="0">
                  <a:solidFill>
                    <a:srgbClr val="1E2532"/>
                  </a:solidFill>
                  <a:effectLst/>
                  <a:latin typeface="Raleway" pitchFamily="2" charset="77"/>
                </a:rPr>
              </a:br>
              <a:endParaRPr lang="en-AU" sz="1050" b="0" i="0" u="none" strike="noStrike" dirty="0">
                <a:solidFill>
                  <a:srgbClr val="1E2532"/>
                </a:solidFill>
                <a:effectLst/>
                <a:latin typeface="Raleway" pitchFamily="2" charset="77"/>
              </a:endParaRPr>
            </a:p>
            <a:p>
              <a:pPr algn="l" rtl="0"/>
              <a:r>
                <a:rPr lang="en-AU" sz="1050" b="0" i="0" u="none" strike="noStrike" dirty="0">
                  <a:solidFill>
                    <a:srgbClr val="1E2532"/>
                  </a:solidFill>
                  <a:effectLst/>
                  <a:latin typeface="Raleway" pitchFamily="2" charset="77"/>
                </a:rPr>
                <a:t>Sincerely,</a:t>
              </a:r>
            </a:p>
            <a:p>
              <a:pPr algn="l" rtl="0"/>
              <a:r>
                <a:rPr lang="en-AU" sz="1050" b="0" i="0" u="none" strike="noStrike" dirty="0">
                  <a:solidFill>
                    <a:srgbClr val="1E2532"/>
                  </a:solidFill>
                  <a:effectLst/>
                  <a:latin typeface="Raleway" pitchFamily="2" charset="77"/>
                </a:rPr>
                <a:t>Vishnu Prasad Sivakumar</a:t>
              </a:r>
            </a:p>
            <a:p>
              <a:pPr algn="l" rtl="0"/>
              <a:endParaRPr lang="en-AU" sz="1050" b="0" i="0" u="none" strike="noStrike" dirty="0">
                <a:solidFill>
                  <a:srgbClr val="1E2532"/>
                </a:solidFill>
                <a:effectLst/>
                <a:latin typeface="Raleway" pitchFamily="2" charset="77"/>
              </a:endParaRPr>
            </a:p>
          </p:txBody>
        </p:sp>
      </p:grpSp>
      <p:sp>
        <p:nvSpPr>
          <p:cNvPr id="21" name="Rectangle 11">
            <a:extLst>
              <a:ext uri="{FF2B5EF4-FFF2-40B4-BE49-F238E27FC236}">
                <a16:creationId xmlns:a16="http://schemas.microsoft.com/office/drawing/2014/main" id="{9126C0A1-0085-4CF4-85D6-516D28CA7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4031" y="2461931"/>
            <a:ext cx="136525" cy="63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23">
            <a:extLst>
              <a:ext uri="{FF2B5EF4-FFF2-40B4-BE49-F238E27FC236}">
                <a16:creationId xmlns:a16="http://schemas.microsoft.com/office/drawing/2014/main" id="{C8EC2A13-7653-420F-A635-EB5BE977145B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0" y="0"/>
            <a:ext cx="7775575" cy="1090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AutoShape 28">
            <a:extLst>
              <a:ext uri="{FF2B5EF4-FFF2-40B4-BE49-F238E27FC236}">
                <a16:creationId xmlns:a16="http://schemas.microsoft.com/office/drawing/2014/main" id="{BBACCD5D-3594-4A64-97E6-8DB8D3ADEB1D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0" y="0"/>
            <a:ext cx="7775575" cy="1090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1">
            <a:extLst>
              <a:ext uri="{FF2B5EF4-FFF2-40B4-BE49-F238E27FC236}">
                <a16:creationId xmlns:a16="http://schemas.microsoft.com/office/drawing/2014/main" id="{C92EA7E1-7353-4C1C-8378-6041A01CB23B}"/>
              </a:ext>
            </a:extLst>
          </p:cNvPr>
          <p:cNvSpPr>
            <a:spLocks noEditPoints="1"/>
          </p:cNvSpPr>
          <p:nvPr/>
        </p:nvSpPr>
        <p:spPr bwMode="auto">
          <a:xfrm>
            <a:off x="744117" y="3296817"/>
            <a:ext cx="1462088" cy="276225"/>
          </a:xfrm>
          <a:custGeom>
            <a:avLst/>
            <a:gdLst>
              <a:gd name="T0" fmla="*/ 921 w 921"/>
              <a:gd name="T1" fmla="*/ 174 h 174"/>
              <a:gd name="T2" fmla="*/ 0 w 921"/>
              <a:gd name="T3" fmla="*/ 174 h 174"/>
              <a:gd name="T4" fmla="*/ 0 w 921"/>
              <a:gd name="T5" fmla="*/ 0 h 174"/>
              <a:gd name="T6" fmla="*/ 921 w 921"/>
              <a:gd name="T7" fmla="*/ 0 h 174"/>
              <a:gd name="T8" fmla="*/ 921 w 921"/>
              <a:gd name="T9" fmla="*/ 174 h 174"/>
              <a:gd name="T10" fmla="*/ 6 w 921"/>
              <a:gd name="T11" fmla="*/ 170 h 174"/>
              <a:gd name="T12" fmla="*/ 917 w 921"/>
              <a:gd name="T13" fmla="*/ 170 h 174"/>
              <a:gd name="T14" fmla="*/ 917 w 921"/>
              <a:gd name="T15" fmla="*/ 6 h 174"/>
              <a:gd name="T16" fmla="*/ 6 w 921"/>
              <a:gd name="T17" fmla="*/ 6 h 174"/>
              <a:gd name="T18" fmla="*/ 6 w 921"/>
              <a:gd name="T19" fmla="*/ 17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21" h="174">
                <a:moveTo>
                  <a:pt x="921" y="174"/>
                </a:moveTo>
                <a:lnTo>
                  <a:pt x="0" y="174"/>
                </a:lnTo>
                <a:lnTo>
                  <a:pt x="0" y="0"/>
                </a:lnTo>
                <a:lnTo>
                  <a:pt x="921" y="0"/>
                </a:lnTo>
                <a:lnTo>
                  <a:pt x="921" y="174"/>
                </a:lnTo>
                <a:close/>
                <a:moveTo>
                  <a:pt x="6" y="170"/>
                </a:moveTo>
                <a:lnTo>
                  <a:pt x="917" y="170"/>
                </a:lnTo>
                <a:lnTo>
                  <a:pt x="917" y="6"/>
                </a:lnTo>
                <a:lnTo>
                  <a:pt x="6" y="6"/>
                </a:lnTo>
                <a:lnTo>
                  <a:pt x="6" y="17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F960EB79-952D-447F-A803-D79A65420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8688" y="1003300"/>
            <a:ext cx="3671888" cy="9525"/>
          </a:xfrm>
          <a:prstGeom prst="rect">
            <a:avLst/>
          </a:prstGeom>
          <a:solidFill>
            <a:srgbClr val="3838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97157D1-7A23-436C-B441-1ECB8DA40E59}"/>
              </a:ext>
            </a:extLst>
          </p:cNvPr>
          <p:cNvSpPr txBox="1"/>
          <p:nvPr/>
        </p:nvSpPr>
        <p:spPr>
          <a:xfrm>
            <a:off x="217729" y="1035146"/>
            <a:ext cx="23884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solidFill>
                  <a:schemeClr val="bg1"/>
                </a:solidFill>
                <a:latin typeface="Raleway Light" panose="020B0403030101060003" pitchFamily="34" charset="0"/>
              </a:rPr>
              <a:t>VISHNU PRASAD</a:t>
            </a:r>
          </a:p>
          <a:p>
            <a:pPr algn="ctr">
              <a:lnSpc>
                <a:spcPts val="2800"/>
              </a:lnSpc>
            </a:pPr>
            <a:r>
              <a:rPr lang="en-US" sz="2800" dirty="0">
                <a:solidFill>
                  <a:schemeClr val="bg1"/>
                </a:solidFill>
                <a:latin typeface="Raleway SemiBold" panose="020B0703030101060003" pitchFamily="34" charset="0"/>
              </a:rPr>
              <a:t>SIVAKUMAR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9EE4215-A5CE-4A8C-B37A-E13AE9660EA9}"/>
              </a:ext>
            </a:extLst>
          </p:cNvPr>
          <p:cNvSpPr txBox="1"/>
          <p:nvPr/>
        </p:nvSpPr>
        <p:spPr>
          <a:xfrm>
            <a:off x="597667" y="2478609"/>
            <a:ext cx="1628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Raleway Light" panose="020B0403030101060003" pitchFamily="34" charset="0"/>
              </a:rPr>
              <a:t>3</a:t>
            </a:r>
            <a:r>
              <a:rPr lang="en-US" sz="1000" baseline="30000" dirty="0">
                <a:solidFill>
                  <a:schemeClr val="bg1"/>
                </a:solidFill>
                <a:latin typeface="Raleway Light" panose="020B0403030101060003" pitchFamily="34" charset="0"/>
              </a:rPr>
              <a:t>rd</a:t>
            </a:r>
            <a:r>
              <a:rPr lang="en-US" sz="1000" dirty="0">
                <a:solidFill>
                  <a:schemeClr val="bg1"/>
                </a:solidFill>
                <a:latin typeface="Raleway Light" panose="020B0403030101060003" pitchFamily="34" charset="0"/>
              </a:rPr>
              <a:t> Year Undergraduate Student</a:t>
            </a:r>
            <a:endParaRPr lang="en-US" sz="1000" dirty="0">
              <a:solidFill>
                <a:schemeClr val="bg1"/>
              </a:solidFill>
              <a:latin typeface="Raleway SemiBold" panose="020B0703030101060003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6D3831-AE59-4795-A910-55D7451376D9}"/>
              </a:ext>
            </a:extLst>
          </p:cNvPr>
          <p:cNvSpPr txBox="1"/>
          <p:nvPr/>
        </p:nvSpPr>
        <p:spPr>
          <a:xfrm>
            <a:off x="778407" y="3289157"/>
            <a:ext cx="1388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Raleway SemiBold" panose="020B0703030101060003" pitchFamily="34" charset="0"/>
              </a:rPr>
              <a:t>CONTACT ME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EB69448-8E1F-4B47-BBF7-2AF7CB6FD112}"/>
              </a:ext>
            </a:extLst>
          </p:cNvPr>
          <p:cNvSpPr txBox="1">
            <a:spLocks/>
          </p:cNvSpPr>
          <p:nvPr/>
        </p:nvSpPr>
        <p:spPr>
          <a:xfrm>
            <a:off x="454557" y="3691596"/>
            <a:ext cx="2035810" cy="96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800" spc="60" dirty="0">
                <a:solidFill>
                  <a:schemeClr val="bg1"/>
                </a:solidFill>
                <a:latin typeface="Raleway Light" panose="020B0403030101060003" pitchFamily="34" charset="0"/>
              </a:rPr>
              <a:t>13 Elmtree Crescent, Clyde North, Victoria, 3978</a:t>
            </a:r>
          </a:p>
          <a:p>
            <a:pPr algn="ctr">
              <a:lnSpc>
                <a:spcPts val="1400"/>
              </a:lnSpc>
            </a:pPr>
            <a:endParaRPr lang="en-US" sz="800" spc="60" dirty="0">
              <a:solidFill>
                <a:schemeClr val="bg1"/>
              </a:solidFill>
              <a:latin typeface="Raleway Light" panose="020B0403030101060003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sz="800" spc="60" dirty="0">
                <a:solidFill>
                  <a:schemeClr val="bg1"/>
                </a:solidFill>
                <a:latin typeface="Raleway Light" panose="020B0403030101060003" pitchFamily="34" charset="0"/>
              </a:rPr>
              <a:t>Mobile: +61 406 860 966</a:t>
            </a:r>
          </a:p>
          <a:p>
            <a:pPr algn="ctr">
              <a:lnSpc>
                <a:spcPts val="1400"/>
              </a:lnSpc>
            </a:pPr>
            <a:r>
              <a:rPr lang="en-US" sz="800" spc="60" dirty="0">
                <a:solidFill>
                  <a:schemeClr val="bg1"/>
                </a:solidFill>
                <a:latin typeface="Raleway Light" panose="020B0403030101060003" pitchFamily="34" charset="0"/>
                <a:hlinkClick r:id="rId2"/>
              </a:rPr>
              <a:t>vishnusivakumar88@gmail.com</a:t>
            </a:r>
            <a:endParaRPr lang="en-US" sz="800" spc="60" dirty="0">
              <a:solidFill>
                <a:schemeClr val="bg1"/>
              </a:solidFill>
              <a:latin typeface="Raleway Light" panose="020B0403030101060003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BA0A0E6-4F50-87A9-462E-52813D53D416}"/>
                  </a:ext>
                </a:extLst>
              </p14:cNvPr>
              <p14:cNvContentPartPr/>
              <p14:nvPr/>
            </p14:nvContentPartPr>
            <p14:xfrm>
              <a:off x="3613694" y="6532228"/>
              <a:ext cx="105840" cy="1742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BA0A0E6-4F50-87A9-462E-52813D53D41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04694" y="6523228"/>
                <a:ext cx="123480" cy="19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99F1CDAD-4BC4-3F5E-AE89-67002D19A6B0}"/>
                  </a:ext>
                </a:extLst>
              </p14:cNvPr>
              <p14:cNvContentPartPr/>
              <p14:nvPr/>
            </p14:nvContentPartPr>
            <p14:xfrm>
              <a:off x="3566534" y="6607468"/>
              <a:ext cx="798120" cy="166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99F1CDAD-4BC4-3F5E-AE89-67002D19A6B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57894" y="6598828"/>
                <a:ext cx="815760" cy="183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44936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561</TotalTime>
  <Words>226</Words>
  <Application>Microsoft Macintosh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Raleway</vt:lpstr>
      <vt:lpstr>Raleway Bold</vt:lpstr>
      <vt:lpstr>Raleway Light</vt:lpstr>
      <vt:lpstr>Raleway SemiBold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Freepiker</dc:creator>
  <cp:lastModifiedBy>Vishnu Sivakumar</cp:lastModifiedBy>
  <cp:revision>27</cp:revision>
  <dcterms:created xsi:type="dcterms:W3CDTF">2018-03-28T18:02:06Z</dcterms:created>
  <dcterms:modified xsi:type="dcterms:W3CDTF">2023-02-05T11:34:47Z</dcterms:modified>
</cp:coreProperties>
</file>