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89D13-1A39-47EE-8321-D1C5031900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err="1"/>
              <a:t>Raconte-moi</a:t>
            </a:r>
            <a:r>
              <a:rPr lang="en-AU" dirty="0"/>
              <a:t> ton week-end!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BB5BF9-33CC-495A-9CA0-AFEC092DAF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By – Vishnu Sivakumar (9C)</a:t>
            </a:r>
          </a:p>
        </p:txBody>
      </p:sp>
    </p:spTree>
    <p:extLst>
      <p:ext uri="{BB962C8B-B14F-4D97-AF65-F5344CB8AC3E}">
        <p14:creationId xmlns:p14="http://schemas.microsoft.com/office/powerpoint/2010/main" val="295382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8418D-13F5-4CF5-BC73-16B3787BD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Conversation….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866AA-31B0-4344-A151-8463C7964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>
                <a:effectLst/>
              </a:rPr>
              <a:t>Tu as passé un bon week-end?</a:t>
            </a:r>
          </a:p>
          <a:p>
            <a:r>
              <a:rPr lang="en-AU" dirty="0" err="1">
                <a:effectLst/>
              </a:rPr>
              <a:t>Oui</a:t>
            </a:r>
            <a:r>
              <a:rPr lang="en-AU" dirty="0">
                <a:effectLst/>
              </a:rPr>
              <a:t>, </a:t>
            </a:r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passé un week-end formidable</a:t>
            </a:r>
          </a:p>
          <a:p>
            <a:r>
              <a:rPr lang="en-AU" dirty="0" err="1">
                <a:effectLst/>
              </a:rPr>
              <a:t>Pourquoi</a:t>
            </a:r>
            <a:r>
              <a:rPr lang="en-AU" dirty="0">
                <a:effectLst/>
              </a:rPr>
              <a:t>? Qu’ </a:t>
            </a:r>
            <a:r>
              <a:rPr lang="en-AU" dirty="0" err="1">
                <a:effectLst/>
              </a:rPr>
              <a:t>est-ce</a:t>
            </a:r>
            <a:r>
              <a:rPr lang="en-AU" dirty="0">
                <a:effectLst/>
              </a:rPr>
              <a:t> que </a:t>
            </a:r>
            <a:r>
              <a:rPr lang="en-AU" dirty="0" err="1">
                <a:effectLst/>
              </a:rPr>
              <a:t>tu</a:t>
            </a:r>
            <a:r>
              <a:rPr lang="en-AU" dirty="0">
                <a:effectLst/>
              </a:rPr>
              <a:t> as fait?</a:t>
            </a:r>
          </a:p>
          <a:p>
            <a:endParaRPr lang="en-AU" dirty="0"/>
          </a:p>
        </p:txBody>
      </p:sp>
      <p:pic>
        <p:nvPicPr>
          <p:cNvPr id="8196" name="Picture 4" descr="Image result for friends talking">
            <a:extLst>
              <a:ext uri="{FF2B5EF4-FFF2-40B4-BE49-F238E27FC236}">
                <a16:creationId xmlns:a16="http://schemas.microsoft.com/office/drawing/2014/main" id="{4E998DB1-71FC-45ED-BA4E-64BD7ECB5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065" y="2107565"/>
            <a:ext cx="28003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032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FD164-02D2-4FA6-A9DA-F34C5B8AD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293" y="802640"/>
            <a:ext cx="3420427" cy="1397000"/>
          </a:xfrm>
        </p:spPr>
        <p:txBody>
          <a:bodyPr>
            <a:normAutofit/>
          </a:bodyPr>
          <a:lstStyle/>
          <a:p>
            <a:r>
              <a:rPr lang="en-AU" dirty="0"/>
              <a:t>Samedi </a:t>
            </a:r>
            <a:r>
              <a:rPr lang="en-AU" dirty="0" err="1"/>
              <a:t>Matin</a:t>
            </a:r>
            <a:r>
              <a:rPr lang="en-AU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7C2E5-99EE-451A-9A37-DC39CFB37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666999"/>
            <a:ext cx="9905998" cy="3124201"/>
          </a:xfrm>
        </p:spPr>
        <p:txBody>
          <a:bodyPr>
            <a:normAutofit/>
          </a:bodyPr>
          <a:lstStyle/>
          <a:p>
            <a:r>
              <a:rPr lang="en-AU" dirty="0" err="1">
                <a:effectLst/>
              </a:rPr>
              <a:t>Je</a:t>
            </a:r>
            <a:r>
              <a:rPr lang="en-AU" dirty="0">
                <a:effectLst/>
              </a:rPr>
              <a:t> me </a:t>
            </a:r>
            <a:r>
              <a:rPr lang="en-AU" dirty="0" err="1">
                <a:effectLst/>
              </a:rPr>
              <a:t>suis</a:t>
            </a:r>
            <a:r>
              <a:rPr lang="en-AU" dirty="0">
                <a:effectLst/>
              </a:rPr>
              <a:t> reveille à </a:t>
            </a:r>
            <a:r>
              <a:rPr lang="en-AU" dirty="0" err="1">
                <a:effectLst/>
              </a:rPr>
              <a:t>neuf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heures</a:t>
            </a:r>
            <a:r>
              <a:rPr lang="en-AU" dirty="0">
                <a:effectLst/>
              </a:rPr>
              <a:t> et demi. </a:t>
            </a:r>
          </a:p>
          <a:p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mangé</a:t>
            </a:r>
            <a:r>
              <a:rPr lang="en-AU" dirty="0">
                <a:effectLst/>
              </a:rPr>
              <a:t>  du </a:t>
            </a:r>
            <a:r>
              <a:rPr lang="en-AU" dirty="0" err="1">
                <a:effectLst/>
              </a:rPr>
              <a:t>lait</a:t>
            </a:r>
            <a:r>
              <a:rPr lang="en-AU" dirty="0">
                <a:effectLst/>
              </a:rPr>
              <a:t> et des </a:t>
            </a:r>
            <a:r>
              <a:rPr lang="fr-FR" dirty="0">
                <a:effectLst/>
              </a:rPr>
              <a:t>gâteau de riz</a:t>
            </a:r>
            <a:r>
              <a:rPr lang="en-AU" dirty="0">
                <a:effectLst/>
              </a:rPr>
              <a:t>. </a:t>
            </a:r>
          </a:p>
          <a:p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joué</a:t>
            </a:r>
            <a:r>
              <a:rPr lang="en-AU" dirty="0">
                <a:effectLst/>
              </a:rPr>
              <a:t> au </a:t>
            </a:r>
            <a:r>
              <a:rPr lang="en-AU" dirty="0" err="1">
                <a:effectLst/>
              </a:rPr>
              <a:t>criquet</a:t>
            </a:r>
            <a:r>
              <a:rPr lang="en-AU" dirty="0">
                <a:effectLst/>
              </a:rPr>
              <a:t> et </a:t>
            </a:r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gagné</a:t>
            </a:r>
            <a:r>
              <a:rPr lang="en-AU" dirty="0">
                <a:effectLst/>
              </a:rPr>
              <a:t> le match. </a:t>
            </a:r>
            <a:endParaRPr lang="en-AU" dirty="0"/>
          </a:p>
        </p:txBody>
      </p:sp>
      <p:pic>
        <p:nvPicPr>
          <p:cNvPr id="2052" name="Picture 4" descr="Image result for 9:30 clock">
            <a:extLst>
              <a:ext uri="{FF2B5EF4-FFF2-40B4-BE49-F238E27FC236}">
                <a16:creationId xmlns:a16="http://schemas.microsoft.com/office/drawing/2014/main" id="{BF396757-7424-4E05-B7FD-2B130DA8D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853440"/>
            <a:ext cx="1346200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milk and rice cake">
            <a:extLst>
              <a:ext uri="{FF2B5EF4-FFF2-40B4-BE49-F238E27FC236}">
                <a16:creationId xmlns:a16="http://schemas.microsoft.com/office/drawing/2014/main" id="{87C003EC-2F4B-4B77-9C5C-886498BBDF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1"/>
          <a:stretch/>
        </p:blipFill>
        <p:spPr bwMode="auto">
          <a:xfrm rot="16200000">
            <a:off x="8225746" y="3224824"/>
            <a:ext cx="2698750" cy="336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cricket win">
            <a:extLst>
              <a:ext uri="{FF2B5EF4-FFF2-40B4-BE49-F238E27FC236}">
                <a16:creationId xmlns:a16="http://schemas.microsoft.com/office/drawing/2014/main" id="{0BAD5A28-8756-4C68-8E59-43F3B60CE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260" y="802640"/>
            <a:ext cx="4067723" cy="229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85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C5851-215E-4AC3-8D35-4539AF4CE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Samedi </a:t>
            </a:r>
            <a:r>
              <a:rPr lang="en-AU" dirty="0">
                <a:effectLst/>
              </a:rPr>
              <a:t>après-midi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67D45-6C47-40C2-B2E3-1D102B94A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reçu</a:t>
            </a:r>
            <a:r>
              <a:rPr lang="en-AU" dirty="0">
                <a:effectLst/>
              </a:rPr>
              <a:t> mon argent de la </a:t>
            </a:r>
            <a:r>
              <a:rPr lang="en-AU" dirty="0" err="1">
                <a:effectLst/>
              </a:rPr>
              <a:t>semaine</a:t>
            </a:r>
            <a:r>
              <a:rPr lang="en-AU" dirty="0">
                <a:effectLst/>
              </a:rPr>
              <a:t>. </a:t>
            </a:r>
          </a:p>
          <a:p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fait des courses </a:t>
            </a:r>
            <a:r>
              <a:rPr lang="en-AU" dirty="0" err="1">
                <a:effectLst/>
              </a:rPr>
              <a:t>en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ville</a:t>
            </a:r>
            <a:r>
              <a:rPr lang="en-AU" dirty="0">
                <a:effectLst/>
              </a:rPr>
              <a:t>. </a:t>
            </a:r>
          </a:p>
          <a:p>
            <a:r>
              <a:rPr lang="en-AU" dirty="0">
                <a:effectLst/>
              </a:rPr>
              <a:t>Nous </a:t>
            </a:r>
            <a:r>
              <a:rPr lang="en-AU" dirty="0" err="1">
                <a:effectLst/>
              </a:rPr>
              <a:t>avons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regardé</a:t>
            </a:r>
            <a:r>
              <a:rPr lang="en-AU" dirty="0">
                <a:effectLst/>
              </a:rPr>
              <a:t> un </a:t>
            </a:r>
            <a:r>
              <a:rPr lang="en-AU" dirty="0" err="1">
                <a:effectLst/>
              </a:rPr>
              <a:t>Criquet</a:t>
            </a:r>
            <a:r>
              <a:rPr lang="en-AU" dirty="0">
                <a:effectLst/>
              </a:rPr>
              <a:t>. </a:t>
            </a:r>
            <a:endParaRPr lang="en-AU" dirty="0"/>
          </a:p>
        </p:txBody>
      </p:sp>
      <p:pic>
        <p:nvPicPr>
          <p:cNvPr id="3074" name="Picture 2" descr="Image result for cricket TV india vs sri lanka">
            <a:extLst>
              <a:ext uri="{FF2B5EF4-FFF2-40B4-BE49-F238E27FC236}">
                <a16:creationId xmlns:a16="http://schemas.microsoft.com/office/drawing/2014/main" id="{B6AAA6DA-5971-44A3-93D5-311C6554F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801" y="4816794"/>
            <a:ext cx="3102610" cy="175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shopping centre">
            <a:extLst>
              <a:ext uri="{FF2B5EF4-FFF2-40B4-BE49-F238E27FC236}">
                <a16:creationId xmlns:a16="http://schemas.microsoft.com/office/drawing/2014/main" id="{97FD5FC7-1DB1-42D2-8908-B12FEA7DF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801" y="2525714"/>
            <a:ext cx="3102610" cy="186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pocket money">
            <a:extLst>
              <a:ext uri="{FF2B5EF4-FFF2-40B4-BE49-F238E27FC236}">
                <a16:creationId xmlns:a16="http://schemas.microsoft.com/office/drawing/2014/main" id="{16BD52CF-265B-46DA-A075-31024E5BD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801" y="620714"/>
            <a:ext cx="3102610" cy="160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42749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AE956-0E5A-4A38-92D2-3840C5D1C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AU" dirty="0"/>
              <a:t>Samedi </a:t>
            </a:r>
            <a:r>
              <a:rPr lang="en-AU" dirty="0" err="1"/>
              <a:t>Soir</a:t>
            </a:r>
            <a:r>
              <a:rPr lang="en-AU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C08B1-5488-469C-957F-86F959DB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666999"/>
            <a:ext cx="9905998" cy="3124201"/>
          </a:xfrm>
        </p:spPr>
        <p:txBody>
          <a:bodyPr/>
          <a:lstStyle/>
          <a:p>
            <a:r>
              <a:rPr lang="en-AU" dirty="0">
                <a:effectLst/>
              </a:rPr>
              <a:t>Ma </a:t>
            </a:r>
            <a:r>
              <a:rPr lang="en-AU" dirty="0" err="1">
                <a:effectLst/>
              </a:rPr>
              <a:t>famille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est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allée</a:t>
            </a:r>
            <a:r>
              <a:rPr lang="en-AU" dirty="0">
                <a:effectLst/>
              </a:rPr>
              <a:t> au Dandenong pour diner. </a:t>
            </a:r>
          </a:p>
          <a:p>
            <a:r>
              <a:rPr lang="en-AU" dirty="0">
                <a:effectLst/>
              </a:rPr>
              <a:t>Nous </a:t>
            </a:r>
            <a:r>
              <a:rPr lang="en-AU" dirty="0" err="1">
                <a:effectLst/>
              </a:rPr>
              <a:t>avons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mangé</a:t>
            </a:r>
            <a:r>
              <a:rPr lang="en-AU" dirty="0">
                <a:effectLst/>
              </a:rPr>
              <a:t> pizza et des </a:t>
            </a:r>
            <a:r>
              <a:rPr lang="en-AU" dirty="0" err="1">
                <a:effectLst/>
              </a:rPr>
              <a:t>p</a:t>
            </a:r>
            <a:r>
              <a:rPr lang="en-A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âtes</a:t>
            </a:r>
            <a:r>
              <a:rPr lang="en-AU" dirty="0">
                <a:effectLst/>
              </a:rPr>
              <a:t>. </a:t>
            </a:r>
          </a:p>
          <a:p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lu</a:t>
            </a:r>
            <a:r>
              <a:rPr lang="en-AU" dirty="0">
                <a:effectLst/>
              </a:rPr>
              <a:t> un </a:t>
            </a:r>
            <a:r>
              <a:rPr lang="en-AU" dirty="0" err="1">
                <a:effectLst/>
              </a:rPr>
              <a:t>historie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d’aventure</a:t>
            </a:r>
            <a:r>
              <a:rPr lang="en-AU" dirty="0">
                <a:effectLst/>
              </a:rPr>
              <a:t>. </a:t>
            </a:r>
            <a:endParaRPr lang="en-AU" dirty="0"/>
          </a:p>
        </p:txBody>
      </p:sp>
      <p:pic>
        <p:nvPicPr>
          <p:cNvPr id="4098" name="Picture 2" descr="Image result for pizza and pasta">
            <a:extLst>
              <a:ext uri="{FF2B5EF4-FFF2-40B4-BE49-F238E27FC236}">
                <a16:creationId xmlns:a16="http://schemas.microsoft.com/office/drawing/2014/main" id="{BA13FC29-AC78-4D08-8739-1F94DAEEA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730" y="3728720"/>
            <a:ext cx="4256617" cy="255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adventure genre">
            <a:extLst>
              <a:ext uri="{FF2B5EF4-FFF2-40B4-BE49-F238E27FC236}">
                <a16:creationId xmlns:a16="http://schemas.microsoft.com/office/drawing/2014/main" id="{EA0B4F51-020E-4D53-820D-1B3BF58BB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600" y="609600"/>
            <a:ext cx="2994660" cy="299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43776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Image result for milk and cereal">
            <a:extLst>
              <a:ext uri="{FF2B5EF4-FFF2-40B4-BE49-F238E27FC236}">
                <a16:creationId xmlns:a16="http://schemas.microsoft.com/office/drawing/2014/main" id="{DE43B544-E753-4F2B-98C9-8B4A21FAA4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9" r="1" b="1"/>
          <a:stretch/>
        </p:blipFill>
        <p:spPr bwMode="auto">
          <a:xfrm>
            <a:off x="8134199" y="3967148"/>
            <a:ext cx="3529481" cy="2477340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9 clock">
            <a:extLst>
              <a:ext uri="{FF2B5EF4-FFF2-40B4-BE49-F238E27FC236}">
                <a16:creationId xmlns:a16="http://schemas.microsoft.com/office/drawing/2014/main" id="{E5C44637-46C0-4000-84E5-F3D98FB2A6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2" r="9033" b="-11"/>
          <a:stretch/>
        </p:blipFill>
        <p:spPr bwMode="auto">
          <a:xfrm>
            <a:off x="1085991" y="1256692"/>
            <a:ext cx="996259" cy="1212188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2D33E8-216B-4035-AA34-92D0CFE52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197" y="812124"/>
            <a:ext cx="6743767" cy="1905000"/>
          </a:xfrm>
        </p:spPr>
        <p:txBody>
          <a:bodyPr>
            <a:normAutofit/>
          </a:bodyPr>
          <a:lstStyle/>
          <a:p>
            <a:r>
              <a:rPr lang="en-AU" dirty="0"/>
              <a:t>Dimanche </a:t>
            </a:r>
            <a:r>
              <a:rPr lang="en-AU" dirty="0" err="1"/>
              <a:t>Matin</a:t>
            </a:r>
            <a:r>
              <a:rPr lang="en-AU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446B8-E47F-45EB-9C6D-4404F1F16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673" y="2468880"/>
            <a:ext cx="7046844" cy="3415749"/>
          </a:xfrm>
        </p:spPr>
        <p:txBody>
          <a:bodyPr>
            <a:normAutofit/>
          </a:bodyPr>
          <a:lstStyle/>
          <a:p>
            <a:r>
              <a:rPr lang="en-AU" dirty="0" err="1">
                <a:effectLst/>
              </a:rPr>
              <a:t>Je</a:t>
            </a:r>
            <a:r>
              <a:rPr lang="en-AU" dirty="0">
                <a:effectLst/>
              </a:rPr>
              <a:t> me </a:t>
            </a:r>
            <a:r>
              <a:rPr lang="en-AU" dirty="0" err="1">
                <a:effectLst/>
              </a:rPr>
              <a:t>suis</a:t>
            </a:r>
            <a:r>
              <a:rPr lang="en-AU" dirty="0">
                <a:effectLst/>
              </a:rPr>
              <a:t> reveille à </a:t>
            </a:r>
            <a:r>
              <a:rPr lang="en-AU" dirty="0" err="1">
                <a:effectLst/>
              </a:rPr>
              <a:t>neuf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heures</a:t>
            </a:r>
            <a:r>
              <a:rPr lang="en-AU" dirty="0">
                <a:effectLst/>
              </a:rPr>
              <a:t>. </a:t>
            </a:r>
          </a:p>
          <a:p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mangé</a:t>
            </a:r>
            <a:r>
              <a:rPr lang="en-AU" dirty="0">
                <a:effectLst/>
              </a:rPr>
              <a:t> du </a:t>
            </a:r>
            <a:r>
              <a:rPr lang="en-AU" dirty="0" err="1">
                <a:effectLst/>
              </a:rPr>
              <a:t>lait</a:t>
            </a:r>
            <a:r>
              <a:rPr lang="en-AU" dirty="0">
                <a:effectLst/>
              </a:rPr>
              <a:t> avec des cereals. </a:t>
            </a:r>
          </a:p>
          <a:p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fait du </a:t>
            </a:r>
            <a:r>
              <a:rPr lang="en-AU" dirty="0" err="1">
                <a:effectLst/>
              </a:rPr>
              <a:t>vélo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dans</a:t>
            </a:r>
            <a:r>
              <a:rPr lang="en-AU" dirty="0">
                <a:effectLst/>
              </a:rPr>
              <a:t> le </a:t>
            </a:r>
            <a:r>
              <a:rPr lang="en-AU" dirty="0" err="1">
                <a:effectLst/>
              </a:rPr>
              <a:t>parc</a:t>
            </a:r>
            <a:r>
              <a:rPr lang="en-AU" dirty="0">
                <a:effectLst/>
              </a:rPr>
              <a:t> et </a:t>
            </a:r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rencontré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quelque</a:t>
            </a:r>
            <a:r>
              <a:rPr lang="en-AU" dirty="0">
                <a:effectLst/>
              </a:rPr>
              <a:t> de </a:t>
            </a:r>
            <a:r>
              <a:rPr lang="en-AU" dirty="0" err="1">
                <a:effectLst/>
              </a:rPr>
              <a:t>copains</a:t>
            </a:r>
            <a:r>
              <a:rPr lang="en-AU" dirty="0">
                <a:effectLst/>
              </a:rPr>
              <a:t>. </a:t>
            </a:r>
          </a:p>
          <a:p>
            <a:endParaRPr lang="en-AU" dirty="0"/>
          </a:p>
        </p:txBody>
      </p:sp>
      <p:pic>
        <p:nvPicPr>
          <p:cNvPr id="1038" name="Picture 14" descr="Image result for bike riding park">
            <a:extLst>
              <a:ext uri="{FF2B5EF4-FFF2-40B4-BE49-F238E27FC236}">
                <a16:creationId xmlns:a16="http://schemas.microsoft.com/office/drawing/2014/main" id="{0163F29D-53F4-472D-8693-2DB15E73C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387" y="939123"/>
            <a:ext cx="3556293" cy="193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4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8127-6C51-4279-AF71-F06D2B828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effectLst/>
              </a:rPr>
              <a:t>Dimanche après-midi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430AA-9171-4D12-B507-E2BF108B9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96161"/>
            <a:ext cx="7138987" cy="3495040"/>
          </a:xfrm>
        </p:spPr>
        <p:txBody>
          <a:bodyPr/>
          <a:lstStyle/>
          <a:p>
            <a:r>
              <a:rPr lang="en-AU" dirty="0" err="1">
                <a:effectLst/>
              </a:rPr>
              <a:t>Je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n’ai</a:t>
            </a:r>
            <a:r>
              <a:rPr lang="en-AU" dirty="0">
                <a:effectLst/>
              </a:rPr>
              <a:t> pas </a:t>
            </a:r>
            <a:r>
              <a:rPr lang="en-AU" dirty="0" err="1">
                <a:effectLst/>
              </a:rPr>
              <a:t>jouè</a:t>
            </a:r>
            <a:r>
              <a:rPr lang="en-AU" dirty="0">
                <a:effectLst/>
              </a:rPr>
              <a:t> au </a:t>
            </a:r>
            <a:r>
              <a:rPr lang="en-AU" dirty="0" err="1">
                <a:effectLst/>
              </a:rPr>
              <a:t>playstation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parce</a:t>
            </a:r>
            <a:r>
              <a:rPr lang="en-AU" dirty="0">
                <a:effectLst/>
              </a:rPr>
              <a:t> que </a:t>
            </a:r>
            <a:r>
              <a:rPr lang="en-AU" dirty="0" err="1">
                <a:effectLst/>
              </a:rPr>
              <a:t>c’était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cassé</a:t>
            </a:r>
            <a:r>
              <a:rPr lang="en-AU" dirty="0">
                <a:effectLst/>
              </a:rPr>
              <a:t>.</a:t>
            </a:r>
          </a:p>
          <a:p>
            <a:r>
              <a:rPr lang="en-AU" dirty="0">
                <a:effectLst/>
              </a:rPr>
              <a:t>Nous </a:t>
            </a:r>
            <a:r>
              <a:rPr lang="en-AU" dirty="0" err="1">
                <a:effectLst/>
              </a:rPr>
              <a:t>sommes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allés</a:t>
            </a:r>
            <a:r>
              <a:rPr lang="en-AU" dirty="0">
                <a:effectLst/>
              </a:rPr>
              <a:t> au </a:t>
            </a:r>
            <a:r>
              <a:rPr lang="en-AU" dirty="0" err="1">
                <a:effectLst/>
              </a:rPr>
              <a:t>cinéma</a:t>
            </a:r>
            <a:r>
              <a:rPr lang="en-AU" dirty="0">
                <a:effectLst/>
              </a:rPr>
              <a:t>; on a vu </a:t>
            </a:r>
            <a:r>
              <a:rPr lang="en-AU" dirty="0" err="1">
                <a:effectLst/>
              </a:rPr>
              <a:t>Guadrins</a:t>
            </a:r>
            <a:r>
              <a:rPr lang="en-AU" dirty="0">
                <a:effectLst/>
              </a:rPr>
              <a:t> of the Galaxy vol. 2. </a:t>
            </a:r>
          </a:p>
          <a:p>
            <a:r>
              <a:rPr lang="en-AU" dirty="0">
                <a:effectLst/>
              </a:rPr>
              <a:t>nous </a:t>
            </a:r>
            <a:r>
              <a:rPr lang="en-AU" dirty="0" err="1">
                <a:effectLst/>
              </a:rPr>
              <a:t>avons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est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allée</a:t>
            </a:r>
            <a:r>
              <a:rPr lang="en-AU" dirty="0">
                <a:effectLst/>
              </a:rPr>
              <a:t> au restaurant chinois et mange des </a:t>
            </a:r>
            <a:r>
              <a:rPr lang="en-AU" dirty="0" err="1">
                <a:effectLst/>
              </a:rPr>
              <a:t>nouilles</a:t>
            </a:r>
            <a:r>
              <a:rPr lang="en-AU" dirty="0">
                <a:effectLst/>
              </a:rPr>
              <a:t>. </a:t>
            </a:r>
          </a:p>
        </p:txBody>
      </p:sp>
      <p:pic>
        <p:nvPicPr>
          <p:cNvPr id="5122" name="Picture 2" descr="Image result for ps 4 white">
            <a:extLst>
              <a:ext uri="{FF2B5EF4-FFF2-40B4-BE49-F238E27FC236}">
                <a16:creationId xmlns:a16="http://schemas.microsoft.com/office/drawing/2014/main" id="{276EAB19-EAD4-4BBB-932B-0E46059A1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330" y="6096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guardians of the galaxy vol. 2">
            <a:extLst>
              <a:ext uri="{FF2B5EF4-FFF2-40B4-BE49-F238E27FC236}">
                <a16:creationId xmlns:a16="http://schemas.microsoft.com/office/drawing/2014/main" id="{F5AD3C00-66D6-4D7B-B990-6A861BE9B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925" y="2804160"/>
            <a:ext cx="2336006" cy="159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chinese noodles">
            <a:extLst>
              <a:ext uri="{FF2B5EF4-FFF2-40B4-BE49-F238E27FC236}">
                <a16:creationId xmlns:a16="http://schemas.microsoft.com/office/drawing/2014/main" id="{F7364EFB-7202-45DA-951D-351C9A5C9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100" y="4600964"/>
            <a:ext cx="2471420" cy="205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8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F3F6C-7D63-40F7-B52C-62703276A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Dimanche </a:t>
            </a:r>
            <a:r>
              <a:rPr lang="en-AU" dirty="0" err="1"/>
              <a:t>soir</a:t>
            </a:r>
            <a:r>
              <a:rPr lang="en-AU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28BC4-57B7-4B19-8219-6E5B50A24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255521"/>
            <a:ext cx="5940107" cy="3535680"/>
          </a:xfrm>
        </p:spPr>
        <p:txBody>
          <a:bodyPr/>
          <a:lstStyle/>
          <a:p>
            <a:r>
              <a:rPr lang="en-AU" dirty="0" err="1">
                <a:effectLst/>
              </a:rPr>
              <a:t>J’ai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joué</a:t>
            </a:r>
            <a:r>
              <a:rPr lang="en-AU" dirty="0">
                <a:effectLst/>
              </a:rPr>
              <a:t> au foot avec </a:t>
            </a:r>
            <a:r>
              <a:rPr lang="en-AU" dirty="0" err="1">
                <a:effectLst/>
              </a:rPr>
              <a:t>mes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amis</a:t>
            </a:r>
            <a:r>
              <a:rPr lang="en-AU" dirty="0">
                <a:effectLst/>
              </a:rPr>
              <a:t>. </a:t>
            </a:r>
          </a:p>
          <a:p>
            <a:r>
              <a:rPr lang="en-AU" dirty="0" err="1">
                <a:effectLst/>
              </a:rPr>
              <a:t>Je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suis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allé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dans</a:t>
            </a:r>
            <a:r>
              <a:rPr lang="en-AU" dirty="0">
                <a:effectLst/>
              </a:rPr>
              <a:t> ma </a:t>
            </a:r>
            <a:r>
              <a:rPr lang="en-AU" dirty="0" err="1">
                <a:effectLst/>
              </a:rPr>
              <a:t>chambre</a:t>
            </a:r>
            <a:r>
              <a:rPr lang="en-AU" dirty="0">
                <a:effectLst/>
              </a:rPr>
              <a:t> pour essayer de </a:t>
            </a:r>
            <a:r>
              <a:rPr lang="en-AU" dirty="0" err="1">
                <a:effectLst/>
              </a:rPr>
              <a:t>finir</a:t>
            </a:r>
            <a:r>
              <a:rPr lang="en-AU" dirty="0">
                <a:effectLst/>
              </a:rPr>
              <a:t> </a:t>
            </a:r>
            <a:r>
              <a:rPr lang="en-AU" dirty="0" err="1">
                <a:effectLst/>
              </a:rPr>
              <a:t>mes</a:t>
            </a:r>
            <a:r>
              <a:rPr lang="en-AU" dirty="0">
                <a:effectLst/>
              </a:rPr>
              <a:t> devoirs. </a:t>
            </a:r>
          </a:p>
          <a:p>
            <a:endParaRPr lang="en-AU" dirty="0"/>
          </a:p>
        </p:txBody>
      </p:sp>
      <p:pic>
        <p:nvPicPr>
          <p:cNvPr id="6146" name="Picture 2" descr="Related image">
            <a:extLst>
              <a:ext uri="{FF2B5EF4-FFF2-40B4-BE49-F238E27FC236}">
                <a16:creationId xmlns:a16="http://schemas.microsoft.com/office/drawing/2014/main" id="{3EA26890-EF24-4BAC-ACEF-3C6328535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830" y="904240"/>
            <a:ext cx="3282104" cy="246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homework in room">
            <a:extLst>
              <a:ext uri="{FF2B5EF4-FFF2-40B4-BE49-F238E27FC236}">
                <a16:creationId xmlns:a16="http://schemas.microsoft.com/office/drawing/2014/main" id="{8FCA79D0-3A70-410B-93DD-DD7A2B341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150" y="3524148"/>
            <a:ext cx="4235450" cy="282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11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C9C54-93A3-4439-BBD2-DA1EA8F71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000" dirty="0"/>
              <a:t>Merci </a:t>
            </a:r>
            <a:r>
              <a:rPr lang="en-AU" sz="4000" dirty="0" err="1"/>
              <a:t>Beacoup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46656-EEE5-473E-96DA-265C856D2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4400" dirty="0" err="1">
                <a:effectLst/>
              </a:rPr>
              <a:t>Ouel</a:t>
            </a:r>
            <a:r>
              <a:rPr lang="en-AU" sz="4400" dirty="0">
                <a:effectLst/>
              </a:rPr>
              <a:t> bon week-end!</a:t>
            </a:r>
            <a:endParaRPr lang="en-AU" dirty="0">
              <a:effectLst/>
            </a:endParaRPr>
          </a:p>
        </p:txBody>
      </p:sp>
      <p:pic>
        <p:nvPicPr>
          <p:cNvPr id="7170" name="Picture 2" descr="Image result for fantastic weekend french">
            <a:extLst>
              <a:ext uri="{FF2B5EF4-FFF2-40B4-BE49-F238E27FC236}">
                <a16:creationId xmlns:a16="http://schemas.microsoft.com/office/drawing/2014/main" id="{83A228D2-B908-4079-BE27-847801413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380" y="2362200"/>
            <a:ext cx="48006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516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169</TotalTime>
  <Words>220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Times New Roman</vt:lpstr>
      <vt:lpstr>Mesh</vt:lpstr>
      <vt:lpstr>Raconte-moi ton week-end!</vt:lpstr>
      <vt:lpstr>Conversation….</vt:lpstr>
      <vt:lpstr>Samedi Matin </vt:lpstr>
      <vt:lpstr>Samedi après-midi</vt:lpstr>
      <vt:lpstr>Samedi Soir </vt:lpstr>
      <vt:lpstr>Dimanche Matin </vt:lpstr>
      <vt:lpstr>Dimanche après-midi</vt:lpstr>
      <vt:lpstr>Dimanche soir </vt:lpstr>
      <vt:lpstr>Merci Beacoup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Raconte-moi ton week-end!</dc:title>
  <dc:creator>Vishnu Sivakumar</dc:creator>
  <cp:lastModifiedBy>Vishnu Sivakumar</cp:lastModifiedBy>
  <cp:revision>13</cp:revision>
  <dcterms:created xsi:type="dcterms:W3CDTF">2017-08-23T09:17:30Z</dcterms:created>
  <dcterms:modified xsi:type="dcterms:W3CDTF">2017-09-04T00:56:59Z</dcterms:modified>
</cp:coreProperties>
</file>