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C2655-C5D0-49F1-9894-98B6343225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Year 9 City Experience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1C0803-A7D4-45F2-AEE8-587A290E9F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9537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BD5E4-6369-4F9B-A5A2-97D6B39B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73B26-33FC-406F-94E9-BB4455538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 fun thrilling opportunity to learn about city </a:t>
            </a:r>
          </a:p>
          <a:p>
            <a:r>
              <a:rPr lang="en-AU" dirty="0"/>
              <a:t>Visit the major landmarks as part of the city experience </a:t>
            </a:r>
          </a:p>
          <a:p>
            <a:r>
              <a:rPr lang="en-AU" dirty="0"/>
              <a:t>Enjoy food from different culture</a:t>
            </a:r>
          </a:p>
          <a:p>
            <a:r>
              <a:rPr lang="en-AU" dirty="0"/>
              <a:t>Understand the history of Melbourne</a:t>
            </a:r>
          </a:p>
        </p:txBody>
      </p:sp>
    </p:spTree>
    <p:extLst>
      <p:ext uri="{BB962C8B-B14F-4D97-AF65-F5344CB8AC3E}">
        <p14:creationId xmlns:p14="http://schemas.microsoft.com/office/powerpoint/2010/main" val="1462923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E5983-351A-4F33-8D8D-3CAA66629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733" y="2666999"/>
            <a:ext cx="9905998" cy="1905000"/>
          </a:xfrm>
        </p:spPr>
        <p:txBody>
          <a:bodyPr/>
          <a:lstStyle/>
          <a:p>
            <a:r>
              <a:rPr lang="en-AU" dirty="0"/>
              <a:t>Places being visited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D34AF-4A00-459F-A663-628C95AFA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45309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026" name="Picture 2" descr="Image result for artvo">
            <a:extLst>
              <a:ext uri="{FF2B5EF4-FFF2-40B4-BE49-F238E27FC236}">
                <a16:creationId xmlns:a16="http://schemas.microsoft.com/office/drawing/2014/main" id="{3C2F2551-A280-41ED-B1EC-415E42DBEC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99" y="756907"/>
            <a:ext cx="4001315" cy="5335086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BEEBE9-64DF-4F8B-91E9-A7700133B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8" y="609600"/>
            <a:ext cx="6223821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artvo</a:t>
            </a:r>
          </a:p>
        </p:txBody>
      </p:sp>
    </p:spTree>
    <p:extLst>
      <p:ext uri="{BB962C8B-B14F-4D97-AF65-F5344CB8AC3E}">
        <p14:creationId xmlns:p14="http://schemas.microsoft.com/office/powerpoint/2010/main" val="4210751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Rectangle 205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2052" name="Picture 4" descr="Image result for gameon national sports museum melbourne">
            <a:extLst>
              <a:ext uri="{FF2B5EF4-FFF2-40B4-BE49-F238E27FC236}">
                <a16:creationId xmlns:a16="http://schemas.microsoft.com/office/drawing/2014/main" id="{00F126A9-97FF-46B0-BF4D-EA844FBB2D1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58" y="620720"/>
            <a:ext cx="3154196" cy="5607461"/>
          </a:xfrm>
          <a:prstGeom prst="roundRect">
            <a:avLst>
              <a:gd name="adj" fmla="val 3517"/>
            </a:avLst>
          </a:prstGeom>
          <a:noFill/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2A329A-9098-4B54-B18C-FAE4EF8EA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418" y="609600"/>
            <a:ext cx="6223821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National Sports Museum </a:t>
            </a:r>
          </a:p>
        </p:txBody>
      </p:sp>
    </p:spTree>
    <p:extLst>
      <p:ext uri="{BB962C8B-B14F-4D97-AF65-F5344CB8AC3E}">
        <p14:creationId xmlns:p14="http://schemas.microsoft.com/office/powerpoint/2010/main" val="1781219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0FBC5-0031-4747-8B50-A63C2101C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E6A32-BF8F-4A50-A469-C606526D8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43113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16</TotalTime>
  <Words>40</Words>
  <Application>Microsoft Office PowerPoint</Application>
  <PresentationFormat>Widescreen</PresentationFormat>
  <Paragraphs>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Mesh</vt:lpstr>
      <vt:lpstr>Year 9 City Experience</vt:lpstr>
      <vt:lpstr>Introduction</vt:lpstr>
      <vt:lpstr>Places being visited </vt:lpstr>
      <vt:lpstr>artvo</vt:lpstr>
      <vt:lpstr>National Sports Museum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9 City Experience</dc:title>
  <dc:creator>Vishnu Sivakumar</dc:creator>
  <cp:lastModifiedBy>Vishnu Sivakumar</cp:lastModifiedBy>
  <cp:revision>2</cp:revision>
  <dcterms:created xsi:type="dcterms:W3CDTF">2017-10-18T00:21:57Z</dcterms:created>
  <dcterms:modified xsi:type="dcterms:W3CDTF">2017-10-18T00:38:33Z</dcterms:modified>
</cp:coreProperties>
</file>