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45"/>
    <p:restoredTop sz="94694"/>
  </p:normalViewPr>
  <p:slideViewPr>
    <p:cSldViewPr snapToGrid="0" snapToObjects="1">
      <p:cViewPr varScale="1">
        <p:scale>
          <a:sx n="127" d="100"/>
          <a:sy n="127" d="100"/>
        </p:scale>
        <p:origin x="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91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76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51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68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93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644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2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1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15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58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62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3EC1AC1A-64D0-EF4A-8566-96CF970EB925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37EE1DC9-1914-AC45-8D9B-424C6F8EA6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4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CFC9F99-71D6-4DF9-B2C0-482CA480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BE5340-BE73-4DAB-AFDF-C881F2036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20947B-77B2-42A1-9A56-15C4986CC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A837CD-9522-4466-A676-886EADB5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E57180A-3011-4004-ABDD-E768CFCE4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F88DA83-143A-486D-B1CA-6EB167C84B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03244B7-C319-402D-B7FD-A0BC0BC0E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122F8A7-1E78-8149-B97A-8CF5785BB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6386" y="1432223"/>
            <a:ext cx="7412133" cy="3035808"/>
          </a:xfrm>
        </p:spPr>
        <p:txBody>
          <a:bodyPr>
            <a:normAutofit/>
          </a:bodyPr>
          <a:lstStyle/>
          <a:p>
            <a:r>
              <a:rPr lang="en-US"/>
              <a:t>Ramsay healthcare ltd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0B495-0BDA-704C-A666-415465995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6386" y="4389120"/>
            <a:ext cx="5354733" cy="1069848"/>
          </a:xfrm>
        </p:spPr>
        <p:txBody>
          <a:bodyPr>
            <a:normAutofit/>
          </a:bodyPr>
          <a:lstStyle/>
          <a:p>
            <a:r>
              <a:rPr lang="en-US" dirty="0"/>
              <a:t>POOJA, CHLOE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36BC73A-B72C-4630-9867-1F19BE9A5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2728" y="1481328"/>
            <a:ext cx="2664510" cy="27914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505ED2FD-FB49-C244-9FD8-F859B329B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543" y="1810387"/>
            <a:ext cx="2113653" cy="211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18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2A1EA-70C0-1746-AD9A-07D2B177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r>
              <a:rPr lang="en-US" sz="3600" dirty="0"/>
              <a:t>CURRENT POSITION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AE8DA36-7A7A-5848-8DF1-92CF8D1938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25" t="36670"/>
          <a:stretch/>
        </p:blipFill>
        <p:spPr>
          <a:xfrm>
            <a:off x="463463" y="1878902"/>
            <a:ext cx="7082753" cy="2972233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100FF9-FB85-42F1-81A7-068B54D83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>
            <a:normAutofit/>
          </a:bodyPr>
          <a:lstStyle/>
          <a:p>
            <a:r>
              <a:rPr lang="en-US" sz="1600" dirty="0"/>
              <a:t>480 FACILITIES </a:t>
            </a:r>
          </a:p>
          <a:p>
            <a:r>
              <a:rPr lang="en-US" sz="1600" dirty="0"/>
              <a:t>11 COUNTRIES </a:t>
            </a:r>
          </a:p>
          <a:p>
            <a:r>
              <a:rPr lang="en-US" sz="1600" dirty="0"/>
              <a:t>WORLD’S LARGEST AND MOST DIVERSE HEALTH CARE COMPANIES IN THE WORLD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OPERATES IN; </a:t>
            </a:r>
          </a:p>
          <a:p>
            <a:pPr marL="0" indent="0">
              <a:buNone/>
            </a:pPr>
            <a:r>
              <a:rPr lang="en-US" sz="1600" dirty="0"/>
              <a:t>1. AUSTRALIA</a:t>
            </a:r>
          </a:p>
          <a:p>
            <a:pPr marL="0" indent="0">
              <a:buNone/>
            </a:pPr>
            <a:r>
              <a:rPr lang="en-US" sz="1600" dirty="0"/>
              <a:t>2. EUROPE</a:t>
            </a:r>
          </a:p>
          <a:p>
            <a:pPr marL="0" indent="0">
              <a:buNone/>
            </a:pPr>
            <a:r>
              <a:rPr lang="en-US" sz="1600" dirty="0"/>
              <a:t>3. ASIA</a:t>
            </a:r>
          </a:p>
          <a:p>
            <a:pPr marL="0" indent="0">
              <a:buNone/>
            </a:pPr>
            <a:r>
              <a:rPr lang="en-US" sz="1600" dirty="0"/>
              <a:t>4. UNITED KINGDOM</a:t>
            </a:r>
          </a:p>
        </p:txBody>
      </p:sp>
    </p:spTree>
    <p:extLst>
      <p:ext uri="{BB962C8B-B14F-4D97-AF65-F5344CB8AC3E}">
        <p14:creationId xmlns:p14="http://schemas.microsoft.com/office/powerpoint/2010/main" val="10752642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Rockwell</vt:lpstr>
      <vt:lpstr>Rockwell Condensed</vt:lpstr>
      <vt:lpstr>Rockwell Extra Bold</vt:lpstr>
      <vt:lpstr>Wingdings</vt:lpstr>
      <vt:lpstr>Wood Type</vt:lpstr>
      <vt:lpstr>Ramsay healthcare ltd</vt:lpstr>
      <vt:lpstr>CURRENT POSITION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Ramsay healthcare ltd</dc:title>
  <dc:creator>Poojitha Sivakumar</dc:creator>
  <cp:lastModifiedBy>Poojitha Sivakumar</cp:lastModifiedBy>
  <cp:revision>1</cp:revision>
  <dcterms:created xsi:type="dcterms:W3CDTF">2019-03-19T22:28:15Z</dcterms:created>
  <dcterms:modified xsi:type="dcterms:W3CDTF">2019-03-19T22:29:51Z</dcterms:modified>
</cp:coreProperties>
</file>