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saveSubsetFonts="1">
  <p:sldMasterIdLst>
    <p:sldMasterId id="2147484032" r:id="rId1"/>
  </p:sldMasterIdLst>
  <p:notesMasterIdLst>
    <p:notesMasterId r:id="rId25"/>
  </p:notesMasterIdLst>
  <p:sldIdLst>
    <p:sldId id="257" r:id="rId2"/>
    <p:sldId id="258" r:id="rId3"/>
    <p:sldId id="260" r:id="rId4"/>
    <p:sldId id="261" r:id="rId5"/>
    <p:sldId id="262" r:id="rId6"/>
    <p:sldId id="263" r:id="rId7"/>
    <p:sldId id="264" r:id="rId8"/>
    <p:sldId id="265" r:id="rId9"/>
    <p:sldId id="266" r:id="rId10"/>
    <p:sldId id="267" r:id="rId11"/>
    <p:sldId id="268" r:id="rId12"/>
    <p:sldId id="279" r:id="rId13"/>
    <p:sldId id="269" r:id="rId14"/>
    <p:sldId id="270" r:id="rId15"/>
    <p:sldId id="271" r:id="rId16"/>
    <p:sldId id="272" r:id="rId17"/>
    <p:sldId id="273" r:id="rId18"/>
    <p:sldId id="274" r:id="rId19"/>
    <p:sldId id="275" r:id="rId20"/>
    <p:sldId id="276" r:id="rId21"/>
    <p:sldId id="277" r:id="rId22"/>
    <p:sldId id="278" r:id="rId23"/>
    <p:sldId id="280" r:id="rId24"/>
  </p:sldIdLst>
  <p:sldSz cx="9144000" cy="6858000" type="screen4x3"/>
  <p:notesSz cx="6735763" cy="9866313"/>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08">
          <p15:clr>
            <a:srgbClr val="A4A3A4"/>
          </p15:clr>
        </p15:guide>
        <p15:guide id="2" pos="212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7304" autoAdjust="0"/>
  </p:normalViewPr>
  <p:slideViewPr>
    <p:cSldViewPr snapToGrid="0">
      <p:cViewPr varScale="1">
        <p:scale>
          <a:sx n="60" d="100"/>
          <a:sy n="60" d="100"/>
        </p:scale>
        <p:origin x="1444" y="36"/>
      </p:cViewPr>
      <p:guideLst>
        <p:guide orient="horz" pos="2160"/>
        <p:guide pos="2880"/>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3108"/>
        <p:guide pos="212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8E4112F-7265-4003-9A48-3FCBB81C1737}" type="doc">
      <dgm:prSet loTypeId="urn:microsoft.com/office/officeart/2005/8/layout/hierarchy3" loCatId="list" qsTypeId="urn:microsoft.com/office/officeart/2005/8/quickstyle/simple1" qsCatId="simple" csTypeId="urn:microsoft.com/office/officeart/2005/8/colors/accent6_1" csCatId="accent6" phldr="1"/>
      <dgm:spPr/>
      <dgm:t>
        <a:bodyPr/>
        <a:lstStyle/>
        <a:p>
          <a:endParaRPr lang="en-AU"/>
        </a:p>
      </dgm:t>
    </dgm:pt>
    <dgm:pt modelId="{8525FBF4-8429-4BC6-92C6-1F5E693F9234}">
      <dgm:prSet phldrT="[Text]"/>
      <dgm:spPr/>
      <dgm:t>
        <a:bodyPr/>
        <a:lstStyle/>
        <a:p>
          <a:r>
            <a:rPr lang="en-AU" dirty="0" smtClean="0"/>
            <a:t>Budget- basics</a:t>
          </a:r>
          <a:endParaRPr lang="en-AU" dirty="0"/>
        </a:p>
      </dgm:t>
    </dgm:pt>
    <dgm:pt modelId="{C12FF8F8-9DC5-46CF-AD86-DE5BDFE34FA5}" type="parTrans" cxnId="{B8795F1D-82C6-42F6-B3FC-BCE4E7AFB233}">
      <dgm:prSet/>
      <dgm:spPr/>
      <dgm:t>
        <a:bodyPr/>
        <a:lstStyle/>
        <a:p>
          <a:endParaRPr lang="en-AU"/>
        </a:p>
      </dgm:t>
    </dgm:pt>
    <dgm:pt modelId="{982285B8-BFCE-4A41-BD20-119C00C8D0F7}" type="sibTrans" cxnId="{B8795F1D-82C6-42F6-B3FC-BCE4E7AFB233}">
      <dgm:prSet/>
      <dgm:spPr/>
      <dgm:t>
        <a:bodyPr/>
        <a:lstStyle/>
        <a:p>
          <a:endParaRPr lang="en-AU"/>
        </a:p>
      </dgm:t>
    </dgm:pt>
    <dgm:pt modelId="{787E20A6-838C-4558-A946-71EC62DD1894}">
      <dgm:prSet phldrT="[Text]"/>
      <dgm:spPr/>
      <dgm:t>
        <a:bodyPr/>
        <a:lstStyle/>
        <a:p>
          <a:r>
            <a:rPr lang="en-AU" dirty="0" smtClean="0"/>
            <a:t>What</a:t>
          </a:r>
          <a:endParaRPr lang="en-AU" dirty="0"/>
        </a:p>
      </dgm:t>
    </dgm:pt>
    <dgm:pt modelId="{11A38AA4-4F80-4184-85BD-D5A96877CD4B}" type="parTrans" cxnId="{AAB260E7-2B00-46B4-9FD2-331E4A733867}">
      <dgm:prSet/>
      <dgm:spPr/>
      <dgm:t>
        <a:bodyPr/>
        <a:lstStyle/>
        <a:p>
          <a:endParaRPr lang="en-AU"/>
        </a:p>
      </dgm:t>
    </dgm:pt>
    <dgm:pt modelId="{A11B29A5-62BE-44CB-85DD-B43209300662}" type="sibTrans" cxnId="{AAB260E7-2B00-46B4-9FD2-331E4A733867}">
      <dgm:prSet/>
      <dgm:spPr/>
      <dgm:t>
        <a:bodyPr/>
        <a:lstStyle/>
        <a:p>
          <a:endParaRPr lang="en-AU"/>
        </a:p>
      </dgm:t>
    </dgm:pt>
    <dgm:pt modelId="{1E4B35DD-9454-4F4A-ADAE-3A4968769F4D}">
      <dgm:prSet phldrT="[Text]"/>
      <dgm:spPr/>
      <dgm:t>
        <a:bodyPr/>
        <a:lstStyle/>
        <a:p>
          <a:r>
            <a:rPr lang="en-AU" dirty="0" smtClean="0"/>
            <a:t>Why</a:t>
          </a:r>
          <a:endParaRPr lang="en-AU" dirty="0"/>
        </a:p>
      </dgm:t>
    </dgm:pt>
    <dgm:pt modelId="{CC2A2F75-5527-477C-AD22-2CA73A656F0E}" type="parTrans" cxnId="{D99F9C22-2D8C-4CC3-BF0B-64465C6ED7AD}">
      <dgm:prSet/>
      <dgm:spPr/>
      <dgm:t>
        <a:bodyPr/>
        <a:lstStyle/>
        <a:p>
          <a:endParaRPr lang="en-AU"/>
        </a:p>
      </dgm:t>
    </dgm:pt>
    <dgm:pt modelId="{8B2ACE4B-C979-4735-8D7F-82B9FF70549B}" type="sibTrans" cxnId="{D99F9C22-2D8C-4CC3-BF0B-64465C6ED7AD}">
      <dgm:prSet/>
      <dgm:spPr/>
      <dgm:t>
        <a:bodyPr/>
        <a:lstStyle/>
        <a:p>
          <a:endParaRPr lang="en-AU"/>
        </a:p>
      </dgm:t>
    </dgm:pt>
    <dgm:pt modelId="{0BF30575-9C5C-4D8D-B17E-CE09C3FD0D01}">
      <dgm:prSet phldrT="[Text]"/>
      <dgm:spPr/>
      <dgm:t>
        <a:bodyPr/>
        <a:lstStyle/>
        <a:p>
          <a:r>
            <a:rPr lang="en-AU" dirty="0" smtClean="0"/>
            <a:t>How</a:t>
          </a:r>
          <a:endParaRPr lang="en-AU" dirty="0"/>
        </a:p>
      </dgm:t>
    </dgm:pt>
    <dgm:pt modelId="{BC66B4E5-2A5B-4E45-80C6-AB78AA95846A}" type="parTrans" cxnId="{1F770066-B4EE-4588-98F7-1A72DA6D0CBB}">
      <dgm:prSet/>
      <dgm:spPr/>
      <dgm:t>
        <a:bodyPr/>
        <a:lstStyle/>
        <a:p>
          <a:endParaRPr lang="en-AU"/>
        </a:p>
      </dgm:t>
    </dgm:pt>
    <dgm:pt modelId="{88644A08-8024-41C0-97C0-38FA4F5D3EDA}" type="sibTrans" cxnId="{1F770066-B4EE-4588-98F7-1A72DA6D0CBB}">
      <dgm:prSet/>
      <dgm:spPr/>
      <dgm:t>
        <a:bodyPr/>
        <a:lstStyle/>
        <a:p>
          <a:endParaRPr lang="en-AU"/>
        </a:p>
      </dgm:t>
    </dgm:pt>
    <dgm:pt modelId="{5B4671CE-5E03-4DB9-B78E-06F3AE20DC86}" type="pres">
      <dgm:prSet presAssocID="{C8E4112F-7265-4003-9A48-3FCBB81C1737}" presName="diagram" presStyleCnt="0">
        <dgm:presLayoutVars>
          <dgm:chPref val="1"/>
          <dgm:dir/>
          <dgm:animOne val="branch"/>
          <dgm:animLvl val="lvl"/>
          <dgm:resizeHandles/>
        </dgm:presLayoutVars>
      </dgm:prSet>
      <dgm:spPr/>
      <dgm:t>
        <a:bodyPr/>
        <a:lstStyle/>
        <a:p>
          <a:endParaRPr lang="en-AU"/>
        </a:p>
      </dgm:t>
    </dgm:pt>
    <dgm:pt modelId="{C0832006-6981-4FD7-980B-18E890276D93}" type="pres">
      <dgm:prSet presAssocID="{8525FBF4-8429-4BC6-92C6-1F5E693F9234}" presName="root" presStyleCnt="0"/>
      <dgm:spPr/>
    </dgm:pt>
    <dgm:pt modelId="{4C105C19-8E63-413D-847E-7B69B2E45186}" type="pres">
      <dgm:prSet presAssocID="{8525FBF4-8429-4BC6-92C6-1F5E693F9234}" presName="rootComposite" presStyleCnt="0"/>
      <dgm:spPr/>
    </dgm:pt>
    <dgm:pt modelId="{44B1989F-7E75-4929-BB03-BB68411A3625}" type="pres">
      <dgm:prSet presAssocID="{8525FBF4-8429-4BC6-92C6-1F5E693F9234}" presName="rootText" presStyleLbl="node1" presStyleIdx="0" presStyleCnt="1"/>
      <dgm:spPr/>
      <dgm:t>
        <a:bodyPr/>
        <a:lstStyle/>
        <a:p>
          <a:endParaRPr lang="en-AU"/>
        </a:p>
      </dgm:t>
    </dgm:pt>
    <dgm:pt modelId="{9983B7E1-49E7-4F55-831F-106402C6938F}" type="pres">
      <dgm:prSet presAssocID="{8525FBF4-8429-4BC6-92C6-1F5E693F9234}" presName="rootConnector" presStyleLbl="node1" presStyleIdx="0" presStyleCnt="1"/>
      <dgm:spPr/>
      <dgm:t>
        <a:bodyPr/>
        <a:lstStyle/>
        <a:p>
          <a:endParaRPr lang="en-AU"/>
        </a:p>
      </dgm:t>
    </dgm:pt>
    <dgm:pt modelId="{81881406-D8F4-4990-8900-6C759B92C82B}" type="pres">
      <dgm:prSet presAssocID="{8525FBF4-8429-4BC6-92C6-1F5E693F9234}" presName="childShape" presStyleCnt="0"/>
      <dgm:spPr/>
    </dgm:pt>
    <dgm:pt modelId="{CF1285EA-C222-4D77-A1D7-FAA93CA7555D}" type="pres">
      <dgm:prSet presAssocID="{11A38AA4-4F80-4184-85BD-D5A96877CD4B}" presName="Name13" presStyleLbl="parChTrans1D2" presStyleIdx="0" presStyleCnt="3"/>
      <dgm:spPr/>
      <dgm:t>
        <a:bodyPr/>
        <a:lstStyle/>
        <a:p>
          <a:endParaRPr lang="en-AU"/>
        </a:p>
      </dgm:t>
    </dgm:pt>
    <dgm:pt modelId="{FBF33448-6DB2-4B68-A080-B6566346513C}" type="pres">
      <dgm:prSet presAssocID="{787E20A6-838C-4558-A946-71EC62DD1894}" presName="childText" presStyleLbl="bgAcc1" presStyleIdx="0" presStyleCnt="3">
        <dgm:presLayoutVars>
          <dgm:bulletEnabled val="1"/>
        </dgm:presLayoutVars>
      </dgm:prSet>
      <dgm:spPr/>
      <dgm:t>
        <a:bodyPr/>
        <a:lstStyle/>
        <a:p>
          <a:endParaRPr lang="en-AU"/>
        </a:p>
      </dgm:t>
    </dgm:pt>
    <dgm:pt modelId="{9B9CCD58-B502-4925-8033-796803AC3015}" type="pres">
      <dgm:prSet presAssocID="{CC2A2F75-5527-477C-AD22-2CA73A656F0E}" presName="Name13" presStyleLbl="parChTrans1D2" presStyleIdx="1" presStyleCnt="3"/>
      <dgm:spPr/>
      <dgm:t>
        <a:bodyPr/>
        <a:lstStyle/>
        <a:p>
          <a:endParaRPr lang="en-AU"/>
        </a:p>
      </dgm:t>
    </dgm:pt>
    <dgm:pt modelId="{680E6A98-7FBD-434A-A74B-22810D0A1EFC}" type="pres">
      <dgm:prSet presAssocID="{1E4B35DD-9454-4F4A-ADAE-3A4968769F4D}" presName="childText" presStyleLbl="bgAcc1" presStyleIdx="1" presStyleCnt="3">
        <dgm:presLayoutVars>
          <dgm:bulletEnabled val="1"/>
        </dgm:presLayoutVars>
      </dgm:prSet>
      <dgm:spPr/>
      <dgm:t>
        <a:bodyPr/>
        <a:lstStyle/>
        <a:p>
          <a:endParaRPr lang="en-AU"/>
        </a:p>
      </dgm:t>
    </dgm:pt>
    <dgm:pt modelId="{B0D4AF22-3906-4191-BE0B-B64DE8615391}" type="pres">
      <dgm:prSet presAssocID="{BC66B4E5-2A5B-4E45-80C6-AB78AA95846A}" presName="Name13" presStyleLbl="parChTrans1D2" presStyleIdx="2" presStyleCnt="3"/>
      <dgm:spPr/>
      <dgm:t>
        <a:bodyPr/>
        <a:lstStyle/>
        <a:p>
          <a:endParaRPr lang="en-AU"/>
        </a:p>
      </dgm:t>
    </dgm:pt>
    <dgm:pt modelId="{DAA0714E-FC13-4F0D-85F3-200E731E6B4A}" type="pres">
      <dgm:prSet presAssocID="{0BF30575-9C5C-4D8D-B17E-CE09C3FD0D01}" presName="childText" presStyleLbl="bgAcc1" presStyleIdx="2" presStyleCnt="3">
        <dgm:presLayoutVars>
          <dgm:bulletEnabled val="1"/>
        </dgm:presLayoutVars>
      </dgm:prSet>
      <dgm:spPr/>
      <dgm:t>
        <a:bodyPr/>
        <a:lstStyle/>
        <a:p>
          <a:endParaRPr lang="en-AU"/>
        </a:p>
      </dgm:t>
    </dgm:pt>
  </dgm:ptLst>
  <dgm:cxnLst>
    <dgm:cxn modelId="{21491C26-F47F-4FF2-B156-35D8C3F09932}" type="presOf" srcId="{1E4B35DD-9454-4F4A-ADAE-3A4968769F4D}" destId="{680E6A98-7FBD-434A-A74B-22810D0A1EFC}" srcOrd="0" destOrd="0" presId="urn:microsoft.com/office/officeart/2005/8/layout/hierarchy3"/>
    <dgm:cxn modelId="{A754F047-718E-4480-A9AA-A4175FDA8ACD}" type="presOf" srcId="{11A38AA4-4F80-4184-85BD-D5A96877CD4B}" destId="{CF1285EA-C222-4D77-A1D7-FAA93CA7555D}" srcOrd="0" destOrd="0" presId="urn:microsoft.com/office/officeart/2005/8/layout/hierarchy3"/>
    <dgm:cxn modelId="{EE5A1CEC-42B3-4B50-98D7-E5ACDC6A57EE}" type="presOf" srcId="{BC66B4E5-2A5B-4E45-80C6-AB78AA95846A}" destId="{B0D4AF22-3906-4191-BE0B-B64DE8615391}" srcOrd="0" destOrd="0" presId="urn:microsoft.com/office/officeart/2005/8/layout/hierarchy3"/>
    <dgm:cxn modelId="{B8795F1D-82C6-42F6-B3FC-BCE4E7AFB233}" srcId="{C8E4112F-7265-4003-9A48-3FCBB81C1737}" destId="{8525FBF4-8429-4BC6-92C6-1F5E693F9234}" srcOrd="0" destOrd="0" parTransId="{C12FF8F8-9DC5-46CF-AD86-DE5BDFE34FA5}" sibTransId="{982285B8-BFCE-4A41-BD20-119C00C8D0F7}"/>
    <dgm:cxn modelId="{FFBF52FF-CE37-414E-AABA-F17AD97F33BF}" type="presOf" srcId="{CC2A2F75-5527-477C-AD22-2CA73A656F0E}" destId="{9B9CCD58-B502-4925-8033-796803AC3015}" srcOrd="0" destOrd="0" presId="urn:microsoft.com/office/officeart/2005/8/layout/hierarchy3"/>
    <dgm:cxn modelId="{155703BD-165F-44A5-8F92-DAED646F5932}" type="presOf" srcId="{787E20A6-838C-4558-A946-71EC62DD1894}" destId="{FBF33448-6DB2-4B68-A080-B6566346513C}" srcOrd="0" destOrd="0" presId="urn:microsoft.com/office/officeart/2005/8/layout/hierarchy3"/>
    <dgm:cxn modelId="{8AE65F0D-C0CE-4828-8D24-247CFF2C5E4D}" type="presOf" srcId="{0BF30575-9C5C-4D8D-B17E-CE09C3FD0D01}" destId="{DAA0714E-FC13-4F0D-85F3-200E731E6B4A}" srcOrd="0" destOrd="0" presId="urn:microsoft.com/office/officeart/2005/8/layout/hierarchy3"/>
    <dgm:cxn modelId="{1F770066-B4EE-4588-98F7-1A72DA6D0CBB}" srcId="{8525FBF4-8429-4BC6-92C6-1F5E693F9234}" destId="{0BF30575-9C5C-4D8D-B17E-CE09C3FD0D01}" srcOrd="2" destOrd="0" parTransId="{BC66B4E5-2A5B-4E45-80C6-AB78AA95846A}" sibTransId="{88644A08-8024-41C0-97C0-38FA4F5D3EDA}"/>
    <dgm:cxn modelId="{AAB260E7-2B00-46B4-9FD2-331E4A733867}" srcId="{8525FBF4-8429-4BC6-92C6-1F5E693F9234}" destId="{787E20A6-838C-4558-A946-71EC62DD1894}" srcOrd="0" destOrd="0" parTransId="{11A38AA4-4F80-4184-85BD-D5A96877CD4B}" sibTransId="{A11B29A5-62BE-44CB-85DD-B43209300662}"/>
    <dgm:cxn modelId="{51582FA9-C9B0-4140-A229-5116149F92D5}" type="presOf" srcId="{C8E4112F-7265-4003-9A48-3FCBB81C1737}" destId="{5B4671CE-5E03-4DB9-B78E-06F3AE20DC86}" srcOrd="0" destOrd="0" presId="urn:microsoft.com/office/officeart/2005/8/layout/hierarchy3"/>
    <dgm:cxn modelId="{CE969BEB-B386-4BCF-B347-E984E22967E1}" type="presOf" srcId="{8525FBF4-8429-4BC6-92C6-1F5E693F9234}" destId="{44B1989F-7E75-4929-BB03-BB68411A3625}" srcOrd="0" destOrd="0" presId="urn:microsoft.com/office/officeart/2005/8/layout/hierarchy3"/>
    <dgm:cxn modelId="{D99F9C22-2D8C-4CC3-BF0B-64465C6ED7AD}" srcId="{8525FBF4-8429-4BC6-92C6-1F5E693F9234}" destId="{1E4B35DD-9454-4F4A-ADAE-3A4968769F4D}" srcOrd="1" destOrd="0" parTransId="{CC2A2F75-5527-477C-AD22-2CA73A656F0E}" sibTransId="{8B2ACE4B-C979-4735-8D7F-82B9FF70549B}"/>
    <dgm:cxn modelId="{FAF6C623-EAE4-43C8-8B77-DAAFADC07957}" type="presOf" srcId="{8525FBF4-8429-4BC6-92C6-1F5E693F9234}" destId="{9983B7E1-49E7-4F55-831F-106402C6938F}" srcOrd="1" destOrd="0" presId="urn:microsoft.com/office/officeart/2005/8/layout/hierarchy3"/>
    <dgm:cxn modelId="{B3FD7A27-44DF-4105-B57C-0FE6E2991A36}" type="presParOf" srcId="{5B4671CE-5E03-4DB9-B78E-06F3AE20DC86}" destId="{C0832006-6981-4FD7-980B-18E890276D93}" srcOrd="0" destOrd="0" presId="urn:microsoft.com/office/officeart/2005/8/layout/hierarchy3"/>
    <dgm:cxn modelId="{7E49F7B7-99D4-44F1-B129-2A47BDEEFBB5}" type="presParOf" srcId="{C0832006-6981-4FD7-980B-18E890276D93}" destId="{4C105C19-8E63-413D-847E-7B69B2E45186}" srcOrd="0" destOrd="0" presId="urn:microsoft.com/office/officeart/2005/8/layout/hierarchy3"/>
    <dgm:cxn modelId="{A09889A4-9AFC-42BD-859E-68E2AFB6C4CA}" type="presParOf" srcId="{4C105C19-8E63-413D-847E-7B69B2E45186}" destId="{44B1989F-7E75-4929-BB03-BB68411A3625}" srcOrd="0" destOrd="0" presId="urn:microsoft.com/office/officeart/2005/8/layout/hierarchy3"/>
    <dgm:cxn modelId="{30A50733-429A-405E-A033-35B7D2319E60}" type="presParOf" srcId="{4C105C19-8E63-413D-847E-7B69B2E45186}" destId="{9983B7E1-49E7-4F55-831F-106402C6938F}" srcOrd="1" destOrd="0" presId="urn:microsoft.com/office/officeart/2005/8/layout/hierarchy3"/>
    <dgm:cxn modelId="{4294AD69-7108-43AD-BB2A-04C4321A9E77}" type="presParOf" srcId="{C0832006-6981-4FD7-980B-18E890276D93}" destId="{81881406-D8F4-4990-8900-6C759B92C82B}" srcOrd="1" destOrd="0" presId="urn:microsoft.com/office/officeart/2005/8/layout/hierarchy3"/>
    <dgm:cxn modelId="{9DE553AE-2CA9-436C-9ECA-EB5694BA0257}" type="presParOf" srcId="{81881406-D8F4-4990-8900-6C759B92C82B}" destId="{CF1285EA-C222-4D77-A1D7-FAA93CA7555D}" srcOrd="0" destOrd="0" presId="urn:microsoft.com/office/officeart/2005/8/layout/hierarchy3"/>
    <dgm:cxn modelId="{0C50D3E5-06AA-4431-95DE-F98660042D82}" type="presParOf" srcId="{81881406-D8F4-4990-8900-6C759B92C82B}" destId="{FBF33448-6DB2-4B68-A080-B6566346513C}" srcOrd="1" destOrd="0" presId="urn:microsoft.com/office/officeart/2005/8/layout/hierarchy3"/>
    <dgm:cxn modelId="{114F648D-A0C6-4729-8297-3A4E2E882A65}" type="presParOf" srcId="{81881406-D8F4-4990-8900-6C759B92C82B}" destId="{9B9CCD58-B502-4925-8033-796803AC3015}" srcOrd="2" destOrd="0" presId="urn:microsoft.com/office/officeart/2005/8/layout/hierarchy3"/>
    <dgm:cxn modelId="{2FCBC194-72B6-4779-88BC-FDDB1A8EF029}" type="presParOf" srcId="{81881406-D8F4-4990-8900-6C759B92C82B}" destId="{680E6A98-7FBD-434A-A74B-22810D0A1EFC}" srcOrd="3" destOrd="0" presId="urn:microsoft.com/office/officeart/2005/8/layout/hierarchy3"/>
    <dgm:cxn modelId="{82DFE8ED-B85A-4969-9BF7-14376BF5F9AA}" type="presParOf" srcId="{81881406-D8F4-4990-8900-6C759B92C82B}" destId="{B0D4AF22-3906-4191-BE0B-B64DE8615391}" srcOrd="4" destOrd="0" presId="urn:microsoft.com/office/officeart/2005/8/layout/hierarchy3"/>
    <dgm:cxn modelId="{E8489F05-BE94-4FBC-AC4C-1EEB36C97E43}" type="presParOf" srcId="{81881406-D8F4-4990-8900-6C759B92C82B}" destId="{DAA0714E-FC13-4F0D-85F3-200E731E6B4A}" srcOrd="5"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B1989F-7E75-4929-BB03-BB68411A3625}">
      <dsp:nvSpPr>
        <dsp:cNvPr id="0" name=""/>
        <dsp:cNvSpPr/>
      </dsp:nvSpPr>
      <dsp:spPr>
        <a:xfrm>
          <a:off x="2840703" y="1066"/>
          <a:ext cx="1879035" cy="939517"/>
        </a:xfrm>
        <a:prstGeom prst="roundRect">
          <a:avLst>
            <a:gd name="adj" fmla="val 10000"/>
          </a:avLst>
        </a:prstGeom>
        <a:solidFill>
          <a:schemeClr val="lt1">
            <a:hueOff val="0"/>
            <a:satOff val="0"/>
            <a:lumOff val="0"/>
            <a:alphaOff val="0"/>
          </a:schemeClr>
        </a:solidFill>
        <a:ln w="25400"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38100" rIns="57150" bIns="38100" numCol="1" spcCol="1270" anchor="ctr" anchorCtr="0">
          <a:noAutofit/>
        </a:bodyPr>
        <a:lstStyle/>
        <a:p>
          <a:pPr lvl="0" algn="ctr" defTabSz="1333500">
            <a:lnSpc>
              <a:spcPct val="90000"/>
            </a:lnSpc>
            <a:spcBef>
              <a:spcPct val="0"/>
            </a:spcBef>
            <a:spcAft>
              <a:spcPct val="35000"/>
            </a:spcAft>
          </a:pPr>
          <a:r>
            <a:rPr lang="en-AU" sz="3000" kern="1200" dirty="0" smtClean="0"/>
            <a:t>Budget- basics</a:t>
          </a:r>
          <a:endParaRPr lang="en-AU" sz="3000" kern="1200" dirty="0"/>
        </a:p>
      </dsp:txBody>
      <dsp:txXfrm>
        <a:off x="2868221" y="28584"/>
        <a:ext cx="1823999" cy="884481"/>
      </dsp:txXfrm>
    </dsp:sp>
    <dsp:sp modelId="{CF1285EA-C222-4D77-A1D7-FAA93CA7555D}">
      <dsp:nvSpPr>
        <dsp:cNvPr id="0" name=""/>
        <dsp:cNvSpPr/>
      </dsp:nvSpPr>
      <dsp:spPr>
        <a:xfrm>
          <a:off x="3028607" y="940584"/>
          <a:ext cx="187903" cy="704638"/>
        </a:xfrm>
        <a:custGeom>
          <a:avLst/>
          <a:gdLst/>
          <a:ahLst/>
          <a:cxnLst/>
          <a:rect l="0" t="0" r="0" b="0"/>
          <a:pathLst>
            <a:path>
              <a:moveTo>
                <a:pt x="0" y="0"/>
              </a:moveTo>
              <a:lnTo>
                <a:pt x="0" y="704638"/>
              </a:lnTo>
              <a:lnTo>
                <a:pt x="187903" y="704638"/>
              </a:lnTo>
            </a:path>
          </a:pathLst>
        </a:custGeom>
        <a:noFill/>
        <a:ln w="25400" cap="flat" cmpd="sng" algn="ctr">
          <a:solidFill>
            <a:schemeClr val="accent6">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BF33448-6DB2-4B68-A080-B6566346513C}">
      <dsp:nvSpPr>
        <dsp:cNvPr id="0" name=""/>
        <dsp:cNvSpPr/>
      </dsp:nvSpPr>
      <dsp:spPr>
        <a:xfrm>
          <a:off x="3216510" y="1175464"/>
          <a:ext cx="1503228" cy="939517"/>
        </a:xfrm>
        <a:prstGeom prst="roundRect">
          <a:avLst>
            <a:gd name="adj" fmla="val 10000"/>
          </a:avLst>
        </a:prstGeom>
        <a:solidFill>
          <a:schemeClr val="accent6">
            <a:alpha val="90000"/>
            <a:tint val="4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1915" tIns="54610" rIns="81915" bIns="54610" numCol="1" spcCol="1270" anchor="ctr" anchorCtr="0">
          <a:noAutofit/>
        </a:bodyPr>
        <a:lstStyle/>
        <a:p>
          <a:pPr lvl="0" algn="ctr" defTabSz="1911350">
            <a:lnSpc>
              <a:spcPct val="90000"/>
            </a:lnSpc>
            <a:spcBef>
              <a:spcPct val="0"/>
            </a:spcBef>
            <a:spcAft>
              <a:spcPct val="35000"/>
            </a:spcAft>
          </a:pPr>
          <a:r>
            <a:rPr lang="en-AU" sz="4300" kern="1200" dirty="0" smtClean="0"/>
            <a:t>What</a:t>
          </a:r>
          <a:endParaRPr lang="en-AU" sz="4300" kern="1200" dirty="0"/>
        </a:p>
      </dsp:txBody>
      <dsp:txXfrm>
        <a:off x="3244028" y="1202982"/>
        <a:ext cx="1448192" cy="884481"/>
      </dsp:txXfrm>
    </dsp:sp>
    <dsp:sp modelId="{9B9CCD58-B502-4925-8033-796803AC3015}">
      <dsp:nvSpPr>
        <dsp:cNvPr id="0" name=""/>
        <dsp:cNvSpPr/>
      </dsp:nvSpPr>
      <dsp:spPr>
        <a:xfrm>
          <a:off x="3028607" y="940584"/>
          <a:ext cx="187903" cy="1879035"/>
        </a:xfrm>
        <a:custGeom>
          <a:avLst/>
          <a:gdLst/>
          <a:ahLst/>
          <a:cxnLst/>
          <a:rect l="0" t="0" r="0" b="0"/>
          <a:pathLst>
            <a:path>
              <a:moveTo>
                <a:pt x="0" y="0"/>
              </a:moveTo>
              <a:lnTo>
                <a:pt x="0" y="1879035"/>
              </a:lnTo>
              <a:lnTo>
                <a:pt x="187903" y="1879035"/>
              </a:lnTo>
            </a:path>
          </a:pathLst>
        </a:custGeom>
        <a:noFill/>
        <a:ln w="25400" cap="flat" cmpd="sng" algn="ctr">
          <a:solidFill>
            <a:schemeClr val="accent6">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80E6A98-7FBD-434A-A74B-22810D0A1EFC}">
      <dsp:nvSpPr>
        <dsp:cNvPr id="0" name=""/>
        <dsp:cNvSpPr/>
      </dsp:nvSpPr>
      <dsp:spPr>
        <a:xfrm>
          <a:off x="3216510" y="2349861"/>
          <a:ext cx="1503228" cy="939517"/>
        </a:xfrm>
        <a:prstGeom prst="roundRect">
          <a:avLst>
            <a:gd name="adj" fmla="val 10000"/>
          </a:avLst>
        </a:prstGeom>
        <a:solidFill>
          <a:schemeClr val="accent6">
            <a:alpha val="90000"/>
            <a:tint val="4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1915" tIns="54610" rIns="81915" bIns="54610" numCol="1" spcCol="1270" anchor="ctr" anchorCtr="0">
          <a:noAutofit/>
        </a:bodyPr>
        <a:lstStyle/>
        <a:p>
          <a:pPr lvl="0" algn="ctr" defTabSz="1911350">
            <a:lnSpc>
              <a:spcPct val="90000"/>
            </a:lnSpc>
            <a:spcBef>
              <a:spcPct val="0"/>
            </a:spcBef>
            <a:spcAft>
              <a:spcPct val="35000"/>
            </a:spcAft>
          </a:pPr>
          <a:r>
            <a:rPr lang="en-AU" sz="4300" kern="1200" dirty="0" smtClean="0"/>
            <a:t>Why</a:t>
          </a:r>
          <a:endParaRPr lang="en-AU" sz="4300" kern="1200" dirty="0"/>
        </a:p>
      </dsp:txBody>
      <dsp:txXfrm>
        <a:off x="3244028" y="2377379"/>
        <a:ext cx="1448192" cy="884481"/>
      </dsp:txXfrm>
    </dsp:sp>
    <dsp:sp modelId="{B0D4AF22-3906-4191-BE0B-B64DE8615391}">
      <dsp:nvSpPr>
        <dsp:cNvPr id="0" name=""/>
        <dsp:cNvSpPr/>
      </dsp:nvSpPr>
      <dsp:spPr>
        <a:xfrm>
          <a:off x="3028607" y="940584"/>
          <a:ext cx="187903" cy="3053433"/>
        </a:xfrm>
        <a:custGeom>
          <a:avLst/>
          <a:gdLst/>
          <a:ahLst/>
          <a:cxnLst/>
          <a:rect l="0" t="0" r="0" b="0"/>
          <a:pathLst>
            <a:path>
              <a:moveTo>
                <a:pt x="0" y="0"/>
              </a:moveTo>
              <a:lnTo>
                <a:pt x="0" y="3053433"/>
              </a:lnTo>
              <a:lnTo>
                <a:pt x="187903" y="3053433"/>
              </a:lnTo>
            </a:path>
          </a:pathLst>
        </a:custGeom>
        <a:noFill/>
        <a:ln w="25400" cap="flat" cmpd="sng" algn="ctr">
          <a:solidFill>
            <a:schemeClr val="accent6">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AA0714E-FC13-4F0D-85F3-200E731E6B4A}">
      <dsp:nvSpPr>
        <dsp:cNvPr id="0" name=""/>
        <dsp:cNvSpPr/>
      </dsp:nvSpPr>
      <dsp:spPr>
        <a:xfrm>
          <a:off x="3216510" y="3524259"/>
          <a:ext cx="1503228" cy="939517"/>
        </a:xfrm>
        <a:prstGeom prst="roundRect">
          <a:avLst>
            <a:gd name="adj" fmla="val 10000"/>
          </a:avLst>
        </a:prstGeom>
        <a:solidFill>
          <a:schemeClr val="accent6">
            <a:alpha val="90000"/>
            <a:tint val="4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1915" tIns="54610" rIns="81915" bIns="54610" numCol="1" spcCol="1270" anchor="ctr" anchorCtr="0">
          <a:noAutofit/>
        </a:bodyPr>
        <a:lstStyle/>
        <a:p>
          <a:pPr lvl="0" algn="ctr" defTabSz="1911350">
            <a:lnSpc>
              <a:spcPct val="90000"/>
            </a:lnSpc>
            <a:spcBef>
              <a:spcPct val="0"/>
            </a:spcBef>
            <a:spcAft>
              <a:spcPct val="35000"/>
            </a:spcAft>
          </a:pPr>
          <a:r>
            <a:rPr lang="en-AU" sz="4300" kern="1200" dirty="0" smtClean="0"/>
            <a:t>How</a:t>
          </a:r>
          <a:endParaRPr lang="en-AU" sz="4300" kern="1200" dirty="0"/>
        </a:p>
      </dsp:txBody>
      <dsp:txXfrm>
        <a:off x="3244028" y="3551777"/>
        <a:ext cx="1448192" cy="88448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9413" cy="4953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14763" y="0"/>
            <a:ext cx="2919412" cy="495300"/>
          </a:xfrm>
          <a:prstGeom prst="rect">
            <a:avLst/>
          </a:prstGeom>
        </p:spPr>
        <p:txBody>
          <a:bodyPr vert="horz" lIns="91440" tIns="45720" rIns="91440" bIns="45720" rtlCol="0"/>
          <a:lstStyle>
            <a:lvl1pPr algn="r">
              <a:defRPr sz="1200"/>
            </a:lvl1pPr>
          </a:lstStyle>
          <a:p>
            <a:fld id="{166F0B63-AEAC-440B-B516-EBAEF26AE0C0}" type="datetimeFigureOut">
              <a:rPr lang="en-AU" smtClean="0"/>
              <a:t>15/08/2019</a:t>
            </a:fld>
            <a:endParaRPr lang="en-AU"/>
          </a:p>
        </p:txBody>
      </p:sp>
      <p:sp>
        <p:nvSpPr>
          <p:cNvPr id="4" name="Slide Image Placeholder 3"/>
          <p:cNvSpPr>
            <a:spLocks noGrp="1" noRot="1" noChangeAspect="1"/>
          </p:cNvSpPr>
          <p:nvPr>
            <p:ph type="sldImg" idx="2"/>
          </p:nvPr>
        </p:nvSpPr>
        <p:spPr>
          <a:xfrm>
            <a:off x="1147763" y="1233488"/>
            <a:ext cx="4440237" cy="3328987"/>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73100" y="4748213"/>
            <a:ext cx="5389563" cy="3884612"/>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9371013"/>
            <a:ext cx="2919413" cy="4953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14763" y="9371013"/>
            <a:ext cx="2919412" cy="495300"/>
          </a:xfrm>
          <a:prstGeom prst="rect">
            <a:avLst/>
          </a:prstGeom>
        </p:spPr>
        <p:txBody>
          <a:bodyPr vert="horz" lIns="91440" tIns="45720" rIns="91440" bIns="45720" rtlCol="0" anchor="b"/>
          <a:lstStyle>
            <a:lvl1pPr algn="r">
              <a:defRPr sz="1200"/>
            </a:lvl1pPr>
          </a:lstStyle>
          <a:p>
            <a:fld id="{9DA5BF25-2A41-48F6-92CB-E8A00A6D97FA}" type="slidenum">
              <a:rPr lang="en-AU" smtClean="0"/>
              <a:t>‹#›</a:t>
            </a:fld>
            <a:endParaRPr lang="en-AU"/>
          </a:p>
        </p:txBody>
      </p:sp>
    </p:spTree>
    <p:extLst>
      <p:ext uri="{BB962C8B-B14F-4D97-AF65-F5344CB8AC3E}">
        <p14:creationId xmlns:p14="http://schemas.microsoft.com/office/powerpoint/2010/main" val="35067973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A0BEE831-B9B8-4398-A817-425B4FB98CF4}" type="slidenum">
              <a:rPr lang="en-US" altLang="en-US" smtClean="0"/>
              <a:pPr/>
              <a:t>1</a:t>
            </a:fld>
            <a:endParaRPr lang="en-US" altLang="en-US"/>
          </a:p>
        </p:txBody>
      </p:sp>
    </p:spTree>
    <p:extLst>
      <p:ext uri="{BB962C8B-B14F-4D97-AF65-F5344CB8AC3E}">
        <p14:creationId xmlns:p14="http://schemas.microsoft.com/office/powerpoint/2010/main" val="5153888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A0BEE831-B9B8-4398-A817-425B4FB98CF4}" type="slidenum">
              <a:rPr lang="en-US" altLang="en-US" smtClean="0"/>
              <a:pPr/>
              <a:t>3</a:t>
            </a:fld>
            <a:endParaRPr lang="en-US" altLang="en-US"/>
          </a:p>
        </p:txBody>
      </p:sp>
    </p:spTree>
    <p:extLst>
      <p:ext uri="{BB962C8B-B14F-4D97-AF65-F5344CB8AC3E}">
        <p14:creationId xmlns:p14="http://schemas.microsoft.com/office/powerpoint/2010/main" val="30623088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dirty="0"/>
          </a:p>
        </p:txBody>
      </p:sp>
      <p:sp>
        <p:nvSpPr>
          <p:cNvPr id="471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itchFamily="18" charset="0"/>
              </a:defRPr>
            </a:lvl1pPr>
            <a:lvl2pPr marL="742950" indent="-285750">
              <a:spcBef>
                <a:spcPct val="30000"/>
              </a:spcBef>
              <a:defRPr sz="1200">
                <a:solidFill>
                  <a:schemeClr val="tx1"/>
                </a:solidFill>
                <a:latin typeface="Times New Roman" pitchFamily="18" charset="0"/>
              </a:defRPr>
            </a:lvl2pPr>
            <a:lvl3pPr marL="1143000" indent="-228600">
              <a:spcBef>
                <a:spcPct val="30000"/>
              </a:spcBef>
              <a:defRPr sz="1200">
                <a:solidFill>
                  <a:schemeClr val="tx1"/>
                </a:solidFill>
                <a:latin typeface="Times New Roman" pitchFamily="18" charset="0"/>
              </a:defRPr>
            </a:lvl3pPr>
            <a:lvl4pPr marL="1600200" indent="-228600">
              <a:spcBef>
                <a:spcPct val="30000"/>
              </a:spcBef>
              <a:defRPr sz="1200">
                <a:solidFill>
                  <a:schemeClr val="tx1"/>
                </a:solidFill>
                <a:latin typeface="Times New Roman" pitchFamily="18" charset="0"/>
              </a:defRPr>
            </a:lvl4pPr>
            <a:lvl5pPr marL="2057400" indent="-22860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C24ECEC5-EEAE-42FC-83F9-B19704E2E80E}" type="slidenum">
              <a:rPr lang="en-US" altLang="en-US" smtClean="0">
                <a:latin typeface="Arial" pitchFamily="34" charset="0"/>
              </a:rPr>
              <a:pPr eaLnBrk="1" hangingPunct="1">
                <a:spcBef>
                  <a:spcPct val="0"/>
                </a:spcBef>
              </a:pPr>
              <a:t>4</a:t>
            </a:fld>
            <a:endParaRPr lang="en-US" altLang="en-US" smtClean="0">
              <a:latin typeface="Arial" pitchFamily="34" charset="0"/>
            </a:endParaRPr>
          </a:p>
        </p:txBody>
      </p:sp>
    </p:spTree>
    <p:extLst>
      <p:ext uri="{BB962C8B-B14F-4D97-AF65-F5344CB8AC3E}">
        <p14:creationId xmlns:p14="http://schemas.microsoft.com/office/powerpoint/2010/main" val="42020132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lstStyle/>
          <a:p>
            <a:pPr marL="342900" indent="-342900" eaLnBrk="1" hangingPunct="1">
              <a:spcBef>
                <a:spcPct val="20000"/>
              </a:spcBef>
              <a:buClr>
                <a:srgbClr val="000000"/>
              </a:buClr>
              <a:buFontTx/>
              <a:buChar char="•"/>
              <a:defRPr/>
            </a:pPr>
            <a:endParaRPr lang="en-AU" altLang="en-US" dirty="0"/>
          </a:p>
        </p:txBody>
      </p:sp>
      <p:sp>
        <p:nvSpPr>
          <p:cNvPr id="102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0BABEF31-1542-475B-B752-2A86AC8A7381}" type="slidenum">
              <a:rPr lang="en-US" altLang="en-US" sz="1200"/>
              <a:pPr/>
              <a:t>5</a:t>
            </a:fld>
            <a:endParaRPr lang="en-US" altLang="en-US" sz="1200"/>
          </a:p>
        </p:txBody>
      </p:sp>
    </p:spTree>
    <p:extLst>
      <p:ext uri="{BB962C8B-B14F-4D97-AF65-F5344CB8AC3E}">
        <p14:creationId xmlns:p14="http://schemas.microsoft.com/office/powerpoint/2010/main" val="2128848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a:ln/>
        </p:spPr>
      </p:sp>
      <p:sp>
        <p:nvSpPr>
          <p:cNvPr id="122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dirty="0"/>
          </a:p>
        </p:txBody>
      </p:sp>
      <p:sp>
        <p:nvSpPr>
          <p:cNvPr id="122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69F6D536-25C6-4F9A-AD42-69D059C91045}" type="slidenum">
              <a:rPr lang="en-US" altLang="en-US" sz="1200"/>
              <a:pPr/>
              <a:t>6</a:t>
            </a:fld>
            <a:endParaRPr lang="en-US" altLang="en-US" sz="1200"/>
          </a:p>
        </p:txBody>
      </p:sp>
    </p:spTree>
    <p:extLst>
      <p:ext uri="{BB962C8B-B14F-4D97-AF65-F5344CB8AC3E}">
        <p14:creationId xmlns:p14="http://schemas.microsoft.com/office/powerpoint/2010/main" val="31447077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A0BEE831-B9B8-4398-A817-425B4FB98CF4}" type="slidenum">
              <a:rPr lang="en-US" altLang="en-US" smtClean="0"/>
              <a:pPr/>
              <a:t>7</a:t>
            </a:fld>
            <a:endParaRPr lang="en-US" altLang="en-US"/>
          </a:p>
        </p:txBody>
      </p:sp>
    </p:spTree>
    <p:extLst>
      <p:ext uri="{BB962C8B-B14F-4D97-AF65-F5344CB8AC3E}">
        <p14:creationId xmlns:p14="http://schemas.microsoft.com/office/powerpoint/2010/main" val="13406571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A0BEE831-B9B8-4398-A817-425B4FB98CF4}" type="slidenum">
              <a:rPr lang="en-US" altLang="en-US" smtClean="0"/>
              <a:pPr/>
              <a:t>8</a:t>
            </a:fld>
            <a:endParaRPr lang="en-US" altLang="en-US"/>
          </a:p>
        </p:txBody>
      </p:sp>
    </p:spTree>
    <p:extLst>
      <p:ext uri="{BB962C8B-B14F-4D97-AF65-F5344CB8AC3E}">
        <p14:creationId xmlns:p14="http://schemas.microsoft.com/office/powerpoint/2010/main" val="17878230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A0BEE831-B9B8-4398-A817-425B4FB98CF4}" type="slidenum">
              <a:rPr lang="en-US" altLang="en-US" smtClean="0"/>
              <a:pPr/>
              <a:t>9</a:t>
            </a:fld>
            <a:endParaRPr lang="en-US" altLang="en-US"/>
          </a:p>
        </p:txBody>
      </p:sp>
    </p:spTree>
    <p:extLst>
      <p:ext uri="{BB962C8B-B14F-4D97-AF65-F5344CB8AC3E}">
        <p14:creationId xmlns:p14="http://schemas.microsoft.com/office/powerpoint/2010/main" val="24966846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dirty="0"/>
          </a:p>
        </p:txBody>
      </p:sp>
      <p:sp>
        <p:nvSpPr>
          <p:cNvPr id="4" name="Slide Number Placeholder 3"/>
          <p:cNvSpPr>
            <a:spLocks noGrp="1"/>
          </p:cNvSpPr>
          <p:nvPr>
            <p:ph type="sldNum" sz="quarter" idx="5"/>
          </p:nvPr>
        </p:nvSpPr>
        <p:spPr/>
        <p:txBody>
          <a:bodyPr/>
          <a:lstStyle>
            <a:lvl1pPr>
              <a:defRPr sz="2400">
                <a:solidFill>
                  <a:schemeClr val="tx1"/>
                </a:solidFill>
                <a:latin typeface="Times New Roman" pitchFamily="18" charset="0"/>
                <a:cs typeface="Arial" pitchFamily="34" charset="0"/>
              </a:defRPr>
            </a:lvl1pPr>
            <a:lvl2pPr marL="742950" indent="-285750">
              <a:defRPr sz="2400">
                <a:solidFill>
                  <a:schemeClr val="tx1"/>
                </a:solidFill>
                <a:latin typeface="Times New Roman" pitchFamily="18" charset="0"/>
                <a:cs typeface="Arial" pitchFamily="34" charset="0"/>
              </a:defRPr>
            </a:lvl2pPr>
            <a:lvl3pPr marL="1143000" indent="-228600">
              <a:defRPr sz="2400">
                <a:solidFill>
                  <a:schemeClr val="tx1"/>
                </a:solidFill>
                <a:latin typeface="Times New Roman" pitchFamily="18" charset="0"/>
                <a:cs typeface="Arial" pitchFamily="34" charset="0"/>
              </a:defRPr>
            </a:lvl3pPr>
            <a:lvl4pPr marL="1600200" indent="-228600">
              <a:defRPr sz="2400">
                <a:solidFill>
                  <a:schemeClr val="tx1"/>
                </a:solidFill>
                <a:latin typeface="Times New Roman" pitchFamily="18" charset="0"/>
                <a:cs typeface="Arial" pitchFamily="34" charset="0"/>
              </a:defRPr>
            </a:lvl4pPr>
            <a:lvl5pPr marL="2057400" indent="-22860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fld id="{3E283822-3A05-45F7-A601-CB1F87196AA7}" type="slidenum">
              <a:rPr lang="en-US" altLang="en-US" sz="1200"/>
              <a:pPr/>
              <a:t>10</a:t>
            </a:fld>
            <a:endParaRPr lang="en-US" altLang="en-US" sz="1200"/>
          </a:p>
        </p:txBody>
      </p:sp>
    </p:spTree>
    <p:extLst>
      <p:ext uri="{BB962C8B-B14F-4D97-AF65-F5344CB8AC3E}">
        <p14:creationId xmlns:p14="http://schemas.microsoft.com/office/powerpoint/2010/main" val="22120211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dirty="0"/>
          </a:p>
        </p:txBody>
      </p:sp>
      <p:sp>
        <p:nvSpPr>
          <p:cNvPr id="4" name="Slide Number Placeholder 3"/>
          <p:cNvSpPr>
            <a:spLocks noGrp="1"/>
          </p:cNvSpPr>
          <p:nvPr>
            <p:ph type="sldNum" sz="quarter" idx="5"/>
          </p:nvPr>
        </p:nvSpPr>
        <p:spPr/>
        <p:txBody>
          <a:bodyPr/>
          <a:lstStyle>
            <a:lvl1pPr>
              <a:defRPr sz="2400">
                <a:solidFill>
                  <a:schemeClr val="tx1"/>
                </a:solidFill>
                <a:latin typeface="Times New Roman" pitchFamily="18" charset="0"/>
                <a:cs typeface="Arial" pitchFamily="34" charset="0"/>
              </a:defRPr>
            </a:lvl1pPr>
            <a:lvl2pPr marL="742950" indent="-285750">
              <a:defRPr sz="2400">
                <a:solidFill>
                  <a:schemeClr val="tx1"/>
                </a:solidFill>
                <a:latin typeface="Times New Roman" pitchFamily="18" charset="0"/>
                <a:cs typeface="Arial" pitchFamily="34" charset="0"/>
              </a:defRPr>
            </a:lvl2pPr>
            <a:lvl3pPr marL="1143000" indent="-228600">
              <a:defRPr sz="2400">
                <a:solidFill>
                  <a:schemeClr val="tx1"/>
                </a:solidFill>
                <a:latin typeface="Times New Roman" pitchFamily="18" charset="0"/>
                <a:cs typeface="Arial" pitchFamily="34" charset="0"/>
              </a:defRPr>
            </a:lvl3pPr>
            <a:lvl4pPr marL="1600200" indent="-228600">
              <a:defRPr sz="2400">
                <a:solidFill>
                  <a:schemeClr val="tx1"/>
                </a:solidFill>
                <a:latin typeface="Times New Roman" pitchFamily="18" charset="0"/>
                <a:cs typeface="Arial" pitchFamily="34" charset="0"/>
              </a:defRPr>
            </a:lvl4pPr>
            <a:lvl5pPr marL="2057400" indent="-22860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fld id="{CA053874-9F80-4397-BD92-BE269869EB79}" type="slidenum">
              <a:rPr lang="en-US" altLang="en-US" sz="1200"/>
              <a:pPr/>
              <a:t>11</a:t>
            </a:fld>
            <a:endParaRPr lang="en-US" altLang="en-US" sz="1200"/>
          </a:p>
        </p:txBody>
      </p:sp>
    </p:spTree>
    <p:extLst>
      <p:ext uri="{BB962C8B-B14F-4D97-AF65-F5344CB8AC3E}">
        <p14:creationId xmlns:p14="http://schemas.microsoft.com/office/powerpoint/2010/main" val="37188234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dirty="0"/>
          </a:p>
        </p:txBody>
      </p:sp>
      <p:sp>
        <p:nvSpPr>
          <p:cNvPr id="286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fld id="{B2662298-D428-43B9-B593-AC5F0273A6FB}" type="slidenum">
              <a:rPr lang="en-US" altLang="en-US" sz="1200"/>
              <a:pPr/>
              <a:t>12</a:t>
            </a:fld>
            <a:endParaRPr lang="en-US" altLang="en-US" sz="1200"/>
          </a:p>
        </p:txBody>
      </p:sp>
    </p:spTree>
    <p:extLst>
      <p:ext uri="{BB962C8B-B14F-4D97-AF65-F5344CB8AC3E}">
        <p14:creationId xmlns:p14="http://schemas.microsoft.com/office/powerpoint/2010/main" val="28269712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133600" y="609600"/>
            <a:ext cx="6705600" cy="2133600"/>
          </a:xfrm>
        </p:spPr>
        <p:txBody>
          <a:bodyPr/>
          <a:lstStyle>
            <a:lvl1pPr algn="l">
              <a:defRPr sz="5400" cap="small" baseline="0">
                <a:solidFill>
                  <a:srgbClr val="008000"/>
                </a:solidFill>
              </a:defRPr>
            </a:lvl1pPr>
          </a:lstStyle>
          <a:p>
            <a:r>
              <a:rPr lang="en-US" smtClean="0"/>
              <a:t>Click to edit Master title style</a:t>
            </a:r>
            <a:endParaRPr lang="en-AU" dirty="0"/>
          </a:p>
        </p:txBody>
      </p:sp>
      <p:sp>
        <p:nvSpPr>
          <p:cNvPr id="3" name="Subtitle 2"/>
          <p:cNvSpPr>
            <a:spLocks noGrp="1"/>
          </p:cNvSpPr>
          <p:nvPr>
            <p:ph type="subTitle" idx="1"/>
          </p:nvPr>
        </p:nvSpPr>
        <p:spPr>
          <a:xfrm>
            <a:off x="2133600" y="2819400"/>
            <a:ext cx="6705600" cy="1600200"/>
          </a:xfrm>
        </p:spPr>
        <p:txBody>
          <a:bodyPr anchor="b"/>
          <a:lstStyle>
            <a:lvl1pPr marL="0" indent="0" algn="l">
              <a:buNone/>
              <a:defRPr sz="4000">
                <a:solidFill>
                  <a:schemeClr val="tx1"/>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AU" dirty="0"/>
          </a:p>
        </p:txBody>
      </p:sp>
    </p:spTree>
    <p:extLst>
      <p:ext uri="{BB962C8B-B14F-4D97-AF65-F5344CB8AC3E}">
        <p14:creationId xmlns:p14="http://schemas.microsoft.com/office/powerpoint/2010/main" val="9717412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8000"/>
                </a:solidFill>
              </a:defRPr>
            </a:lvl1pPr>
          </a:lstStyle>
          <a:p>
            <a:r>
              <a:rPr lang="en-US" smtClean="0"/>
              <a:t>Click to edit Master title style</a:t>
            </a:r>
            <a:endParaRPr lang="en-AU"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Tree>
    <p:extLst>
      <p:ext uri="{BB962C8B-B14F-4D97-AF65-F5344CB8AC3E}">
        <p14:creationId xmlns:p14="http://schemas.microsoft.com/office/powerpoint/2010/main" val="26642711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6799" y="4406900"/>
            <a:ext cx="7427913" cy="1362075"/>
          </a:xfrm>
        </p:spPr>
        <p:txBody>
          <a:bodyPr anchor="t"/>
          <a:lstStyle>
            <a:lvl1pPr algn="l">
              <a:defRPr sz="4000" b="1" cap="all">
                <a:solidFill>
                  <a:srgbClr val="008000"/>
                </a:solidFill>
              </a:defRPr>
            </a:lvl1pPr>
          </a:lstStyle>
          <a:p>
            <a:r>
              <a:rPr lang="en-US" smtClean="0"/>
              <a:t>Click to edit Master title style</a:t>
            </a:r>
            <a:endParaRPr lang="en-AU" dirty="0"/>
          </a:p>
        </p:txBody>
      </p:sp>
      <p:sp>
        <p:nvSpPr>
          <p:cNvPr id="3" name="Text Placeholder 2"/>
          <p:cNvSpPr>
            <a:spLocks noGrp="1"/>
          </p:cNvSpPr>
          <p:nvPr>
            <p:ph type="body" idx="1"/>
          </p:nvPr>
        </p:nvSpPr>
        <p:spPr>
          <a:xfrm>
            <a:off x="1066799" y="2906713"/>
            <a:ext cx="7427913"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2723652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800080"/>
                </a:solidFill>
              </a:defRPr>
            </a:lvl1pPr>
          </a:lstStyle>
          <a:p>
            <a:r>
              <a:rPr lang="en-US" smtClean="0"/>
              <a:t>Click to edit Master title style</a:t>
            </a:r>
            <a:endParaRPr lang="en-AU" dirty="0"/>
          </a:p>
        </p:txBody>
      </p:sp>
      <p:sp>
        <p:nvSpPr>
          <p:cNvPr id="3" name="Content Placeholder 2"/>
          <p:cNvSpPr>
            <a:spLocks noGrp="1"/>
          </p:cNvSpPr>
          <p:nvPr>
            <p:ph sz="half" idx="1"/>
          </p:nvPr>
        </p:nvSpPr>
        <p:spPr>
          <a:xfrm>
            <a:off x="1187450" y="1268413"/>
            <a:ext cx="3776663" cy="46815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5116513" y="1268413"/>
            <a:ext cx="3776662" cy="46815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Tree>
    <p:extLst>
      <p:ext uri="{BB962C8B-B14F-4D97-AF65-F5344CB8AC3E}">
        <p14:creationId xmlns:p14="http://schemas.microsoft.com/office/powerpoint/2010/main" val="26928419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7696200" cy="1143000"/>
          </a:xfrm>
        </p:spPr>
        <p:txBody>
          <a:bodyPr/>
          <a:lstStyle>
            <a:lvl1pPr>
              <a:defRPr>
                <a:solidFill>
                  <a:srgbClr val="008000"/>
                </a:solidFill>
              </a:defRPr>
            </a:lvl1pPr>
          </a:lstStyle>
          <a:p>
            <a:r>
              <a:rPr lang="en-US" smtClean="0"/>
              <a:t>Click to edit Master title style</a:t>
            </a:r>
            <a:endParaRPr lang="en-AU" dirty="0"/>
          </a:p>
        </p:txBody>
      </p:sp>
      <p:sp>
        <p:nvSpPr>
          <p:cNvPr id="3" name="Text Placeholder 2"/>
          <p:cNvSpPr>
            <a:spLocks noGrp="1"/>
          </p:cNvSpPr>
          <p:nvPr>
            <p:ph type="body" idx="1"/>
          </p:nvPr>
        </p:nvSpPr>
        <p:spPr>
          <a:xfrm>
            <a:off x="1068296" y="1535113"/>
            <a:ext cx="380850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65122" y="2174875"/>
            <a:ext cx="3811678" cy="3921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
        <p:nvSpPr>
          <p:cNvPr id="5" name="Text Placeholder 4"/>
          <p:cNvSpPr>
            <a:spLocks noGrp="1"/>
          </p:cNvSpPr>
          <p:nvPr>
            <p:ph type="body" sz="quarter" idx="3"/>
          </p:nvPr>
        </p:nvSpPr>
        <p:spPr>
          <a:xfrm>
            <a:off x="5029200" y="1535113"/>
            <a:ext cx="38100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26025" y="2174875"/>
            <a:ext cx="3813175" cy="3921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Tree>
    <p:extLst>
      <p:ext uri="{BB962C8B-B14F-4D97-AF65-F5344CB8AC3E}">
        <p14:creationId xmlns:p14="http://schemas.microsoft.com/office/powerpoint/2010/main" val="634098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Tree>
    <p:extLst>
      <p:ext uri="{BB962C8B-B14F-4D97-AF65-F5344CB8AC3E}">
        <p14:creationId xmlns:p14="http://schemas.microsoft.com/office/powerpoint/2010/main" val="26640244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66800" y="273050"/>
            <a:ext cx="2398713" cy="1162050"/>
          </a:xfrm>
        </p:spPr>
        <p:txBody>
          <a:bodyPr/>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solidFill>
                  <a:srgbClr val="800080"/>
                </a:solidFill>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dirty="0"/>
          </a:p>
        </p:txBody>
      </p:sp>
      <p:sp>
        <p:nvSpPr>
          <p:cNvPr id="4" name="Text Placeholder 3"/>
          <p:cNvSpPr>
            <a:spLocks noGrp="1"/>
          </p:cNvSpPr>
          <p:nvPr>
            <p:ph type="body" sz="half" idx="2"/>
          </p:nvPr>
        </p:nvSpPr>
        <p:spPr>
          <a:xfrm>
            <a:off x="1066800" y="1435100"/>
            <a:ext cx="23987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2280662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AU"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AU" noProof="0" dirty="0"/>
          </a:p>
        </p:txBody>
      </p:sp>
      <p:sp>
        <p:nvSpPr>
          <p:cNvPr id="4" name="Text Placeholder 3"/>
          <p:cNvSpPr>
            <a:spLocks noGrp="1"/>
          </p:cNvSpPr>
          <p:nvPr>
            <p:ph type="body" sz="half" idx="2"/>
          </p:nvPr>
        </p:nvSpPr>
        <p:spPr>
          <a:xfrm>
            <a:off x="1792288" y="5367338"/>
            <a:ext cx="5486400" cy="7286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3242617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68104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2"/>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0" y="-12700"/>
            <a:ext cx="1066800" cy="688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a:spLocks noChangeArrowheads="1"/>
          </p:cNvSpPr>
          <p:nvPr/>
        </p:nvSpPr>
        <p:spPr bwMode="auto">
          <a:xfrm>
            <a:off x="1066800" y="6172200"/>
            <a:ext cx="7086600" cy="685800"/>
          </a:xfrm>
          <a:prstGeom prst="rect">
            <a:avLst/>
          </a:prstGeom>
          <a:gradFill flip="none" rotWithShape="1">
            <a:gsLst>
              <a:gs pos="0">
                <a:srgbClr val="99CCFF"/>
              </a:gs>
              <a:gs pos="50000">
                <a:srgbClr val="99CCFF">
                  <a:shade val="67500"/>
                  <a:satMod val="115000"/>
                </a:srgbClr>
              </a:gs>
              <a:gs pos="100000">
                <a:srgbClr val="99CCFF">
                  <a:shade val="100000"/>
                  <a:satMod val="115000"/>
                </a:srgbClr>
              </a:gs>
            </a:gsLst>
            <a:path path="circle">
              <a:fillToRect l="100000" t="100000"/>
            </a:path>
            <a:tileRect r="-100000" b="-100000"/>
          </a:gradFill>
          <a:ln>
            <a:noFill/>
          </a:ln>
          <a:effectLst>
            <a:outerShdw blurRad="40000" dist="23000" dir="5400000" rotWithShape="0">
              <a:srgbClr val="808080">
                <a:alpha val="34999"/>
              </a:srgbClr>
            </a:outerShdw>
          </a:effectLst>
          <a:extLst/>
        </p:spPr>
        <p:txBody>
          <a:bodyPr/>
          <a:lstStyle/>
          <a:p>
            <a:pPr eaLnBrk="1" fontAlgn="auto" hangingPunct="1">
              <a:spcBef>
                <a:spcPts val="0"/>
              </a:spcBef>
              <a:spcAft>
                <a:spcPts val="0"/>
              </a:spcAft>
              <a:defRPr/>
            </a:pPr>
            <a:endParaRPr lang="en-US" sz="1800" kern="0" dirty="0">
              <a:solidFill>
                <a:srgbClr val="FFCC00"/>
              </a:solidFill>
              <a:latin typeface="Times New Roman" charset="0"/>
              <a:cs typeface="+mn-cs"/>
            </a:endParaRPr>
          </a:p>
        </p:txBody>
      </p:sp>
      <p:sp>
        <p:nvSpPr>
          <p:cNvPr id="1030" name="Rectangle 24"/>
          <p:cNvSpPr>
            <a:spLocks noChangeArrowheads="1"/>
          </p:cNvSpPr>
          <p:nvPr/>
        </p:nvSpPr>
        <p:spPr bwMode="auto">
          <a:xfrm>
            <a:off x="8153400" y="6172200"/>
            <a:ext cx="990600" cy="685800"/>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defRPr/>
            </a:pPr>
            <a:endParaRPr lang="en-US" altLang="en-US" dirty="0"/>
          </a:p>
        </p:txBody>
      </p:sp>
      <p:sp>
        <p:nvSpPr>
          <p:cNvPr id="1031" name="Rectangle 6"/>
          <p:cNvSpPr>
            <a:spLocks noGrp="1" noChangeArrowheads="1"/>
          </p:cNvSpPr>
          <p:nvPr>
            <p:ph type="title"/>
          </p:nvPr>
        </p:nvSpPr>
        <p:spPr bwMode="auto">
          <a:xfrm>
            <a:off x="1187450" y="190500"/>
            <a:ext cx="7727950" cy="93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endParaRPr lang="en-AU" altLang="en-US" smtClean="0"/>
          </a:p>
        </p:txBody>
      </p:sp>
      <p:sp>
        <p:nvSpPr>
          <p:cNvPr id="1032" name="Rectangle 7"/>
          <p:cNvSpPr>
            <a:spLocks noGrp="1" noChangeArrowheads="1"/>
          </p:cNvSpPr>
          <p:nvPr>
            <p:ph type="body" idx="1"/>
          </p:nvPr>
        </p:nvSpPr>
        <p:spPr bwMode="auto">
          <a:xfrm>
            <a:off x="1209675" y="1258888"/>
            <a:ext cx="7705725" cy="468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AU" altLang="en-US" smtClean="0"/>
          </a:p>
        </p:txBody>
      </p:sp>
      <p:sp>
        <p:nvSpPr>
          <p:cNvPr id="1033" name="Rectangle 23"/>
          <p:cNvSpPr txBox="1">
            <a:spLocks noChangeArrowheads="1"/>
          </p:cNvSpPr>
          <p:nvPr/>
        </p:nvSpPr>
        <p:spPr bwMode="auto">
          <a:xfrm>
            <a:off x="8229600" y="6238875"/>
            <a:ext cx="838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defRPr/>
            </a:pPr>
            <a:r>
              <a:rPr lang="en-US" altLang="en-US" sz="1400" b="1">
                <a:latin typeface="Arial" panose="020B0604020202020204" pitchFamily="34" charset="0"/>
              </a:rPr>
              <a:t>14-</a:t>
            </a:r>
            <a:fld id="{A29F584A-3A74-43D9-8C9C-38B8284FA565}" type="slidenum">
              <a:rPr lang="en-US" altLang="en-US" sz="1400" b="1" smtClean="0">
                <a:latin typeface="Arial" panose="020B0604020202020204" pitchFamily="34" charset="0"/>
              </a:rPr>
              <a:pPr algn="ctr" eaLnBrk="1" hangingPunct="1">
                <a:spcBef>
                  <a:spcPct val="50000"/>
                </a:spcBef>
                <a:defRPr/>
              </a:pPr>
              <a:t>‹#›</a:t>
            </a:fld>
            <a:endParaRPr lang="en-US" altLang="en-US" sz="1400" b="1">
              <a:latin typeface="Arial" panose="020B0604020202020204" pitchFamily="34" charset="0"/>
            </a:endParaRPr>
          </a:p>
        </p:txBody>
      </p:sp>
      <p:sp>
        <p:nvSpPr>
          <p:cNvPr id="1034" name="TextBox 10"/>
          <p:cNvSpPr txBox="1">
            <a:spLocks noChangeArrowheads="1"/>
          </p:cNvSpPr>
          <p:nvPr/>
        </p:nvSpPr>
        <p:spPr bwMode="auto">
          <a:xfrm>
            <a:off x="1447800" y="6305550"/>
            <a:ext cx="6705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cs typeface="Arial" panose="020B0604020202020204" pitchFamily="34" charset="0"/>
              </a:defRPr>
            </a:lvl1pPr>
            <a:lvl2pPr marL="37931725" indent="-37474525">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defRPr/>
            </a:pPr>
            <a:r>
              <a:rPr lang="en-US" altLang="en-US" sz="1000" b="1" dirty="0">
                <a:latin typeface="Arial" panose="020B0604020202020204" pitchFamily="34" charset="0"/>
              </a:rPr>
              <a:t>Copyright © 2017 McGraw-Hill </a:t>
            </a:r>
            <a:r>
              <a:rPr lang="en-AU" altLang="en-US" sz="1000" b="1" dirty="0">
                <a:solidFill>
                  <a:srgbClr val="000000"/>
                </a:solidFill>
                <a:latin typeface="Arial" panose="020B0604020202020204" pitchFamily="34" charset="0"/>
              </a:rPr>
              <a:t>Education (Australia) Pty Ltd </a:t>
            </a:r>
            <a:endParaRPr lang="en-US" altLang="en-US" sz="1000" b="1" dirty="0">
              <a:latin typeface="Arial" panose="020B0604020202020204" pitchFamily="34" charset="0"/>
            </a:endParaRPr>
          </a:p>
          <a:p>
            <a:pPr eaLnBrk="1" hangingPunct="1">
              <a:defRPr/>
            </a:pPr>
            <a:r>
              <a:rPr lang="en-US" altLang="en-US" sz="1000" b="1" dirty="0" err="1">
                <a:latin typeface="Arial" panose="020B0604020202020204" pitchFamily="34" charset="0"/>
              </a:rPr>
              <a:t>Langfield</a:t>
            </a:r>
            <a:r>
              <a:rPr lang="en-US" altLang="en-US" sz="1000" b="1" dirty="0">
                <a:latin typeface="Arial" panose="020B0604020202020204" pitchFamily="34" charset="0"/>
              </a:rPr>
              <a:t>-Smith, Smith, Andon, Hilton, Thorne </a:t>
            </a:r>
            <a:r>
              <a:rPr lang="en-US" altLang="en-US" sz="1000" b="1" i="1" dirty="0">
                <a:latin typeface="Arial" panose="020B0604020202020204" pitchFamily="34" charset="0"/>
              </a:rPr>
              <a:t>Management Accounting, </a:t>
            </a:r>
            <a:r>
              <a:rPr lang="en-US" altLang="en-US" sz="1000" b="1" dirty="0">
                <a:latin typeface="Arial" panose="020B0604020202020204" pitchFamily="34" charset="0"/>
              </a:rPr>
              <a:t>8e</a:t>
            </a:r>
            <a:endParaRPr lang="en-US" altLang="en-US" sz="1000" b="1" dirty="0">
              <a:latin typeface="Arial" panose="020B0604020202020204" pitchFamily="34" charset="0"/>
              <a:sym typeface="Symbol" panose="05050102010706020507" pitchFamily="18" charset="2"/>
            </a:endParaRPr>
          </a:p>
        </p:txBody>
      </p:sp>
      <p:pic>
        <p:nvPicPr>
          <p:cNvPr id="1035" name="Picture 9"/>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342900" y="6251575"/>
            <a:ext cx="419100"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033" r:id="rId1"/>
    <p:sldLayoutId id="2147484034" r:id="rId2"/>
    <p:sldLayoutId id="2147484035" r:id="rId3"/>
    <p:sldLayoutId id="2147484036" r:id="rId4"/>
    <p:sldLayoutId id="2147484037" r:id="rId5"/>
    <p:sldLayoutId id="2147484038" r:id="rId6"/>
    <p:sldLayoutId id="2147484039" r:id="rId7"/>
    <p:sldLayoutId id="2147484040" r:id="rId8"/>
    <p:sldLayoutId id="2147484041" r:id="rId9"/>
  </p:sldLayoutIdLst>
  <p:hf hdr="0" dt="0"/>
  <p:txStyles>
    <p:titleStyle>
      <a:lvl1pPr algn="l" rtl="0" eaLnBrk="1" fontAlgn="base" hangingPunct="1">
        <a:spcBef>
          <a:spcPct val="0"/>
        </a:spcBef>
        <a:spcAft>
          <a:spcPct val="0"/>
        </a:spcAft>
        <a:defRPr kumimoji="1" sz="4000" b="1">
          <a:solidFill>
            <a:srgbClr val="008000"/>
          </a:solidFill>
          <a:latin typeface="+mj-lt"/>
          <a:ea typeface="ヒラギノ角ゴ Pro W3" charset="-128"/>
          <a:cs typeface="ヒラギノ角ゴ Pro W3" charset="-128"/>
        </a:defRPr>
      </a:lvl1pPr>
      <a:lvl2pPr algn="l" rtl="0" eaLnBrk="1" fontAlgn="base" hangingPunct="1">
        <a:spcBef>
          <a:spcPct val="0"/>
        </a:spcBef>
        <a:spcAft>
          <a:spcPct val="0"/>
        </a:spcAft>
        <a:defRPr kumimoji="1" sz="4000" b="1">
          <a:solidFill>
            <a:srgbClr val="008000"/>
          </a:solidFill>
          <a:latin typeface="Arial" charset="0"/>
          <a:ea typeface="ヒラギノ角ゴ Pro W3" charset="-128"/>
          <a:cs typeface="ヒラギノ角ゴ Pro W3" charset="-128"/>
        </a:defRPr>
      </a:lvl2pPr>
      <a:lvl3pPr algn="l" rtl="0" eaLnBrk="1" fontAlgn="base" hangingPunct="1">
        <a:spcBef>
          <a:spcPct val="0"/>
        </a:spcBef>
        <a:spcAft>
          <a:spcPct val="0"/>
        </a:spcAft>
        <a:defRPr kumimoji="1" sz="4000" b="1">
          <a:solidFill>
            <a:srgbClr val="008000"/>
          </a:solidFill>
          <a:latin typeface="Arial" charset="0"/>
          <a:ea typeface="ヒラギノ角ゴ Pro W3" charset="-128"/>
          <a:cs typeface="ヒラギノ角ゴ Pro W3" charset="-128"/>
        </a:defRPr>
      </a:lvl3pPr>
      <a:lvl4pPr algn="l" rtl="0" eaLnBrk="1" fontAlgn="base" hangingPunct="1">
        <a:spcBef>
          <a:spcPct val="0"/>
        </a:spcBef>
        <a:spcAft>
          <a:spcPct val="0"/>
        </a:spcAft>
        <a:defRPr kumimoji="1" sz="4000" b="1">
          <a:solidFill>
            <a:srgbClr val="008000"/>
          </a:solidFill>
          <a:latin typeface="Arial" charset="0"/>
          <a:ea typeface="ヒラギノ角ゴ Pro W3" charset="-128"/>
          <a:cs typeface="ヒラギノ角ゴ Pro W3" charset="-128"/>
        </a:defRPr>
      </a:lvl4pPr>
      <a:lvl5pPr algn="l" rtl="0" eaLnBrk="1" fontAlgn="base" hangingPunct="1">
        <a:spcBef>
          <a:spcPct val="0"/>
        </a:spcBef>
        <a:spcAft>
          <a:spcPct val="0"/>
        </a:spcAft>
        <a:defRPr kumimoji="1" sz="4000" b="1">
          <a:solidFill>
            <a:srgbClr val="008000"/>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kumimoji="1" sz="3600" b="1">
          <a:solidFill>
            <a:srgbClr val="000099"/>
          </a:solidFill>
          <a:latin typeface="Arial" charset="0"/>
        </a:defRPr>
      </a:lvl6pPr>
      <a:lvl7pPr marL="914400" algn="l" rtl="0" eaLnBrk="1" fontAlgn="base" hangingPunct="1">
        <a:spcBef>
          <a:spcPct val="0"/>
        </a:spcBef>
        <a:spcAft>
          <a:spcPct val="0"/>
        </a:spcAft>
        <a:defRPr kumimoji="1" sz="3600" b="1">
          <a:solidFill>
            <a:srgbClr val="000099"/>
          </a:solidFill>
          <a:latin typeface="Arial" charset="0"/>
        </a:defRPr>
      </a:lvl7pPr>
      <a:lvl8pPr marL="1371600" algn="l" rtl="0" eaLnBrk="1" fontAlgn="base" hangingPunct="1">
        <a:spcBef>
          <a:spcPct val="0"/>
        </a:spcBef>
        <a:spcAft>
          <a:spcPct val="0"/>
        </a:spcAft>
        <a:defRPr kumimoji="1" sz="3600" b="1">
          <a:solidFill>
            <a:srgbClr val="000099"/>
          </a:solidFill>
          <a:latin typeface="Arial" charset="0"/>
        </a:defRPr>
      </a:lvl8pPr>
      <a:lvl9pPr marL="1828800" algn="l" rtl="0" eaLnBrk="1" fontAlgn="base" hangingPunct="1">
        <a:spcBef>
          <a:spcPct val="0"/>
        </a:spcBef>
        <a:spcAft>
          <a:spcPct val="0"/>
        </a:spcAft>
        <a:defRPr kumimoji="1" sz="3600" b="1">
          <a:solidFill>
            <a:srgbClr val="000099"/>
          </a:solidFill>
          <a:latin typeface="Arial" charset="0"/>
        </a:defRPr>
      </a:lvl9pPr>
    </p:titleStyle>
    <p:bodyStyle>
      <a:lvl1pPr marL="342900" indent="-342900" algn="l" rtl="0" eaLnBrk="1" fontAlgn="base" hangingPunct="1">
        <a:spcBef>
          <a:spcPct val="20000"/>
        </a:spcBef>
        <a:spcAft>
          <a:spcPct val="0"/>
        </a:spcAft>
        <a:buClr>
          <a:schemeClr val="tx1"/>
        </a:buClr>
        <a:buChar char="•"/>
        <a:defRPr kumimoji="1" sz="3200">
          <a:solidFill>
            <a:schemeClr val="tx1"/>
          </a:solidFill>
          <a:latin typeface="+mn-lt"/>
          <a:ea typeface="ヒラギノ角ゴ Pro W3" charset="-128"/>
          <a:cs typeface="ヒラギノ角ゴ Pro W3" charset="-128"/>
        </a:defRPr>
      </a:lvl1pPr>
      <a:lvl2pPr marL="742950" indent="-285750" algn="l" rtl="0" eaLnBrk="1" fontAlgn="base" hangingPunct="1">
        <a:spcBef>
          <a:spcPct val="20000"/>
        </a:spcBef>
        <a:spcAft>
          <a:spcPct val="0"/>
        </a:spcAft>
        <a:buClr>
          <a:schemeClr val="tx1"/>
        </a:buClr>
        <a:buFont typeface="Arial" panose="020B0604020202020204" pitchFamily="34" charset="0"/>
        <a:buChar char="–"/>
        <a:defRPr kumimoji="1" sz="2800">
          <a:solidFill>
            <a:schemeClr val="tx1"/>
          </a:solidFill>
          <a:latin typeface="+mn-lt"/>
          <a:ea typeface="ヒラギノ角ゴ Pro W3" charset="-128"/>
        </a:defRPr>
      </a:lvl2pPr>
      <a:lvl3pPr marL="1143000" indent="-228600" algn="l" rtl="0" eaLnBrk="1" fontAlgn="base" hangingPunct="1">
        <a:spcBef>
          <a:spcPct val="20000"/>
        </a:spcBef>
        <a:spcAft>
          <a:spcPct val="0"/>
        </a:spcAft>
        <a:buClr>
          <a:schemeClr val="tx1"/>
        </a:buClr>
        <a:buFont typeface="Wingdings" panose="05000000000000000000" pitchFamily="2" charset="2"/>
        <a:buChar char="§"/>
        <a:defRPr kumimoji="1" sz="2400">
          <a:solidFill>
            <a:schemeClr val="tx1"/>
          </a:solidFill>
          <a:latin typeface="+mn-lt"/>
          <a:ea typeface="ヒラギノ角ゴ Pro W3" charset="-128"/>
        </a:defRPr>
      </a:lvl3pPr>
      <a:lvl4pPr marL="1600200" indent="-228600" algn="l" rtl="0" eaLnBrk="1" fontAlgn="base" hangingPunct="1">
        <a:spcBef>
          <a:spcPct val="20000"/>
        </a:spcBef>
        <a:spcAft>
          <a:spcPct val="0"/>
        </a:spcAft>
        <a:buClr>
          <a:schemeClr val="tx1"/>
        </a:buClr>
        <a:buChar char="•"/>
        <a:defRPr kumimoji="1" sz="2000">
          <a:solidFill>
            <a:schemeClr val="tx1"/>
          </a:solidFill>
          <a:latin typeface="+mn-lt"/>
          <a:ea typeface="ヒラギノ角ゴ Pro W3" charset="-128"/>
        </a:defRPr>
      </a:lvl4pPr>
      <a:lvl5pPr marL="2057400" indent="-228600" algn="l" rtl="0" eaLnBrk="1" fontAlgn="base" hangingPunct="1">
        <a:spcBef>
          <a:spcPct val="20000"/>
        </a:spcBef>
        <a:spcAft>
          <a:spcPct val="0"/>
        </a:spcAft>
        <a:buClr>
          <a:schemeClr val="tx1"/>
        </a:buClr>
        <a:buFont typeface="Arial" panose="020B0604020202020204" pitchFamily="34" charset="0"/>
        <a:defRPr kumimoji="1">
          <a:solidFill>
            <a:schemeClr val="tx1"/>
          </a:solidFill>
          <a:latin typeface="+mn-lt"/>
          <a:ea typeface="ヒラギノ角ゴ Pro W3" charset="-128"/>
        </a:defRPr>
      </a:lvl5pPr>
      <a:lvl6pPr marL="2514600" indent="-228600" algn="l" rtl="0" eaLnBrk="1" fontAlgn="base" hangingPunct="1">
        <a:spcBef>
          <a:spcPct val="20000"/>
        </a:spcBef>
        <a:spcAft>
          <a:spcPct val="0"/>
        </a:spcAft>
        <a:buClr>
          <a:schemeClr val="tx1"/>
        </a:buClr>
        <a:buFont typeface="Arial" charset="0"/>
        <a:buChar char="–"/>
        <a:defRPr kumimoji="1" sz="1400">
          <a:solidFill>
            <a:schemeClr val="tx1"/>
          </a:solidFill>
          <a:latin typeface="+mn-lt"/>
        </a:defRPr>
      </a:lvl6pPr>
      <a:lvl7pPr marL="2971800" indent="-228600" algn="l" rtl="0" eaLnBrk="1" fontAlgn="base" hangingPunct="1">
        <a:spcBef>
          <a:spcPct val="20000"/>
        </a:spcBef>
        <a:spcAft>
          <a:spcPct val="0"/>
        </a:spcAft>
        <a:buClr>
          <a:schemeClr val="tx1"/>
        </a:buClr>
        <a:buFont typeface="Arial" charset="0"/>
        <a:buChar char="–"/>
        <a:defRPr kumimoji="1" sz="1400">
          <a:solidFill>
            <a:schemeClr val="tx1"/>
          </a:solidFill>
          <a:latin typeface="+mn-lt"/>
        </a:defRPr>
      </a:lvl7pPr>
      <a:lvl8pPr marL="3429000" indent="-228600" algn="l" rtl="0" eaLnBrk="1" fontAlgn="base" hangingPunct="1">
        <a:spcBef>
          <a:spcPct val="20000"/>
        </a:spcBef>
        <a:spcAft>
          <a:spcPct val="0"/>
        </a:spcAft>
        <a:buClr>
          <a:schemeClr val="tx1"/>
        </a:buClr>
        <a:buFont typeface="Arial" charset="0"/>
        <a:buChar char="–"/>
        <a:defRPr kumimoji="1" sz="1400">
          <a:solidFill>
            <a:schemeClr val="tx1"/>
          </a:solidFill>
          <a:latin typeface="+mn-lt"/>
        </a:defRPr>
      </a:lvl8pPr>
      <a:lvl9pPr marL="3886200" indent="-228600" algn="l" rtl="0" eaLnBrk="1" fontAlgn="base" hangingPunct="1">
        <a:spcBef>
          <a:spcPct val="20000"/>
        </a:spcBef>
        <a:spcAft>
          <a:spcPct val="0"/>
        </a:spcAft>
        <a:buClr>
          <a:schemeClr val="tx1"/>
        </a:buClr>
        <a:buFont typeface="Arial" charset="0"/>
        <a:buChar char="–"/>
        <a:defRPr kumimoji="1"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857250" y="3071813"/>
            <a:ext cx="7799388" cy="935037"/>
          </a:xfrm>
        </p:spPr>
        <p:txBody>
          <a:bodyPr/>
          <a:lstStyle/>
          <a:p>
            <a:pPr algn="ctr" eaLnBrk="1" hangingPunct="1"/>
            <a:r>
              <a:rPr lang="en-AU" altLang="en-US" dirty="0" smtClean="0"/>
              <a:t> Week 4: Budgeting systems</a:t>
            </a:r>
            <a:br>
              <a:rPr lang="en-AU" altLang="en-US" dirty="0" smtClean="0"/>
            </a:br>
            <a:r>
              <a:rPr lang="en-AU" altLang="en-US" dirty="0" smtClean="0"/>
              <a:t/>
            </a:r>
            <a:br>
              <a:rPr lang="en-AU" altLang="en-US" dirty="0" smtClean="0"/>
            </a:br>
            <a:r>
              <a:rPr lang="en-AU" altLang="en-US" sz="3200" dirty="0" smtClean="0"/>
              <a:t> Chapter 9 </a:t>
            </a:r>
            <a:r>
              <a:rPr lang="en-AU" altLang="en-US" sz="3200" dirty="0" smtClean="0">
                <a:solidFill>
                  <a:srgbClr val="2D17D1"/>
                </a:solidFill>
              </a:rPr>
              <a:t/>
            </a:r>
            <a:br>
              <a:rPr lang="en-AU" altLang="en-US" sz="3200" dirty="0" smtClean="0">
                <a:solidFill>
                  <a:srgbClr val="2D17D1"/>
                </a:solidFill>
              </a:rPr>
            </a:br>
            <a:endParaRPr lang="en-AU" altLang="en-US" sz="3200" dirty="0" smtClean="0">
              <a:solidFill>
                <a:srgbClr val="2D17D1"/>
              </a:solidFill>
            </a:endParaRPr>
          </a:p>
        </p:txBody>
      </p:sp>
      <p:sp>
        <p:nvSpPr>
          <p:cNvPr id="5123" name="Slide Number Placeholder 3"/>
          <p:cNvSpPr>
            <a:spLocks noGrp="1"/>
          </p:cNvSpPr>
          <p:nvPr>
            <p:ph type="sldNum" sz="quarter" idx="4294967295"/>
          </p:nvPr>
        </p:nvSpPr>
        <p:spPr>
          <a:xfrm>
            <a:off x="8172450" y="6284913"/>
            <a:ext cx="784225"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Char char="•"/>
              <a:defRPr kumimoji="1" sz="2400">
                <a:solidFill>
                  <a:srgbClr val="595959"/>
                </a:solidFill>
                <a:latin typeface="Arial" pitchFamily="34" charset="0"/>
                <a:cs typeface="Arial" pitchFamily="34" charset="0"/>
              </a:defRPr>
            </a:lvl1pPr>
            <a:lvl2pPr marL="742950" indent="-285750">
              <a:spcBef>
                <a:spcPct val="20000"/>
              </a:spcBef>
              <a:buClr>
                <a:schemeClr val="tx1"/>
              </a:buClr>
              <a:buFont typeface="Arial" pitchFamily="34" charset="0"/>
              <a:buChar char="–"/>
              <a:defRPr kumimoji="1" sz="2000">
                <a:solidFill>
                  <a:srgbClr val="595959"/>
                </a:solidFill>
                <a:latin typeface="Arial" pitchFamily="34" charset="0"/>
                <a:cs typeface="Arial" pitchFamily="34" charset="0"/>
              </a:defRPr>
            </a:lvl2pPr>
            <a:lvl3pPr marL="1143000" indent="-228600">
              <a:spcBef>
                <a:spcPct val="20000"/>
              </a:spcBef>
              <a:buClr>
                <a:schemeClr val="tx1"/>
              </a:buClr>
              <a:buFont typeface="Wingdings" pitchFamily="2" charset="2"/>
              <a:buChar char="§"/>
              <a:defRPr kumimoji="1">
                <a:solidFill>
                  <a:srgbClr val="595959"/>
                </a:solidFill>
                <a:latin typeface="Arial" pitchFamily="34" charset="0"/>
                <a:cs typeface="Arial" pitchFamily="34" charset="0"/>
              </a:defRPr>
            </a:lvl3pPr>
            <a:lvl4pPr marL="1600200" indent="-228600">
              <a:spcBef>
                <a:spcPct val="20000"/>
              </a:spcBef>
              <a:buClr>
                <a:schemeClr val="tx1"/>
              </a:buClr>
              <a:buChar char="•"/>
              <a:defRPr kumimoji="1" sz="1600">
                <a:solidFill>
                  <a:srgbClr val="595959"/>
                </a:solidFill>
                <a:latin typeface="Arial" pitchFamily="34" charset="0"/>
                <a:cs typeface="Arial" pitchFamily="34" charset="0"/>
              </a:defRPr>
            </a:lvl4pPr>
            <a:lvl5pPr marL="2057400" indent="-228600">
              <a:spcBef>
                <a:spcPct val="20000"/>
              </a:spcBef>
              <a:buClr>
                <a:schemeClr val="tx1"/>
              </a:buClr>
              <a:buFont typeface="Arial" pitchFamily="34" charset="0"/>
              <a:buChar char="–"/>
              <a:defRPr kumimoji="1" sz="1400">
                <a:solidFill>
                  <a:srgbClr val="595959"/>
                </a:solidFill>
                <a:latin typeface="Arial" pitchFamily="34" charset="0"/>
                <a:cs typeface="Arial" pitchFamily="34" charset="0"/>
              </a:defRPr>
            </a:lvl5pPr>
            <a:lvl6pPr marL="2514600" indent="-228600" eaLnBrk="0" fontAlgn="base" hangingPunct="0">
              <a:spcBef>
                <a:spcPct val="20000"/>
              </a:spcBef>
              <a:spcAft>
                <a:spcPct val="0"/>
              </a:spcAft>
              <a:buClr>
                <a:schemeClr val="tx1"/>
              </a:buClr>
              <a:buFont typeface="Arial" pitchFamily="34" charset="0"/>
              <a:buChar char="–"/>
              <a:defRPr kumimoji="1" sz="1400">
                <a:solidFill>
                  <a:srgbClr val="595959"/>
                </a:solidFill>
                <a:latin typeface="Arial" pitchFamily="34" charset="0"/>
                <a:cs typeface="Arial" pitchFamily="34" charset="0"/>
              </a:defRPr>
            </a:lvl6pPr>
            <a:lvl7pPr marL="2971800" indent="-228600" eaLnBrk="0" fontAlgn="base" hangingPunct="0">
              <a:spcBef>
                <a:spcPct val="20000"/>
              </a:spcBef>
              <a:spcAft>
                <a:spcPct val="0"/>
              </a:spcAft>
              <a:buClr>
                <a:schemeClr val="tx1"/>
              </a:buClr>
              <a:buFont typeface="Arial" pitchFamily="34" charset="0"/>
              <a:buChar char="–"/>
              <a:defRPr kumimoji="1" sz="1400">
                <a:solidFill>
                  <a:srgbClr val="595959"/>
                </a:solidFill>
                <a:latin typeface="Arial" pitchFamily="34" charset="0"/>
                <a:cs typeface="Arial" pitchFamily="34" charset="0"/>
              </a:defRPr>
            </a:lvl7pPr>
            <a:lvl8pPr marL="3429000" indent="-228600" eaLnBrk="0" fontAlgn="base" hangingPunct="0">
              <a:spcBef>
                <a:spcPct val="20000"/>
              </a:spcBef>
              <a:spcAft>
                <a:spcPct val="0"/>
              </a:spcAft>
              <a:buClr>
                <a:schemeClr val="tx1"/>
              </a:buClr>
              <a:buFont typeface="Arial" pitchFamily="34" charset="0"/>
              <a:buChar char="–"/>
              <a:defRPr kumimoji="1" sz="1400">
                <a:solidFill>
                  <a:srgbClr val="595959"/>
                </a:solidFill>
                <a:latin typeface="Arial" pitchFamily="34" charset="0"/>
                <a:cs typeface="Arial" pitchFamily="34" charset="0"/>
              </a:defRPr>
            </a:lvl8pPr>
            <a:lvl9pPr marL="3886200" indent="-228600" eaLnBrk="0" fontAlgn="base" hangingPunct="0">
              <a:spcBef>
                <a:spcPct val="20000"/>
              </a:spcBef>
              <a:spcAft>
                <a:spcPct val="0"/>
              </a:spcAft>
              <a:buClr>
                <a:schemeClr val="tx1"/>
              </a:buClr>
              <a:buFont typeface="Arial" pitchFamily="34" charset="0"/>
              <a:buChar char="–"/>
              <a:defRPr kumimoji="1" sz="1400">
                <a:solidFill>
                  <a:srgbClr val="595959"/>
                </a:solidFill>
                <a:latin typeface="Arial" pitchFamily="34" charset="0"/>
                <a:cs typeface="Arial" pitchFamily="34" charset="0"/>
              </a:defRPr>
            </a:lvl9pPr>
          </a:lstStyle>
          <a:p>
            <a:pPr>
              <a:spcBef>
                <a:spcPct val="50000"/>
              </a:spcBef>
              <a:buClrTx/>
              <a:buFontTx/>
              <a:buNone/>
            </a:pPr>
            <a:r>
              <a:rPr kumimoji="0" lang="en-AU" altLang="en-US" sz="1400" smtClean="0">
                <a:solidFill>
                  <a:schemeClr val="tx1"/>
                </a:solidFill>
              </a:rPr>
              <a:t>9-</a:t>
            </a:r>
            <a:fld id="{AC226E63-61D9-40C3-9E1A-BBE07B768DC1}" type="slidenum">
              <a:rPr kumimoji="0" lang="en-AU" altLang="en-US" sz="1400" smtClean="0">
                <a:solidFill>
                  <a:schemeClr val="tx1"/>
                </a:solidFill>
              </a:rPr>
              <a:pPr>
                <a:spcBef>
                  <a:spcPct val="50000"/>
                </a:spcBef>
                <a:buClrTx/>
                <a:buFontTx/>
                <a:buNone/>
              </a:pPr>
              <a:t>1</a:t>
            </a:fld>
            <a:endParaRPr kumimoji="0" lang="en-AU" altLang="en-US" sz="1400" b="0" smtClean="0">
              <a:solidFill>
                <a:schemeClr val="tx1"/>
              </a:solidFill>
            </a:endParaRPr>
          </a:p>
        </p:txBody>
      </p:sp>
    </p:spTree>
    <p:extLst>
      <p:ext uri="{BB962C8B-B14F-4D97-AF65-F5344CB8AC3E}">
        <p14:creationId xmlns:p14="http://schemas.microsoft.com/office/powerpoint/2010/main" val="3257482710"/>
      </p:ext>
    </p:extLst>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1116013" y="46038"/>
            <a:ext cx="7799387" cy="935037"/>
          </a:xfrm>
        </p:spPr>
        <p:txBody>
          <a:bodyPr/>
          <a:lstStyle/>
          <a:p>
            <a:pPr algn="ctr"/>
            <a:r>
              <a:rPr lang="en-AU" altLang="en-US" smtClean="0"/>
              <a:t>Lecture outline</a:t>
            </a:r>
          </a:p>
        </p:txBody>
      </p:sp>
      <p:graphicFrame>
        <p:nvGraphicFramePr>
          <p:cNvPr id="6" name="Content Placeholder 5"/>
          <p:cNvGraphicFramePr>
            <a:graphicFrameLocks noGrp="1"/>
          </p:cNvGraphicFramePr>
          <p:nvPr>
            <p:ph idx="1"/>
            <p:extLst/>
          </p:nvPr>
        </p:nvGraphicFramePr>
        <p:xfrm>
          <a:off x="1116013" y="1268412"/>
          <a:ext cx="7560443" cy="44648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148" name="Slide Number Placeholder 3"/>
          <p:cNvSpPr>
            <a:spLocks noGrp="1"/>
          </p:cNvSpPr>
          <p:nvPr>
            <p:ph type="sldNum" sz="quarter" idx="4294967295"/>
          </p:nvPr>
        </p:nvSpPr>
        <p:spPr>
          <a:xfrm>
            <a:off x="8172450" y="6284913"/>
            <a:ext cx="784225"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Char char="•"/>
              <a:defRPr kumimoji="1" sz="2400">
                <a:solidFill>
                  <a:srgbClr val="595959"/>
                </a:solidFill>
                <a:latin typeface="Arial" pitchFamily="34" charset="0"/>
                <a:cs typeface="Arial" pitchFamily="34" charset="0"/>
              </a:defRPr>
            </a:lvl1pPr>
            <a:lvl2pPr marL="742950" indent="-285750">
              <a:spcBef>
                <a:spcPct val="20000"/>
              </a:spcBef>
              <a:buClr>
                <a:schemeClr val="tx1"/>
              </a:buClr>
              <a:buFont typeface="Arial" pitchFamily="34" charset="0"/>
              <a:buChar char="–"/>
              <a:defRPr kumimoji="1" sz="2000">
                <a:solidFill>
                  <a:srgbClr val="595959"/>
                </a:solidFill>
                <a:latin typeface="Arial" pitchFamily="34" charset="0"/>
                <a:cs typeface="Arial" pitchFamily="34" charset="0"/>
              </a:defRPr>
            </a:lvl2pPr>
            <a:lvl3pPr marL="1143000" indent="-228600">
              <a:spcBef>
                <a:spcPct val="20000"/>
              </a:spcBef>
              <a:buClr>
                <a:schemeClr val="tx1"/>
              </a:buClr>
              <a:buFont typeface="Wingdings" pitchFamily="2" charset="2"/>
              <a:buChar char="§"/>
              <a:defRPr kumimoji="1">
                <a:solidFill>
                  <a:srgbClr val="595959"/>
                </a:solidFill>
                <a:latin typeface="Arial" pitchFamily="34" charset="0"/>
                <a:cs typeface="Arial" pitchFamily="34" charset="0"/>
              </a:defRPr>
            </a:lvl3pPr>
            <a:lvl4pPr marL="1600200" indent="-228600">
              <a:spcBef>
                <a:spcPct val="20000"/>
              </a:spcBef>
              <a:buClr>
                <a:schemeClr val="tx1"/>
              </a:buClr>
              <a:buChar char="•"/>
              <a:defRPr kumimoji="1" sz="1600">
                <a:solidFill>
                  <a:srgbClr val="595959"/>
                </a:solidFill>
                <a:latin typeface="Arial" pitchFamily="34" charset="0"/>
                <a:cs typeface="Arial" pitchFamily="34" charset="0"/>
              </a:defRPr>
            </a:lvl4pPr>
            <a:lvl5pPr marL="2057400" indent="-228600">
              <a:spcBef>
                <a:spcPct val="20000"/>
              </a:spcBef>
              <a:buClr>
                <a:schemeClr val="tx1"/>
              </a:buClr>
              <a:buFont typeface="Arial" pitchFamily="34" charset="0"/>
              <a:buChar char="–"/>
              <a:defRPr kumimoji="1" sz="1400">
                <a:solidFill>
                  <a:srgbClr val="595959"/>
                </a:solidFill>
                <a:latin typeface="Arial" pitchFamily="34" charset="0"/>
                <a:cs typeface="Arial" pitchFamily="34" charset="0"/>
              </a:defRPr>
            </a:lvl5pPr>
            <a:lvl6pPr marL="2514600" indent="-228600" eaLnBrk="0" fontAlgn="base" hangingPunct="0">
              <a:spcBef>
                <a:spcPct val="20000"/>
              </a:spcBef>
              <a:spcAft>
                <a:spcPct val="0"/>
              </a:spcAft>
              <a:buClr>
                <a:schemeClr val="tx1"/>
              </a:buClr>
              <a:buFont typeface="Arial" pitchFamily="34" charset="0"/>
              <a:buChar char="–"/>
              <a:defRPr kumimoji="1" sz="1400">
                <a:solidFill>
                  <a:srgbClr val="595959"/>
                </a:solidFill>
                <a:latin typeface="Arial" pitchFamily="34" charset="0"/>
                <a:cs typeface="Arial" pitchFamily="34" charset="0"/>
              </a:defRPr>
            </a:lvl6pPr>
            <a:lvl7pPr marL="2971800" indent="-228600" eaLnBrk="0" fontAlgn="base" hangingPunct="0">
              <a:spcBef>
                <a:spcPct val="20000"/>
              </a:spcBef>
              <a:spcAft>
                <a:spcPct val="0"/>
              </a:spcAft>
              <a:buClr>
                <a:schemeClr val="tx1"/>
              </a:buClr>
              <a:buFont typeface="Arial" pitchFamily="34" charset="0"/>
              <a:buChar char="–"/>
              <a:defRPr kumimoji="1" sz="1400">
                <a:solidFill>
                  <a:srgbClr val="595959"/>
                </a:solidFill>
                <a:latin typeface="Arial" pitchFamily="34" charset="0"/>
                <a:cs typeface="Arial" pitchFamily="34" charset="0"/>
              </a:defRPr>
            </a:lvl7pPr>
            <a:lvl8pPr marL="3429000" indent="-228600" eaLnBrk="0" fontAlgn="base" hangingPunct="0">
              <a:spcBef>
                <a:spcPct val="20000"/>
              </a:spcBef>
              <a:spcAft>
                <a:spcPct val="0"/>
              </a:spcAft>
              <a:buClr>
                <a:schemeClr val="tx1"/>
              </a:buClr>
              <a:buFont typeface="Arial" pitchFamily="34" charset="0"/>
              <a:buChar char="–"/>
              <a:defRPr kumimoji="1" sz="1400">
                <a:solidFill>
                  <a:srgbClr val="595959"/>
                </a:solidFill>
                <a:latin typeface="Arial" pitchFamily="34" charset="0"/>
                <a:cs typeface="Arial" pitchFamily="34" charset="0"/>
              </a:defRPr>
            </a:lvl8pPr>
            <a:lvl9pPr marL="3886200" indent="-228600" eaLnBrk="0" fontAlgn="base" hangingPunct="0">
              <a:spcBef>
                <a:spcPct val="20000"/>
              </a:spcBef>
              <a:spcAft>
                <a:spcPct val="0"/>
              </a:spcAft>
              <a:buClr>
                <a:schemeClr val="tx1"/>
              </a:buClr>
              <a:buFont typeface="Arial" pitchFamily="34" charset="0"/>
              <a:buChar char="–"/>
              <a:defRPr kumimoji="1" sz="1400">
                <a:solidFill>
                  <a:srgbClr val="595959"/>
                </a:solidFill>
                <a:latin typeface="Arial" pitchFamily="34" charset="0"/>
                <a:cs typeface="Arial" pitchFamily="34" charset="0"/>
              </a:defRPr>
            </a:lvl9pPr>
          </a:lstStyle>
          <a:p>
            <a:pPr>
              <a:spcBef>
                <a:spcPct val="50000"/>
              </a:spcBef>
              <a:buClrTx/>
              <a:buFontTx/>
              <a:buNone/>
            </a:pPr>
            <a:r>
              <a:rPr kumimoji="0" lang="en-AU" altLang="en-US" sz="1400" smtClean="0">
                <a:solidFill>
                  <a:schemeClr val="tx1"/>
                </a:solidFill>
              </a:rPr>
              <a:t>9-</a:t>
            </a:r>
            <a:fld id="{C77E916A-18CD-4632-B370-3D1472A47263}" type="slidenum">
              <a:rPr kumimoji="0" lang="en-AU" altLang="en-US" sz="1400" smtClean="0">
                <a:solidFill>
                  <a:schemeClr val="tx1"/>
                </a:solidFill>
              </a:rPr>
              <a:pPr>
                <a:spcBef>
                  <a:spcPct val="50000"/>
                </a:spcBef>
                <a:buClrTx/>
                <a:buFontTx/>
                <a:buNone/>
              </a:pPr>
              <a:t>2</a:t>
            </a:fld>
            <a:endParaRPr kumimoji="0" lang="en-AU" altLang="en-US" sz="1400" b="0" smtClean="0">
              <a:solidFill>
                <a:schemeClr val="tx1"/>
              </a:solidFill>
            </a:endParaRPr>
          </a:p>
        </p:txBody>
      </p:sp>
    </p:spTree>
    <p:extLst>
      <p:ext uri="{BB962C8B-B14F-4D97-AF65-F5344CB8AC3E}">
        <p14:creationId xmlns:p14="http://schemas.microsoft.com/office/powerpoint/2010/main" val="1055509561"/>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graphicEl>
                                              <a:dgm id="{44B1989F-7E75-4929-BB03-BB68411A3625}"/>
                                            </p:graphicEl>
                                          </p:spTgt>
                                        </p:tgtEl>
                                        <p:attrNameLst>
                                          <p:attrName>style.visibility</p:attrName>
                                        </p:attrNameLst>
                                      </p:cBhvr>
                                      <p:to>
                                        <p:strVal val="visible"/>
                                      </p:to>
                                    </p:set>
                                    <p:animEffect transition="in" filter="wipe(down)">
                                      <p:cBhvr>
                                        <p:cTn id="7" dur="500"/>
                                        <p:tgtEl>
                                          <p:spTgt spid="6">
                                            <p:graphicEl>
                                              <a:dgm id="{44B1989F-7E75-4929-BB03-BB68411A3625}"/>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graphicEl>
                                              <a:dgm id="{CF1285EA-C222-4D77-A1D7-FAA93CA7555D}"/>
                                            </p:graphicEl>
                                          </p:spTgt>
                                        </p:tgtEl>
                                        <p:attrNameLst>
                                          <p:attrName>style.visibility</p:attrName>
                                        </p:attrNameLst>
                                      </p:cBhvr>
                                      <p:to>
                                        <p:strVal val="visible"/>
                                      </p:to>
                                    </p:set>
                                    <p:animEffect transition="in" filter="wipe(down)">
                                      <p:cBhvr>
                                        <p:cTn id="12" dur="500"/>
                                        <p:tgtEl>
                                          <p:spTgt spid="6">
                                            <p:graphicEl>
                                              <a:dgm id="{CF1285EA-C222-4D77-A1D7-FAA93CA7555D}"/>
                                            </p:graphic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6">
                                            <p:graphicEl>
                                              <a:dgm id="{FBF33448-6DB2-4B68-A080-B6566346513C}"/>
                                            </p:graphicEl>
                                          </p:spTgt>
                                        </p:tgtEl>
                                        <p:attrNameLst>
                                          <p:attrName>style.visibility</p:attrName>
                                        </p:attrNameLst>
                                      </p:cBhvr>
                                      <p:to>
                                        <p:strVal val="visible"/>
                                      </p:to>
                                    </p:set>
                                    <p:animEffect transition="in" filter="wipe(down)">
                                      <p:cBhvr>
                                        <p:cTn id="15" dur="500"/>
                                        <p:tgtEl>
                                          <p:spTgt spid="6">
                                            <p:graphicEl>
                                              <a:dgm id="{FBF33448-6DB2-4B68-A080-B6566346513C}"/>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6">
                                            <p:graphicEl>
                                              <a:dgm id="{9B9CCD58-B502-4925-8033-796803AC3015}"/>
                                            </p:graphicEl>
                                          </p:spTgt>
                                        </p:tgtEl>
                                        <p:attrNameLst>
                                          <p:attrName>style.visibility</p:attrName>
                                        </p:attrNameLst>
                                      </p:cBhvr>
                                      <p:to>
                                        <p:strVal val="visible"/>
                                      </p:to>
                                    </p:set>
                                    <p:animEffect transition="in" filter="wipe(down)">
                                      <p:cBhvr>
                                        <p:cTn id="20" dur="500"/>
                                        <p:tgtEl>
                                          <p:spTgt spid="6">
                                            <p:graphicEl>
                                              <a:dgm id="{9B9CCD58-B502-4925-8033-796803AC3015}"/>
                                            </p:graphicEl>
                                          </p:spTgt>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6">
                                            <p:graphicEl>
                                              <a:dgm id="{680E6A98-7FBD-434A-A74B-22810D0A1EFC}"/>
                                            </p:graphicEl>
                                          </p:spTgt>
                                        </p:tgtEl>
                                        <p:attrNameLst>
                                          <p:attrName>style.visibility</p:attrName>
                                        </p:attrNameLst>
                                      </p:cBhvr>
                                      <p:to>
                                        <p:strVal val="visible"/>
                                      </p:to>
                                    </p:set>
                                    <p:animEffect transition="in" filter="wipe(down)">
                                      <p:cBhvr>
                                        <p:cTn id="23" dur="500"/>
                                        <p:tgtEl>
                                          <p:spTgt spid="6">
                                            <p:graphicEl>
                                              <a:dgm id="{680E6A98-7FBD-434A-A74B-22810D0A1EFC}"/>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6">
                                            <p:graphicEl>
                                              <a:dgm id="{B0D4AF22-3906-4191-BE0B-B64DE8615391}"/>
                                            </p:graphicEl>
                                          </p:spTgt>
                                        </p:tgtEl>
                                        <p:attrNameLst>
                                          <p:attrName>style.visibility</p:attrName>
                                        </p:attrNameLst>
                                      </p:cBhvr>
                                      <p:to>
                                        <p:strVal val="visible"/>
                                      </p:to>
                                    </p:set>
                                    <p:animEffect transition="in" filter="wipe(down)">
                                      <p:cBhvr>
                                        <p:cTn id="28" dur="500"/>
                                        <p:tgtEl>
                                          <p:spTgt spid="6">
                                            <p:graphicEl>
                                              <a:dgm id="{B0D4AF22-3906-4191-BE0B-B64DE8615391}"/>
                                            </p:graphicEl>
                                          </p:spTgt>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6">
                                            <p:graphicEl>
                                              <a:dgm id="{DAA0714E-FC13-4F0D-85F3-200E731E6B4A}"/>
                                            </p:graphicEl>
                                          </p:spTgt>
                                        </p:tgtEl>
                                        <p:attrNameLst>
                                          <p:attrName>style.visibility</p:attrName>
                                        </p:attrNameLst>
                                      </p:cBhvr>
                                      <p:to>
                                        <p:strVal val="visible"/>
                                      </p:to>
                                    </p:set>
                                    <p:animEffect transition="in" filter="wipe(down)">
                                      <p:cBhvr>
                                        <p:cTn id="31" dur="500"/>
                                        <p:tgtEl>
                                          <p:spTgt spid="6">
                                            <p:graphicEl>
                                              <a:dgm id="{DAA0714E-FC13-4F0D-85F3-200E731E6B4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5"/>
          <p:cNvSpPr>
            <a:spLocks noGrp="1" noChangeArrowheads="1"/>
          </p:cNvSpPr>
          <p:nvPr>
            <p:ph type="title"/>
          </p:nvPr>
        </p:nvSpPr>
        <p:spPr>
          <a:xfrm>
            <a:off x="1331913" y="620713"/>
            <a:ext cx="7467600" cy="935037"/>
          </a:xfrm>
        </p:spPr>
        <p:txBody>
          <a:bodyPr/>
          <a:lstStyle/>
          <a:p>
            <a:pPr algn="ctr" eaLnBrk="1" hangingPunct="1"/>
            <a:r>
              <a:rPr lang="en-AU" altLang="en-US" sz="4400" smtClean="0"/>
              <a:t>What are your goals?</a:t>
            </a:r>
            <a:br>
              <a:rPr lang="en-AU" altLang="en-US" sz="4400" smtClean="0"/>
            </a:br>
            <a:r>
              <a:rPr lang="en-AU" altLang="en-US" sz="4400" smtClean="0"/>
              <a:t>How do you achieve them?</a:t>
            </a:r>
          </a:p>
        </p:txBody>
      </p:sp>
      <p:sp>
        <p:nvSpPr>
          <p:cNvPr id="41987" name="Rectangle 6"/>
          <p:cNvSpPr>
            <a:spLocks noGrp="1" noChangeArrowheads="1"/>
          </p:cNvSpPr>
          <p:nvPr>
            <p:ph idx="1"/>
          </p:nvPr>
        </p:nvSpPr>
        <p:spPr>
          <a:xfrm>
            <a:off x="1403350" y="2205038"/>
            <a:ext cx="7416800" cy="3008312"/>
          </a:xfrm>
        </p:spPr>
        <p:txBody>
          <a:bodyPr/>
          <a:lstStyle/>
          <a:p>
            <a:pPr eaLnBrk="1" hangingPunct="1"/>
            <a:r>
              <a:rPr lang="en-AU" altLang="en-US" sz="4000" smtClean="0"/>
              <a:t>Strategic planning</a:t>
            </a:r>
          </a:p>
          <a:p>
            <a:pPr lvl="1" eaLnBrk="1" hangingPunct="1"/>
            <a:r>
              <a:rPr lang="en-AU" altLang="en-US" sz="3600" smtClean="0"/>
              <a:t>Long term, big picture</a:t>
            </a:r>
          </a:p>
          <a:p>
            <a:pPr eaLnBrk="1" hangingPunct="1"/>
            <a:endParaRPr lang="en-AU" altLang="en-US" sz="1800" smtClean="0"/>
          </a:p>
          <a:p>
            <a:pPr eaLnBrk="1" hangingPunct="1"/>
            <a:r>
              <a:rPr lang="en-AU" altLang="en-US" sz="4000" smtClean="0"/>
              <a:t>A budget</a:t>
            </a:r>
          </a:p>
          <a:p>
            <a:pPr lvl="1" eaLnBrk="1" hangingPunct="1"/>
            <a:r>
              <a:rPr lang="en-AU" altLang="en-US" sz="3600" smtClean="0"/>
              <a:t>Short term, nitty gritty!</a:t>
            </a:r>
          </a:p>
          <a:p>
            <a:pPr eaLnBrk="1" hangingPunct="1"/>
            <a:endParaRPr lang="en-AU" altLang="en-US" sz="4000" smtClean="0"/>
          </a:p>
          <a:p>
            <a:pPr lvl="1" eaLnBrk="1" hangingPunct="1"/>
            <a:endParaRPr lang="en-AU" altLang="en-US" sz="3600" smtClean="0"/>
          </a:p>
          <a:p>
            <a:pPr lvl="2" eaLnBrk="1" hangingPunct="1"/>
            <a:endParaRPr lang="en-AU" altLang="en-US" sz="3200" smtClean="0"/>
          </a:p>
          <a:p>
            <a:pPr lvl="1" eaLnBrk="1" hangingPunct="1"/>
            <a:endParaRPr lang="en-AU" altLang="en-US" sz="3600" smtClean="0"/>
          </a:p>
        </p:txBody>
      </p:sp>
      <p:sp>
        <p:nvSpPr>
          <p:cNvPr id="8196" name="Slide Number Placeholder 4"/>
          <p:cNvSpPr>
            <a:spLocks noGrp="1"/>
          </p:cNvSpPr>
          <p:nvPr>
            <p:ph type="sldNum" sz="quarter" idx="4294967295"/>
          </p:nvPr>
        </p:nvSpPr>
        <p:spPr>
          <a:xfrm>
            <a:off x="8172450" y="6284913"/>
            <a:ext cx="784225"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Char char="•"/>
              <a:defRPr kumimoji="1" sz="2400">
                <a:solidFill>
                  <a:srgbClr val="595959"/>
                </a:solidFill>
                <a:latin typeface="Arial" pitchFamily="34" charset="0"/>
                <a:cs typeface="Arial" pitchFamily="34" charset="0"/>
              </a:defRPr>
            </a:lvl1pPr>
            <a:lvl2pPr marL="742950" indent="-285750">
              <a:spcBef>
                <a:spcPct val="20000"/>
              </a:spcBef>
              <a:buClr>
                <a:schemeClr val="tx1"/>
              </a:buClr>
              <a:buFont typeface="Arial" pitchFamily="34" charset="0"/>
              <a:buChar char="–"/>
              <a:defRPr kumimoji="1" sz="2000">
                <a:solidFill>
                  <a:srgbClr val="595959"/>
                </a:solidFill>
                <a:latin typeface="Arial" pitchFamily="34" charset="0"/>
                <a:cs typeface="Arial" pitchFamily="34" charset="0"/>
              </a:defRPr>
            </a:lvl2pPr>
            <a:lvl3pPr marL="1143000" indent="-228600">
              <a:spcBef>
                <a:spcPct val="20000"/>
              </a:spcBef>
              <a:buClr>
                <a:schemeClr val="tx1"/>
              </a:buClr>
              <a:buFont typeface="Wingdings" pitchFamily="2" charset="2"/>
              <a:buChar char="§"/>
              <a:defRPr kumimoji="1">
                <a:solidFill>
                  <a:srgbClr val="595959"/>
                </a:solidFill>
                <a:latin typeface="Arial" pitchFamily="34" charset="0"/>
                <a:cs typeface="Arial" pitchFamily="34" charset="0"/>
              </a:defRPr>
            </a:lvl3pPr>
            <a:lvl4pPr marL="1600200" indent="-228600">
              <a:spcBef>
                <a:spcPct val="20000"/>
              </a:spcBef>
              <a:buClr>
                <a:schemeClr val="tx1"/>
              </a:buClr>
              <a:buChar char="•"/>
              <a:defRPr kumimoji="1" sz="1600">
                <a:solidFill>
                  <a:srgbClr val="595959"/>
                </a:solidFill>
                <a:latin typeface="Arial" pitchFamily="34" charset="0"/>
                <a:cs typeface="Arial" pitchFamily="34" charset="0"/>
              </a:defRPr>
            </a:lvl4pPr>
            <a:lvl5pPr marL="2057400" indent="-228600">
              <a:spcBef>
                <a:spcPct val="20000"/>
              </a:spcBef>
              <a:buClr>
                <a:schemeClr val="tx1"/>
              </a:buClr>
              <a:buFont typeface="Arial" pitchFamily="34" charset="0"/>
              <a:buChar char="–"/>
              <a:defRPr kumimoji="1" sz="1400">
                <a:solidFill>
                  <a:srgbClr val="595959"/>
                </a:solidFill>
                <a:latin typeface="Arial" pitchFamily="34" charset="0"/>
                <a:cs typeface="Arial" pitchFamily="34" charset="0"/>
              </a:defRPr>
            </a:lvl5pPr>
            <a:lvl6pPr marL="2514600" indent="-228600" eaLnBrk="0" fontAlgn="base" hangingPunct="0">
              <a:spcBef>
                <a:spcPct val="20000"/>
              </a:spcBef>
              <a:spcAft>
                <a:spcPct val="0"/>
              </a:spcAft>
              <a:buClr>
                <a:schemeClr val="tx1"/>
              </a:buClr>
              <a:buFont typeface="Arial" pitchFamily="34" charset="0"/>
              <a:buChar char="–"/>
              <a:defRPr kumimoji="1" sz="1400">
                <a:solidFill>
                  <a:srgbClr val="595959"/>
                </a:solidFill>
                <a:latin typeface="Arial" pitchFamily="34" charset="0"/>
                <a:cs typeface="Arial" pitchFamily="34" charset="0"/>
              </a:defRPr>
            </a:lvl6pPr>
            <a:lvl7pPr marL="2971800" indent="-228600" eaLnBrk="0" fontAlgn="base" hangingPunct="0">
              <a:spcBef>
                <a:spcPct val="20000"/>
              </a:spcBef>
              <a:spcAft>
                <a:spcPct val="0"/>
              </a:spcAft>
              <a:buClr>
                <a:schemeClr val="tx1"/>
              </a:buClr>
              <a:buFont typeface="Arial" pitchFamily="34" charset="0"/>
              <a:buChar char="–"/>
              <a:defRPr kumimoji="1" sz="1400">
                <a:solidFill>
                  <a:srgbClr val="595959"/>
                </a:solidFill>
                <a:latin typeface="Arial" pitchFamily="34" charset="0"/>
                <a:cs typeface="Arial" pitchFamily="34" charset="0"/>
              </a:defRPr>
            </a:lvl7pPr>
            <a:lvl8pPr marL="3429000" indent="-228600" eaLnBrk="0" fontAlgn="base" hangingPunct="0">
              <a:spcBef>
                <a:spcPct val="20000"/>
              </a:spcBef>
              <a:spcAft>
                <a:spcPct val="0"/>
              </a:spcAft>
              <a:buClr>
                <a:schemeClr val="tx1"/>
              </a:buClr>
              <a:buFont typeface="Arial" pitchFamily="34" charset="0"/>
              <a:buChar char="–"/>
              <a:defRPr kumimoji="1" sz="1400">
                <a:solidFill>
                  <a:srgbClr val="595959"/>
                </a:solidFill>
                <a:latin typeface="Arial" pitchFamily="34" charset="0"/>
                <a:cs typeface="Arial" pitchFamily="34" charset="0"/>
              </a:defRPr>
            </a:lvl8pPr>
            <a:lvl9pPr marL="3886200" indent="-228600" eaLnBrk="0" fontAlgn="base" hangingPunct="0">
              <a:spcBef>
                <a:spcPct val="20000"/>
              </a:spcBef>
              <a:spcAft>
                <a:spcPct val="0"/>
              </a:spcAft>
              <a:buClr>
                <a:schemeClr val="tx1"/>
              </a:buClr>
              <a:buFont typeface="Arial" pitchFamily="34" charset="0"/>
              <a:buChar char="–"/>
              <a:defRPr kumimoji="1" sz="1400">
                <a:solidFill>
                  <a:srgbClr val="595959"/>
                </a:solidFill>
                <a:latin typeface="Arial" pitchFamily="34" charset="0"/>
                <a:cs typeface="Arial" pitchFamily="34" charset="0"/>
              </a:defRPr>
            </a:lvl9pPr>
          </a:lstStyle>
          <a:p>
            <a:pPr>
              <a:spcBef>
                <a:spcPct val="50000"/>
              </a:spcBef>
              <a:buClrTx/>
              <a:buFontTx/>
              <a:buNone/>
            </a:pPr>
            <a:r>
              <a:rPr kumimoji="0" lang="en-AU" altLang="en-US" sz="1400" smtClean="0">
                <a:solidFill>
                  <a:schemeClr val="tx1"/>
                </a:solidFill>
              </a:rPr>
              <a:t>9-</a:t>
            </a:r>
            <a:fld id="{F1C260F5-D29A-42F5-BE0B-8EB7F6C7CAC4}" type="slidenum">
              <a:rPr kumimoji="0" lang="en-AU" altLang="en-US" sz="1400" smtClean="0">
                <a:solidFill>
                  <a:schemeClr val="tx1"/>
                </a:solidFill>
              </a:rPr>
              <a:pPr>
                <a:spcBef>
                  <a:spcPct val="50000"/>
                </a:spcBef>
                <a:buClrTx/>
                <a:buFontTx/>
                <a:buNone/>
              </a:pPr>
              <a:t>3</a:t>
            </a:fld>
            <a:endParaRPr kumimoji="0" lang="en-AU" altLang="en-US" sz="1400" b="0" smtClean="0">
              <a:solidFill>
                <a:schemeClr val="tx1"/>
              </a:solidFill>
            </a:endParaRPr>
          </a:p>
        </p:txBody>
      </p:sp>
    </p:spTree>
    <p:extLst>
      <p:ext uri="{BB962C8B-B14F-4D97-AF65-F5344CB8AC3E}">
        <p14:creationId xmlns:p14="http://schemas.microsoft.com/office/powerpoint/2010/main" val="3605682900"/>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animEffect transition="in" filter="wipe(down)">
                                      <p:cBhvr>
                                        <p:cTn id="7" dur="500"/>
                                        <p:tgtEl>
                                          <p:spTgt spid="41987">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41987">
                                            <p:txEl>
                                              <p:pRg st="1" end="1"/>
                                            </p:txEl>
                                          </p:spTgt>
                                        </p:tgtEl>
                                        <p:attrNameLst>
                                          <p:attrName>style.visibility</p:attrName>
                                        </p:attrNameLst>
                                      </p:cBhvr>
                                      <p:to>
                                        <p:strVal val="visible"/>
                                      </p:to>
                                    </p:set>
                                    <p:animEffect transition="in" filter="wipe(down)">
                                      <p:cBhvr>
                                        <p:cTn id="10" dur="500"/>
                                        <p:tgtEl>
                                          <p:spTgt spid="41987">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41987">
                                            <p:txEl>
                                              <p:pRg st="3" end="3"/>
                                            </p:txEl>
                                          </p:spTgt>
                                        </p:tgtEl>
                                        <p:attrNameLst>
                                          <p:attrName>style.visibility</p:attrName>
                                        </p:attrNameLst>
                                      </p:cBhvr>
                                      <p:to>
                                        <p:strVal val="visible"/>
                                      </p:to>
                                    </p:set>
                                    <p:animEffect transition="in" filter="wipe(down)">
                                      <p:cBhvr>
                                        <p:cTn id="15" dur="500"/>
                                        <p:tgtEl>
                                          <p:spTgt spid="41987">
                                            <p:txEl>
                                              <p:pRg st="3" end="3"/>
                                            </p:txEl>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41987">
                                            <p:txEl>
                                              <p:pRg st="4" end="4"/>
                                            </p:txEl>
                                          </p:spTgt>
                                        </p:tgtEl>
                                        <p:attrNameLst>
                                          <p:attrName>style.visibility</p:attrName>
                                        </p:attrNameLst>
                                      </p:cBhvr>
                                      <p:to>
                                        <p:strVal val="visible"/>
                                      </p:to>
                                    </p:set>
                                    <p:animEffect transition="in" filter="wipe(down)">
                                      <p:cBhvr>
                                        <p:cTn id="18" dur="500"/>
                                        <p:tgtEl>
                                          <p:spTgt spid="4198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altLang="en-US" smtClean="0"/>
              <a:t>Budget defined</a:t>
            </a:r>
          </a:p>
        </p:txBody>
      </p:sp>
      <p:sp>
        <p:nvSpPr>
          <p:cNvPr id="9219" name="Rectangle 3"/>
          <p:cNvSpPr>
            <a:spLocks noGrp="1" noChangeArrowheads="1"/>
          </p:cNvSpPr>
          <p:nvPr>
            <p:ph idx="1"/>
          </p:nvPr>
        </p:nvSpPr>
        <p:spPr>
          <a:xfrm>
            <a:off x="1187450" y="1484313"/>
            <a:ext cx="7499350" cy="4389437"/>
          </a:xfrm>
        </p:spPr>
        <p:txBody>
          <a:bodyPr/>
          <a:lstStyle/>
          <a:p>
            <a:pPr eaLnBrk="1" hangingPunct="1"/>
            <a:r>
              <a:rPr lang="en-US" altLang="en-US" sz="3200" dirty="0" smtClean="0"/>
              <a:t>The quantitative expression of a proposed plan of action by management for a specified period and</a:t>
            </a:r>
          </a:p>
          <a:p>
            <a:pPr eaLnBrk="1" hangingPunct="1"/>
            <a:r>
              <a:rPr lang="en-US" altLang="en-US" sz="3200" dirty="0" smtClean="0"/>
              <a:t>An aid to coordinating what needs to be done to implement that plan</a:t>
            </a:r>
          </a:p>
          <a:p>
            <a:pPr eaLnBrk="1" hangingPunct="1"/>
            <a:r>
              <a:rPr lang="en-US" altLang="en-US" sz="3200" dirty="0" smtClean="0"/>
              <a:t>May include both financial and non-financial data</a:t>
            </a:r>
          </a:p>
        </p:txBody>
      </p:sp>
    </p:spTree>
    <p:extLst>
      <p:ext uri="{BB962C8B-B14F-4D97-AF65-F5344CB8AC3E}">
        <p14:creationId xmlns:p14="http://schemas.microsoft.com/office/powerpoint/2010/main" val="34844542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title"/>
          </p:nvPr>
        </p:nvSpPr>
        <p:spPr>
          <a:xfrm>
            <a:off x="1285875" y="571500"/>
            <a:ext cx="7467600" cy="935038"/>
          </a:xfrm>
        </p:spPr>
        <p:txBody>
          <a:bodyPr/>
          <a:lstStyle/>
          <a:p>
            <a:pPr eaLnBrk="1" hangingPunct="1"/>
            <a:r>
              <a:rPr lang="en-AU" altLang="en-US" smtClean="0"/>
              <a:t>Strategic planning and budgeting systems</a:t>
            </a:r>
          </a:p>
        </p:txBody>
      </p:sp>
      <p:sp>
        <p:nvSpPr>
          <p:cNvPr id="9219" name="Rectangle 8"/>
          <p:cNvSpPr>
            <a:spLocks noGrp="1" noChangeArrowheads="1"/>
          </p:cNvSpPr>
          <p:nvPr>
            <p:ph idx="1"/>
          </p:nvPr>
        </p:nvSpPr>
        <p:spPr>
          <a:xfrm>
            <a:off x="1214438" y="1643063"/>
            <a:ext cx="7750175" cy="4537075"/>
          </a:xfrm>
        </p:spPr>
        <p:txBody>
          <a:bodyPr/>
          <a:lstStyle/>
          <a:p>
            <a:pPr eaLnBrk="1" hangingPunct="1"/>
            <a:r>
              <a:rPr lang="en-AU" altLang="en-US" smtClean="0"/>
              <a:t>A budget is:</a:t>
            </a:r>
          </a:p>
          <a:p>
            <a:pPr lvl="1" eaLnBrk="1" hangingPunct="1">
              <a:spcBef>
                <a:spcPts val="600"/>
              </a:spcBef>
            </a:pPr>
            <a:r>
              <a:rPr lang="en-AU" altLang="en-US" smtClean="0"/>
              <a:t>A detailed plan of future operating activities</a:t>
            </a:r>
          </a:p>
          <a:p>
            <a:pPr lvl="1" eaLnBrk="1" hangingPunct="1">
              <a:spcBef>
                <a:spcPts val="600"/>
              </a:spcBef>
            </a:pPr>
            <a:r>
              <a:rPr lang="en-AU" altLang="en-US" smtClean="0"/>
              <a:t>A financial model of future operations </a:t>
            </a:r>
          </a:p>
          <a:p>
            <a:pPr lvl="1" eaLnBrk="1" hangingPunct="1">
              <a:spcBef>
                <a:spcPts val="600"/>
              </a:spcBef>
            </a:pPr>
            <a:r>
              <a:rPr lang="en-AU" altLang="en-US" smtClean="0"/>
              <a:t>A core component of an organisation’s planning and control system</a:t>
            </a:r>
          </a:p>
          <a:p>
            <a:pPr lvl="1" eaLnBrk="1" hangingPunct="1">
              <a:spcBef>
                <a:spcPts val="600"/>
              </a:spcBef>
            </a:pPr>
            <a:r>
              <a:rPr lang="en-AU" altLang="en-US" smtClean="0"/>
              <a:t>A critical way of providing information to managers  </a:t>
            </a:r>
          </a:p>
          <a:p>
            <a:pPr lvl="1" eaLnBrk="1" hangingPunct="1">
              <a:spcBef>
                <a:spcPts val="600"/>
              </a:spcBef>
            </a:pPr>
            <a:r>
              <a:rPr lang="en-AU" altLang="en-US" smtClean="0"/>
              <a:t>Regarded as short-term planning, typically for one year  </a:t>
            </a:r>
          </a:p>
        </p:txBody>
      </p:sp>
      <p:sp>
        <p:nvSpPr>
          <p:cNvPr id="9220" name="Text Box 8"/>
          <p:cNvSpPr txBox="1">
            <a:spLocks noChangeArrowheads="1"/>
          </p:cNvSpPr>
          <p:nvPr/>
        </p:nvSpPr>
        <p:spPr bwMode="auto">
          <a:xfrm>
            <a:off x="8101013" y="5661025"/>
            <a:ext cx="1295400"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1"/>
              </a:buClr>
              <a:buChar char="•"/>
              <a:defRPr kumimoji="1" sz="3200">
                <a:solidFill>
                  <a:schemeClr val="tx1"/>
                </a:solidFill>
                <a:latin typeface="Arial" panose="020B0604020202020204" pitchFamily="34" charset="0"/>
                <a:ea typeface="ヒラギノ角ゴ Pro W3" charset="-128"/>
              </a:defRPr>
            </a:lvl1pPr>
            <a:lvl2pPr marL="742950" indent="-285750">
              <a:spcBef>
                <a:spcPct val="20000"/>
              </a:spcBef>
              <a:buClr>
                <a:schemeClr val="tx1"/>
              </a:buClr>
              <a:buFont typeface="Arial" panose="020B0604020202020204" pitchFamily="34" charset="0"/>
              <a:buChar char="–"/>
              <a:defRPr kumimoji="1" sz="2800">
                <a:solidFill>
                  <a:schemeClr val="tx1"/>
                </a:solidFill>
                <a:latin typeface="Arial" panose="020B0604020202020204" pitchFamily="34" charset="0"/>
                <a:ea typeface="ヒラギノ角ゴ Pro W3" charset="-128"/>
              </a:defRPr>
            </a:lvl2pPr>
            <a:lvl3pPr marL="1143000" indent="-228600">
              <a:spcBef>
                <a:spcPct val="20000"/>
              </a:spcBef>
              <a:buClr>
                <a:schemeClr val="tx1"/>
              </a:buClr>
              <a:buFont typeface="Wingdings" panose="05000000000000000000" pitchFamily="2" charset="2"/>
              <a:buChar char="§"/>
              <a:defRPr kumimoji="1" sz="2400">
                <a:solidFill>
                  <a:schemeClr val="tx1"/>
                </a:solidFill>
                <a:latin typeface="Arial" panose="020B0604020202020204" pitchFamily="34" charset="0"/>
                <a:ea typeface="ヒラギノ角ゴ Pro W3" charset="-128"/>
              </a:defRPr>
            </a:lvl3pPr>
            <a:lvl4pPr marL="1600200" indent="-228600">
              <a:spcBef>
                <a:spcPct val="20000"/>
              </a:spcBef>
              <a:buClr>
                <a:schemeClr val="tx1"/>
              </a:buClr>
              <a:buChar char="•"/>
              <a:defRPr kumimoji="1" sz="2000">
                <a:solidFill>
                  <a:schemeClr val="tx1"/>
                </a:solidFill>
                <a:latin typeface="Arial" panose="020B0604020202020204" pitchFamily="34" charset="0"/>
                <a:ea typeface="ヒラギノ角ゴ Pro W3" charset="-128"/>
              </a:defRPr>
            </a:lvl4pPr>
            <a:lvl5pPr marL="2057400" indent="-228600">
              <a:spcBef>
                <a:spcPct val="20000"/>
              </a:spcBef>
              <a:buClr>
                <a:schemeClr val="tx1"/>
              </a:buClr>
              <a:buFont typeface="Arial" panose="020B0604020202020204" pitchFamily="34" charset="0"/>
              <a:defRPr kumimoji="1">
                <a:solidFill>
                  <a:schemeClr val="tx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tx1"/>
              </a:buClr>
              <a:buFont typeface="Arial" panose="020B0604020202020204" pitchFamily="34" charset="0"/>
              <a:defRPr kumimoji="1">
                <a:solidFill>
                  <a:schemeClr val="tx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tx1"/>
              </a:buClr>
              <a:buFont typeface="Arial" panose="020B0604020202020204" pitchFamily="34" charset="0"/>
              <a:defRPr kumimoji="1">
                <a:solidFill>
                  <a:schemeClr val="tx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tx1"/>
              </a:buClr>
              <a:buFont typeface="Arial" panose="020B0604020202020204" pitchFamily="34" charset="0"/>
              <a:defRPr kumimoji="1">
                <a:solidFill>
                  <a:schemeClr val="tx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tx1"/>
              </a:buClr>
              <a:buFont typeface="Arial" panose="020B0604020202020204" pitchFamily="34" charset="0"/>
              <a:defRPr kumimoji="1">
                <a:solidFill>
                  <a:schemeClr val="tx1"/>
                </a:solidFill>
                <a:latin typeface="Arial" panose="020B0604020202020204" pitchFamily="34" charset="0"/>
                <a:ea typeface="ヒラギノ角ゴ Pro W3" charset="-128"/>
              </a:defRPr>
            </a:lvl9pPr>
          </a:lstStyle>
          <a:p>
            <a:pPr>
              <a:spcBef>
                <a:spcPct val="50000"/>
              </a:spcBef>
              <a:buClrTx/>
              <a:buFontTx/>
              <a:buNone/>
            </a:pPr>
            <a:r>
              <a:rPr kumimoji="0" lang="en-US" altLang="en-US" sz="1600" i="1">
                <a:solidFill>
                  <a:srgbClr val="336600"/>
                </a:solidFill>
                <a:latin typeface="Times New Roman" panose="02020603050405020304" pitchFamily="18" charset="0"/>
              </a:rPr>
              <a:t>(cont.)</a:t>
            </a:r>
            <a:endParaRPr kumimoji="0" lang="en-US" altLang="en-US" sz="1600">
              <a:solidFill>
                <a:srgbClr val="336600"/>
              </a:solidFill>
              <a:latin typeface="Times New Roman" panose="02020603050405020304" pitchFamily="18" charset="0"/>
            </a:endParaRPr>
          </a:p>
          <a:p>
            <a:pPr>
              <a:spcBef>
                <a:spcPct val="50000"/>
              </a:spcBef>
              <a:buClrTx/>
              <a:buFontTx/>
              <a:buNone/>
            </a:pPr>
            <a:endParaRPr kumimoji="0" lang="en-AU" altLang="en-US" sz="2400">
              <a:latin typeface="Times New Roman" panose="02020603050405020304" pitchFamily="18" charset="0"/>
            </a:endParaRPr>
          </a:p>
        </p:txBody>
      </p:sp>
    </p:spTree>
    <p:extLst>
      <p:ext uri="{BB962C8B-B14F-4D97-AF65-F5344CB8AC3E}">
        <p14:creationId xmlns:p14="http://schemas.microsoft.com/office/powerpoint/2010/main" val="17254180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5"/>
          <p:cNvSpPr>
            <a:spLocks noGrp="1" noChangeArrowheads="1"/>
          </p:cNvSpPr>
          <p:nvPr>
            <p:ph type="title"/>
          </p:nvPr>
        </p:nvSpPr>
        <p:spPr>
          <a:xfrm>
            <a:off x="1357313" y="428625"/>
            <a:ext cx="7467600" cy="935038"/>
          </a:xfrm>
        </p:spPr>
        <p:txBody>
          <a:bodyPr/>
          <a:lstStyle/>
          <a:p>
            <a:pPr eaLnBrk="1" hangingPunct="1"/>
            <a:r>
              <a:rPr lang="en-AU" altLang="en-US" sz="3200" smtClean="0"/>
              <a:t>Strategic planning and budgeting systems</a:t>
            </a:r>
          </a:p>
        </p:txBody>
      </p:sp>
      <p:sp>
        <p:nvSpPr>
          <p:cNvPr id="11267" name="Rectangle 6"/>
          <p:cNvSpPr>
            <a:spLocks noGrp="1" noChangeArrowheads="1"/>
          </p:cNvSpPr>
          <p:nvPr>
            <p:ph idx="1"/>
          </p:nvPr>
        </p:nvSpPr>
        <p:spPr>
          <a:xfrm>
            <a:off x="1285875" y="1500188"/>
            <a:ext cx="7416800" cy="4537075"/>
          </a:xfrm>
        </p:spPr>
        <p:txBody>
          <a:bodyPr/>
          <a:lstStyle/>
          <a:p>
            <a:pPr eaLnBrk="1" hangingPunct="1"/>
            <a:r>
              <a:rPr lang="en-AU" altLang="en-US" smtClean="0"/>
              <a:t>Strategic planning is long-term planning usually undertaken by senior managers</a:t>
            </a:r>
          </a:p>
          <a:p>
            <a:pPr lvl="1" eaLnBrk="1" hangingPunct="1">
              <a:spcBef>
                <a:spcPts val="600"/>
              </a:spcBef>
            </a:pPr>
            <a:r>
              <a:rPr lang="en-AU" altLang="en-US" smtClean="0"/>
              <a:t>Decisions about corporate strategy </a:t>
            </a:r>
          </a:p>
          <a:p>
            <a:pPr lvl="1" eaLnBrk="1" hangingPunct="1">
              <a:spcBef>
                <a:spcPts val="600"/>
              </a:spcBef>
            </a:pPr>
            <a:r>
              <a:rPr lang="en-AU" altLang="en-US" smtClean="0"/>
              <a:t>Decisions about business strategy</a:t>
            </a:r>
          </a:p>
          <a:p>
            <a:pPr lvl="1" eaLnBrk="1" hangingPunct="1">
              <a:spcBef>
                <a:spcPts val="600"/>
              </a:spcBef>
            </a:pPr>
            <a:r>
              <a:rPr lang="en-AU" altLang="en-US" smtClean="0"/>
              <a:t>A time horizon of three or more years</a:t>
            </a:r>
          </a:p>
          <a:p>
            <a:pPr lvl="1" eaLnBrk="1" hangingPunct="1">
              <a:spcBef>
                <a:spcPts val="600"/>
              </a:spcBef>
            </a:pPr>
            <a:r>
              <a:rPr lang="en-AU" altLang="en-US" smtClean="0"/>
              <a:t>Formulated in broad terms </a:t>
            </a:r>
          </a:p>
          <a:p>
            <a:pPr lvl="1" eaLnBrk="1" hangingPunct="1">
              <a:spcBef>
                <a:spcPts val="600"/>
              </a:spcBef>
            </a:pPr>
            <a:r>
              <a:rPr lang="en-AU" altLang="en-US" smtClean="0"/>
              <a:t>Directly influences the formulation of budgets</a:t>
            </a:r>
          </a:p>
          <a:p>
            <a:pPr lvl="1" eaLnBrk="1" hangingPunct="1"/>
            <a:endParaRPr lang="en-AU" altLang="en-US" smtClean="0"/>
          </a:p>
          <a:p>
            <a:pPr lvl="2" eaLnBrk="1" hangingPunct="1"/>
            <a:endParaRPr lang="en-AU" altLang="en-US" smtClean="0"/>
          </a:p>
          <a:p>
            <a:pPr lvl="1" eaLnBrk="1" hangingPunct="1"/>
            <a:endParaRPr lang="en-AU" altLang="en-US" smtClean="0"/>
          </a:p>
        </p:txBody>
      </p:sp>
    </p:spTree>
    <p:extLst>
      <p:ext uri="{BB962C8B-B14F-4D97-AF65-F5344CB8AC3E}">
        <p14:creationId xmlns:p14="http://schemas.microsoft.com/office/powerpoint/2010/main" val="36861363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title"/>
          </p:nvPr>
        </p:nvSpPr>
        <p:spPr>
          <a:xfrm>
            <a:off x="1344613" y="214313"/>
            <a:ext cx="7799387" cy="935037"/>
          </a:xfrm>
        </p:spPr>
        <p:txBody>
          <a:bodyPr/>
          <a:lstStyle/>
          <a:p>
            <a:pPr eaLnBrk="1" hangingPunct="1"/>
            <a:r>
              <a:rPr lang="en-AU" altLang="en-US" sz="4400" smtClean="0"/>
              <a:t>Why do budgeting?</a:t>
            </a:r>
          </a:p>
        </p:txBody>
      </p:sp>
      <p:sp>
        <p:nvSpPr>
          <p:cNvPr id="43011" name="Rectangle 8"/>
          <p:cNvSpPr>
            <a:spLocks noGrp="1" noChangeArrowheads="1"/>
          </p:cNvSpPr>
          <p:nvPr>
            <p:ph idx="1"/>
          </p:nvPr>
        </p:nvSpPr>
        <p:spPr>
          <a:xfrm>
            <a:off x="1258888" y="1628775"/>
            <a:ext cx="7343775" cy="3168650"/>
          </a:xfrm>
        </p:spPr>
        <p:txBody>
          <a:bodyPr/>
          <a:lstStyle/>
          <a:p>
            <a:pPr eaLnBrk="1" hangingPunct="1"/>
            <a:r>
              <a:rPr lang="en-AU" altLang="en-US" sz="3600" dirty="0" smtClean="0"/>
              <a:t>Planning and Control</a:t>
            </a:r>
          </a:p>
          <a:p>
            <a:pPr eaLnBrk="1" hangingPunct="1"/>
            <a:r>
              <a:rPr lang="en-AU" altLang="en-US" sz="3600" dirty="0" smtClean="0"/>
              <a:t>Communication and coordination</a:t>
            </a:r>
          </a:p>
          <a:p>
            <a:pPr eaLnBrk="1" hangingPunct="1"/>
            <a:r>
              <a:rPr lang="en-AU" altLang="en-US" sz="3600" dirty="0" smtClean="0"/>
              <a:t>Resources allocation</a:t>
            </a:r>
          </a:p>
          <a:p>
            <a:pPr eaLnBrk="1" hangingPunct="1"/>
            <a:r>
              <a:rPr lang="en-AU" altLang="en-US" sz="3600" dirty="0" smtClean="0"/>
              <a:t>Performance evaluation and Rewards</a:t>
            </a:r>
          </a:p>
          <a:p>
            <a:pPr eaLnBrk="1" hangingPunct="1"/>
            <a:endParaRPr lang="en-AU" altLang="en-US" sz="3600" dirty="0" smtClean="0"/>
          </a:p>
          <a:p>
            <a:pPr eaLnBrk="1" hangingPunct="1"/>
            <a:endParaRPr lang="en-AU" altLang="en-US" sz="3600" dirty="0" smtClean="0"/>
          </a:p>
        </p:txBody>
      </p:sp>
      <p:sp>
        <p:nvSpPr>
          <p:cNvPr id="10244" name="Slide Number Placeholder 4"/>
          <p:cNvSpPr>
            <a:spLocks noGrp="1"/>
          </p:cNvSpPr>
          <p:nvPr>
            <p:ph type="sldNum" sz="quarter" idx="4294967295"/>
          </p:nvPr>
        </p:nvSpPr>
        <p:spPr>
          <a:xfrm>
            <a:off x="8172450" y="6284913"/>
            <a:ext cx="784225"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Char char="•"/>
              <a:defRPr kumimoji="1" sz="2400">
                <a:solidFill>
                  <a:srgbClr val="595959"/>
                </a:solidFill>
                <a:latin typeface="Arial" pitchFamily="34" charset="0"/>
                <a:cs typeface="Arial" pitchFamily="34" charset="0"/>
              </a:defRPr>
            </a:lvl1pPr>
            <a:lvl2pPr marL="742950" indent="-285750">
              <a:spcBef>
                <a:spcPct val="20000"/>
              </a:spcBef>
              <a:buClr>
                <a:schemeClr val="tx1"/>
              </a:buClr>
              <a:buFont typeface="Arial" pitchFamily="34" charset="0"/>
              <a:buChar char="–"/>
              <a:defRPr kumimoji="1" sz="2000">
                <a:solidFill>
                  <a:srgbClr val="595959"/>
                </a:solidFill>
                <a:latin typeface="Arial" pitchFamily="34" charset="0"/>
                <a:cs typeface="Arial" pitchFamily="34" charset="0"/>
              </a:defRPr>
            </a:lvl2pPr>
            <a:lvl3pPr marL="1143000" indent="-228600">
              <a:spcBef>
                <a:spcPct val="20000"/>
              </a:spcBef>
              <a:buClr>
                <a:schemeClr val="tx1"/>
              </a:buClr>
              <a:buFont typeface="Wingdings" pitchFamily="2" charset="2"/>
              <a:buChar char="§"/>
              <a:defRPr kumimoji="1">
                <a:solidFill>
                  <a:srgbClr val="595959"/>
                </a:solidFill>
                <a:latin typeface="Arial" pitchFamily="34" charset="0"/>
                <a:cs typeface="Arial" pitchFamily="34" charset="0"/>
              </a:defRPr>
            </a:lvl3pPr>
            <a:lvl4pPr marL="1600200" indent="-228600">
              <a:spcBef>
                <a:spcPct val="20000"/>
              </a:spcBef>
              <a:buClr>
                <a:schemeClr val="tx1"/>
              </a:buClr>
              <a:buChar char="•"/>
              <a:defRPr kumimoji="1" sz="1600">
                <a:solidFill>
                  <a:srgbClr val="595959"/>
                </a:solidFill>
                <a:latin typeface="Arial" pitchFamily="34" charset="0"/>
                <a:cs typeface="Arial" pitchFamily="34" charset="0"/>
              </a:defRPr>
            </a:lvl4pPr>
            <a:lvl5pPr marL="2057400" indent="-228600">
              <a:spcBef>
                <a:spcPct val="20000"/>
              </a:spcBef>
              <a:buClr>
                <a:schemeClr val="tx1"/>
              </a:buClr>
              <a:buFont typeface="Arial" pitchFamily="34" charset="0"/>
              <a:buChar char="–"/>
              <a:defRPr kumimoji="1" sz="1400">
                <a:solidFill>
                  <a:srgbClr val="595959"/>
                </a:solidFill>
                <a:latin typeface="Arial" pitchFamily="34" charset="0"/>
                <a:cs typeface="Arial" pitchFamily="34" charset="0"/>
              </a:defRPr>
            </a:lvl5pPr>
            <a:lvl6pPr marL="2514600" indent="-228600" eaLnBrk="0" fontAlgn="base" hangingPunct="0">
              <a:spcBef>
                <a:spcPct val="20000"/>
              </a:spcBef>
              <a:spcAft>
                <a:spcPct val="0"/>
              </a:spcAft>
              <a:buClr>
                <a:schemeClr val="tx1"/>
              </a:buClr>
              <a:buFont typeface="Arial" pitchFamily="34" charset="0"/>
              <a:buChar char="–"/>
              <a:defRPr kumimoji="1" sz="1400">
                <a:solidFill>
                  <a:srgbClr val="595959"/>
                </a:solidFill>
                <a:latin typeface="Arial" pitchFamily="34" charset="0"/>
                <a:cs typeface="Arial" pitchFamily="34" charset="0"/>
              </a:defRPr>
            </a:lvl6pPr>
            <a:lvl7pPr marL="2971800" indent="-228600" eaLnBrk="0" fontAlgn="base" hangingPunct="0">
              <a:spcBef>
                <a:spcPct val="20000"/>
              </a:spcBef>
              <a:spcAft>
                <a:spcPct val="0"/>
              </a:spcAft>
              <a:buClr>
                <a:schemeClr val="tx1"/>
              </a:buClr>
              <a:buFont typeface="Arial" pitchFamily="34" charset="0"/>
              <a:buChar char="–"/>
              <a:defRPr kumimoji="1" sz="1400">
                <a:solidFill>
                  <a:srgbClr val="595959"/>
                </a:solidFill>
                <a:latin typeface="Arial" pitchFamily="34" charset="0"/>
                <a:cs typeface="Arial" pitchFamily="34" charset="0"/>
              </a:defRPr>
            </a:lvl7pPr>
            <a:lvl8pPr marL="3429000" indent="-228600" eaLnBrk="0" fontAlgn="base" hangingPunct="0">
              <a:spcBef>
                <a:spcPct val="20000"/>
              </a:spcBef>
              <a:spcAft>
                <a:spcPct val="0"/>
              </a:spcAft>
              <a:buClr>
                <a:schemeClr val="tx1"/>
              </a:buClr>
              <a:buFont typeface="Arial" pitchFamily="34" charset="0"/>
              <a:buChar char="–"/>
              <a:defRPr kumimoji="1" sz="1400">
                <a:solidFill>
                  <a:srgbClr val="595959"/>
                </a:solidFill>
                <a:latin typeface="Arial" pitchFamily="34" charset="0"/>
                <a:cs typeface="Arial" pitchFamily="34" charset="0"/>
              </a:defRPr>
            </a:lvl8pPr>
            <a:lvl9pPr marL="3886200" indent="-228600" eaLnBrk="0" fontAlgn="base" hangingPunct="0">
              <a:spcBef>
                <a:spcPct val="20000"/>
              </a:spcBef>
              <a:spcAft>
                <a:spcPct val="0"/>
              </a:spcAft>
              <a:buClr>
                <a:schemeClr val="tx1"/>
              </a:buClr>
              <a:buFont typeface="Arial" pitchFamily="34" charset="0"/>
              <a:buChar char="–"/>
              <a:defRPr kumimoji="1" sz="1400">
                <a:solidFill>
                  <a:srgbClr val="595959"/>
                </a:solidFill>
                <a:latin typeface="Arial" pitchFamily="34" charset="0"/>
                <a:cs typeface="Arial" pitchFamily="34" charset="0"/>
              </a:defRPr>
            </a:lvl9pPr>
          </a:lstStyle>
          <a:p>
            <a:pPr>
              <a:spcBef>
                <a:spcPct val="50000"/>
              </a:spcBef>
              <a:buClrTx/>
              <a:buFontTx/>
              <a:buNone/>
            </a:pPr>
            <a:r>
              <a:rPr kumimoji="0" lang="en-AU" altLang="en-US" sz="1400" smtClean="0">
                <a:solidFill>
                  <a:schemeClr val="tx1"/>
                </a:solidFill>
              </a:rPr>
              <a:t>9-</a:t>
            </a:r>
            <a:fld id="{A7B0DDC8-B760-4712-AFD9-FCF99245CDF2}" type="slidenum">
              <a:rPr kumimoji="0" lang="en-AU" altLang="en-US" sz="1400" smtClean="0">
                <a:solidFill>
                  <a:schemeClr val="tx1"/>
                </a:solidFill>
              </a:rPr>
              <a:pPr>
                <a:spcBef>
                  <a:spcPct val="50000"/>
                </a:spcBef>
                <a:buClrTx/>
                <a:buFontTx/>
                <a:buNone/>
              </a:pPr>
              <a:t>7</a:t>
            </a:fld>
            <a:endParaRPr kumimoji="0" lang="en-AU" altLang="en-US" sz="1400" b="0" smtClean="0">
              <a:solidFill>
                <a:schemeClr val="tx1"/>
              </a:solidFill>
            </a:endParaRPr>
          </a:p>
        </p:txBody>
      </p:sp>
    </p:spTree>
    <p:extLst>
      <p:ext uri="{BB962C8B-B14F-4D97-AF65-F5344CB8AC3E}">
        <p14:creationId xmlns:p14="http://schemas.microsoft.com/office/powerpoint/2010/main" val="2818030315"/>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3011">
                                            <p:txEl>
                                              <p:pRg st="0" end="0"/>
                                            </p:txEl>
                                          </p:spTgt>
                                        </p:tgtEl>
                                        <p:attrNameLst>
                                          <p:attrName>style.visibility</p:attrName>
                                        </p:attrNameLst>
                                      </p:cBhvr>
                                      <p:to>
                                        <p:strVal val="visible"/>
                                      </p:to>
                                    </p:set>
                                    <p:anim calcmode="lin" valueType="num">
                                      <p:cBhvr additive="base">
                                        <p:cTn id="7" dur="500" fill="hold"/>
                                        <p:tgtEl>
                                          <p:spTgt spid="4301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3011">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3011">
                                            <p:txEl>
                                              <p:pRg st="1" end="1"/>
                                            </p:txEl>
                                          </p:spTgt>
                                        </p:tgtEl>
                                        <p:attrNameLst>
                                          <p:attrName>style.visibility</p:attrName>
                                        </p:attrNameLst>
                                      </p:cBhvr>
                                      <p:to>
                                        <p:strVal val="visible"/>
                                      </p:to>
                                    </p:set>
                                    <p:anim calcmode="lin" valueType="num">
                                      <p:cBhvr additive="base">
                                        <p:cTn id="11" dur="500" fill="hold"/>
                                        <p:tgtEl>
                                          <p:spTgt spid="43011">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3011">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3011">
                                            <p:txEl>
                                              <p:pRg st="2" end="2"/>
                                            </p:txEl>
                                          </p:spTgt>
                                        </p:tgtEl>
                                        <p:attrNameLst>
                                          <p:attrName>style.visibility</p:attrName>
                                        </p:attrNameLst>
                                      </p:cBhvr>
                                      <p:to>
                                        <p:strVal val="visible"/>
                                      </p:to>
                                    </p:set>
                                    <p:anim calcmode="lin" valueType="num">
                                      <p:cBhvr additive="base">
                                        <p:cTn id="15" dur="500" fill="hold"/>
                                        <p:tgtEl>
                                          <p:spTgt spid="43011">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3011">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43011">
                                            <p:txEl>
                                              <p:pRg st="3" end="3"/>
                                            </p:txEl>
                                          </p:spTgt>
                                        </p:tgtEl>
                                        <p:attrNameLst>
                                          <p:attrName>style.visibility</p:attrName>
                                        </p:attrNameLst>
                                      </p:cBhvr>
                                      <p:to>
                                        <p:strVal val="visible"/>
                                      </p:to>
                                    </p:set>
                                    <p:anim calcmode="lin" valueType="num">
                                      <p:cBhvr additive="base">
                                        <p:cTn id="19" dur="500" fill="hold"/>
                                        <p:tgtEl>
                                          <p:spTgt spid="43011">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3011">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1" grpId="0" build="allAtOnce"/>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title"/>
          </p:nvPr>
        </p:nvSpPr>
        <p:spPr>
          <a:xfrm>
            <a:off x="1258888" y="333375"/>
            <a:ext cx="6715125" cy="935038"/>
          </a:xfrm>
        </p:spPr>
        <p:txBody>
          <a:bodyPr/>
          <a:lstStyle/>
          <a:p>
            <a:pPr eaLnBrk="1" hangingPunct="1"/>
            <a:r>
              <a:rPr lang="en-AU" altLang="en-US" sz="4400" smtClean="0"/>
              <a:t>The annual budget</a:t>
            </a:r>
          </a:p>
        </p:txBody>
      </p:sp>
      <p:sp>
        <p:nvSpPr>
          <p:cNvPr id="44035" name="Rectangle 8"/>
          <p:cNvSpPr>
            <a:spLocks noGrp="1" noChangeArrowheads="1"/>
          </p:cNvSpPr>
          <p:nvPr>
            <p:ph idx="1"/>
          </p:nvPr>
        </p:nvSpPr>
        <p:spPr>
          <a:xfrm>
            <a:off x="1187450" y="1557338"/>
            <a:ext cx="7416800" cy="4235450"/>
          </a:xfrm>
        </p:spPr>
        <p:txBody>
          <a:bodyPr/>
          <a:lstStyle/>
          <a:p>
            <a:pPr eaLnBrk="1" hangingPunct="1"/>
            <a:r>
              <a:rPr lang="en-AU" altLang="en-US" sz="3200" smtClean="0"/>
              <a:t>Comprehensive</a:t>
            </a:r>
          </a:p>
          <a:p>
            <a:pPr lvl="1" eaLnBrk="1" hangingPunct="1"/>
            <a:r>
              <a:rPr lang="en-AU" altLang="en-US" sz="2800" smtClean="0"/>
              <a:t>Several interdependent budgets</a:t>
            </a:r>
          </a:p>
          <a:p>
            <a:pPr lvl="2" eaLnBrk="1" hangingPunct="1"/>
            <a:r>
              <a:rPr lang="en-AU" altLang="en-US" sz="2600" smtClean="0"/>
              <a:t>Financial budgets</a:t>
            </a:r>
          </a:p>
          <a:p>
            <a:pPr lvl="2" eaLnBrk="1" hangingPunct="1"/>
            <a:r>
              <a:rPr lang="en-AU" altLang="en-US" sz="2600" smtClean="0"/>
              <a:t>Operating budgets</a:t>
            </a:r>
          </a:p>
          <a:p>
            <a:pPr eaLnBrk="1" hangingPunct="1"/>
            <a:r>
              <a:rPr lang="en-AU" altLang="en-US" sz="3200" smtClean="0"/>
              <a:t>Large organisations: </a:t>
            </a:r>
          </a:p>
          <a:p>
            <a:pPr lvl="1" eaLnBrk="1" hangingPunct="1"/>
            <a:r>
              <a:rPr lang="en-AU" altLang="en-US" sz="2800" smtClean="0"/>
              <a:t>formal, comprehensive, time consuming</a:t>
            </a:r>
          </a:p>
          <a:p>
            <a:pPr eaLnBrk="1" hangingPunct="1"/>
            <a:r>
              <a:rPr lang="en-AU" altLang="en-US" sz="3200" smtClean="0"/>
              <a:t>Smaller organisations</a:t>
            </a:r>
          </a:p>
          <a:p>
            <a:pPr lvl="1" eaLnBrk="1" hangingPunct="1"/>
            <a:r>
              <a:rPr lang="en-AU" altLang="en-US" sz="2800" smtClean="0"/>
              <a:t>less formal process</a:t>
            </a:r>
          </a:p>
          <a:p>
            <a:pPr lvl="1" eaLnBrk="1" hangingPunct="1"/>
            <a:endParaRPr lang="en-AU" altLang="en-US" sz="2800" smtClean="0"/>
          </a:p>
        </p:txBody>
      </p:sp>
      <p:sp>
        <p:nvSpPr>
          <p:cNvPr id="11268" name="Slide Number Placeholder 4"/>
          <p:cNvSpPr>
            <a:spLocks noGrp="1"/>
          </p:cNvSpPr>
          <p:nvPr>
            <p:ph type="sldNum" sz="quarter" idx="4294967295"/>
          </p:nvPr>
        </p:nvSpPr>
        <p:spPr>
          <a:xfrm>
            <a:off x="8172450" y="6284913"/>
            <a:ext cx="784225"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Char char="•"/>
              <a:defRPr kumimoji="1" sz="2400">
                <a:solidFill>
                  <a:srgbClr val="595959"/>
                </a:solidFill>
                <a:latin typeface="Arial" pitchFamily="34" charset="0"/>
                <a:cs typeface="Arial" pitchFamily="34" charset="0"/>
              </a:defRPr>
            </a:lvl1pPr>
            <a:lvl2pPr marL="742950" indent="-285750">
              <a:spcBef>
                <a:spcPct val="20000"/>
              </a:spcBef>
              <a:buClr>
                <a:schemeClr val="tx1"/>
              </a:buClr>
              <a:buFont typeface="Arial" pitchFamily="34" charset="0"/>
              <a:buChar char="–"/>
              <a:defRPr kumimoji="1" sz="2000">
                <a:solidFill>
                  <a:srgbClr val="595959"/>
                </a:solidFill>
                <a:latin typeface="Arial" pitchFamily="34" charset="0"/>
                <a:cs typeface="Arial" pitchFamily="34" charset="0"/>
              </a:defRPr>
            </a:lvl2pPr>
            <a:lvl3pPr marL="1143000" indent="-228600">
              <a:spcBef>
                <a:spcPct val="20000"/>
              </a:spcBef>
              <a:buClr>
                <a:schemeClr val="tx1"/>
              </a:buClr>
              <a:buFont typeface="Wingdings" pitchFamily="2" charset="2"/>
              <a:buChar char="§"/>
              <a:defRPr kumimoji="1">
                <a:solidFill>
                  <a:srgbClr val="595959"/>
                </a:solidFill>
                <a:latin typeface="Arial" pitchFamily="34" charset="0"/>
                <a:cs typeface="Arial" pitchFamily="34" charset="0"/>
              </a:defRPr>
            </a:lvl3pPr>
            <a:lvl4pPr marL="1600200" indent="-228600">
              <a:spcBef>
                <a:spcPct val="20000"/>
              </a:spcBef>
              <a:buClr>
                <a:schemeClr val="tx1"/>
              </a:buClr>
              <a:buChar char="•"/>
              <a:defRPr kumimoji="1" sz="1600">
                <a:solidFill>
                  <a:srgbClr val="595959"/>
                </a:solidFill>
                <a:latin typeface="Arial" pitchFamily="34" charset="0"/>
                <a:cs typeface="Arial" pitchFamily="34" charset="0"/>
              </a:defRPr>
            </a:lvl4pPr>
            <a:lvl5pPr marL="2057400" indent="-228600">
              <a:spcBef>
                <a:spcPct val="20000"/>
              </a:spcBef>
              <a:buClr>
                <a:schemeClr val="tx1"/>
              </a:buClr>
              <a:buFont typeface="Arial" pitchFamily="34" charset="0"/>
              <a:buChar char="–"/>
              <a:defRPr kumimoji="1" sz="1400">
                <a:solidFill>
                  <a:srgbClr val="595959"/>
                </a:solidFill>
                <a:latin typeface="Arial" pitchFamily="34" charset="0"/>
                <a:cs typeface="Arial" pitchFamily="34" charset="0"/>
              </a:defRPr>
            </a:lvl5pPr>
            <a:lvl6pPr marL="2514600" indent="-228600" eaLnBrk="0" fontAlgn="base" hangingPunct="0">
              <a:spcBef>
                <a:spcPct val="20000"/>
              </a:spcBef>
              <a:spcAft>
                <a:spcPct val="0"/>
              </a:spcAft>
              <a:buClr>
                <a:schemeClr val="tx1"/>
              </a:buClr>
              <a:buFont typeface="Arial" pitchFamily="34" charset="0"/>
              <a:buChar char="–"/>
              <a:defRPr kumimoji="1" sz="1400">
                <a:solidFill>
                  <a:srgbClr val="595959"/>
                </a:solidFill>
                <a:latin typeface="Arial" pitchFamily="34" charset="0"/>
                <a:cs typeface="Arial" pitchFamily="34" charset="0"/>
              </a:defRPr>
            </a:lvl6pPr>
            <a:lvl7pPr marL="2971800" indent="-228600" eaLnBrk="0" fontAlgn="base" hangingPunct="0">
              <a:spcBef>
                <a:spcPct val="20000"/>
              </a:spcBef>
              <a:spcAft>
                <a:spcPct val="0"/>
              </a:spcAft>
              <a:buClr>
                <a:schemeClr val="tx1"/>
              </a:buClr>
              <a:buFont typeface="Arial" pitchFamily="34" charset="0"/>
              <a:buChar char="–"/>
              <a:defRPr kumimoji="1" sz="1400">
                <a:solidFill>
                  <a:srgbClr val="595959"/>
                </a:solidFill>
                <a:latin typeface="Arial" pitchFamily="34" charset="0"/>
                <a:cs typeface="Arial" pitchFamily="34" charset="0"/>
              </a:defRPr>
            </a:lvl7pPr>
            <a:lvl8pPr marL="3429000" indent="-228600" eaLnBrk="0" fontAlgn="base" hangingPunct="0">
              <a:spcBef>
                <a:spcPct val="20000"/>
              </a:spcBef>
              <a:spcAft>
                <a:spcPct val="0"/>
              </a:spcAft>
              <a:buClr>
                <a:schemeClr val="tx1"/>
              </a:buClr>
              <a:buFont typeface="Arial" pitchFamily="34" charset="0"/>
              <a:buChar char="–"/>
              <a:defRPr kumimoji="1" sz="1400">
                <a:solidFill>
                  <a:srgbClr val="595959"/>
                </a:solidFill>
                <a:latin typeface="Arial" pitchFamily="34" charset="0"/>
                <a:cs typeface="Arial" pitchFamily="34" charset="0"/>
              </a:defRPr>
            </a:lvl8pPr>
            <a:lvl9pPr marL="3886200" indent="-228600" eaLnBrk="0" fontAlgn="base" hangingPunct="0">
              <a:spcBef>
                <a:spcPct val="20000"/>
              </a:spcBef>
              <a:spcAft>
                <a:spcPct val="0"/>
              </a:spcAft>
              <a:buClr>
                <a:schemeClr val="tx1"/>
              </a:buClr>
              <a:buFont typeface="Arial" pitchFamily="34" charset="0"/>
              <a:buChar char="–"/>
              <a:defRPr kumimoji="1" sz="1400">
                <a:solidFill>
                  <a:srgbClr val="595959"/>
                </a:solidFill>
                <a:latin typeface="Arial" pitchFamily="34" charset="0"/>
                <a:cs typeface="Arial" pitchFamily="34" charset="0"/>
              </a:defRPr>
            </a:lvl9pPr>
          </a:lstStyle>
          <a:p>
            <a:pPr>
              <a:spcBef>
                <a:spcPct val="50000"/>
              </a:spcBef>
              <a:buClrTx/>
              <a:buFontTx/>
              <a:buNone/>
            </a:pPr>
            <a:r>
              <a:rPr kumimoji="0" lang="en-AU" altLang="en-US" sz="1400" smtClean="0">
                <a:solidFill>
                  <a:schemeClr val="tx1"/>
                </a:solidFill>
              </a:rPr>
              <a:t>9-</a:t>
            </a:r>
            <a:fld id="{E335393B-FE8C-4F0D-91C8-5843021650AA}" type="slidenum">
              <a:rPr kumimoji="0" lang="en-AU" altLang="en-US" sz="1400" smtClean="0">
                <a:solidFill>
                  <a:schemeClr val="tx1"/>
                </a:solidFill>
              </a:rPr>
              <a:pPr>
                <a:spcBef>
                  <a:spcPct val="50000"/>
                </a:spcBef>
                <a:buClrTx/>
                <a:buFontTx/>
                <a:buNone/>
              </a:pPr>
              <a:t>8</a:t>
            </a:fld>
            <a:endParaRPr kumimoji="0" lang="en-AU" altLang="en-US" sz="1400" b="0" smtClean="0">
              <a:solidFill>
                <a:schemeClr val="tx1"/>
              </a:solidFill>
            </a:endParaRPr>
          </a:p>
        </p:txBody>
      </p:sp>
    </p:spTree>
    <p:extLst>
      <p:ext uri="{BB962C8B-B14F-4D97-AF65-F5344CB8AC3E}">
        <p14:creationId xmlns:p14="http://schemas.microsoft.com/office/powerpoint/2010/main" val="513364399"/>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4035">
                                            <p:txEl>
                                              <p:pRg st="0" end="0"/>
                                            </p:txEl>
                                          </p:spTgt>
                                        </p:tgtEl>
                                        <p:attrNameLst>
                                          <p:attrName>style.visibility</p:attrName>
                                        </p:attrNameLst>
                                      </p:cBhvr>
                                      <p:to>
                                        <p:strVal val="visible"/>
                                      </p:to>
                                    </p:set>
                                    <p:animEffect transition="in" filter="wipe(down)">
                                      <p:cBhvr>
                                        <p:cTn id="7" dur="500"/>
                                        <p:tgtEl>
                                          <p:spTgt spid="44035">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44035">
                                            <p:txEl>
                                              <p:pRg st="1" end="1"/>
                                            </p:txEl>
                                          </p:spTgt>
                                        </p:tgtEl>
                                        <p:attrNameLst>
                                          <p:attrName>style.visibility</p:attrName>
                                        </p:attrNameLst>
                                      </p:cBhvr>
                                      <p:to>
                                        <p:strVal val="visible"/>
                                      </p:to>
                                    </p:set>
                                    <p:animEffect transition="in" filter="wipe(down)">
                                      <p:cBhvr>
                                        <p:cTn id="10" dur="500"/>
                                        <p:tgtEl>
                                          <p:spTgt spid="44035">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44035">
                                            <p:txEl>
                                              <p:pRg st="2" end="2"/>
                                            </p:txEl>
                                          </p:spTgt>
                                        </p:tgtEl>
                                        <p:attrNameLst>
                                          <p:attrName>style.visibility</p:attrName>
                                        </p:attrNameLst>
                                      </p:cBhvr>
                                      <p:to>
                                        <p:strVal val="visible"/>
                                      </p:to>
                                    </p:set>
                                    <p:animEffect transition="in" filter="wipe(down)">
                                      <p:cBhvr>
                                        <p:cTn id="13" dur="500"/>
                                        <p:tgtEl>
                                          <p:spTgt spid="44035">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44035">
                                            <p:txEl>
                                              <p:pRg st="3" end="3"/>
                                            </p:txEl>
                                          </p:spTgt>
                                        </p:tgtEl>
                                        <p:attrNameLst>
                                          <p:attrName>style.visibility</p:attrName>
                                        </p:attrNameLst>
                                      </p:cBhvr>
                                      <p:to>
                                        <p:strVal val="visible"/>
                                      </p:to>
                                    </p:set>
                                    <p:animEffect transition="in" filter="wipe(down)">
                                      <p:cBhvr>
                                        <p:cTn id="16" dur="500"/>
                                        <p:tgtEl>
                                          <p:spTgt spid="44035">
                                            <p:txEl>
                                              <p:pRg st="3" end="3"/>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44035">
                                            <p:txEl>
                                              <p:pRg st="4" end="4"/>
                                            </p:txEl>
                                          </p:spTgt>
                                        </p:tgtEl>
                                        <p:attrNameLst>
                                          <p:attrName>style.visibility</p:attrName>
                                        </p:attrNameLst>
                                      </p:cBhvr>
                                      <p:to>
                                        <p:strVal val="visible"/>
                                      </p:to>
                                    </p:set>
                                    <p:animEffect transition="in" filter="wipe(down)">
                                      <p:cBhvr>
                                        <p:cTn id="21" dur="500"/>
                                        <p:tgtEl>
                                          <p:spTgt spid="44035">
                                            <p:txEl>
                                              <p:pRg st="4" end="4"/>
                                            </p:txEl>
                                          </p:spTgt>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44035">
                                            <p:txEl>
                                              <p:pRg st="5" end="5"/>
                                            </p:txEl>
                                          </p:spTgt>
                                        </p:tgtEl>
                                        <p:attrNameLst>
                                          <p:attrName>style.visibility</p:attrName>
                                        </p:attrNameLst>
                                      </p:cBhvr>
                                      <p:to>
                                        <p:strVal val="visible"/>
                                      </p:to>
                                    </p:set>
                                    <p:animEffect transition="in" filter="wipe(down)">
                                      <p:cBhvr>
                                        <p:cTn id="24" dur="500"/>
                                        <p:tgtEl>
                                          <p:spTgt spid="44035">
                                            <p:txEl>
                                              <p:pRg st="5" end="5"/>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44035">
                                            <p:txEl>
                                              <p:pRg st="6" end="6"/>
                                            </p:txEl>
                                          </p:spTgt>
                                        </p:tgtEl>
                                        <p:attrNameLst>
                                          <p:attrName>style.visibility</p:attrName>
                                        </p:attrNameLst>
                                      </p:cBhvr>
                                      <p:to>
                                        <p:strVal val="visible"/>
                                      </p:to>
                                    </p:set>
                                    <p:animEffect transition="in" filter="wipe(down)">
                                      <p:cBhvr>
                                        <p:cTn id="29" dur="500"/>
                                        <p:tgtEl>
                                          <p:spTgt spid="44035">
                                            <p:txEl>
                                              <p:pRg st="6" end="6"/>
                                            </p:txEl>
                                          </p:spTgt>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44035">
                                            <p:txEl>
                                              <p:pRg st="7" end="7"/>
                                            </p:txEl>
                                          </p:spTgt>
                                        </p:tgtEl>
                                        <p:attrNameLst>
                                          <p:attrName>style.visibility</p:attrName>
                                        </p:attrNameLst>
                                      </p:cBhvr>
                                      <p:to>
                                        <p:strVal val="visible"/>
                                      </p:to>
                                    </p:set>
                                    <p:animEffect transition="in" filter="wipe(down)">
                                      <p:cBhvr>
                                        <p:cTn id="32" dur="500"/>
                                        <p:tgtEl>
                                          <p:spTgt spid="4403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title"/>
          </p:nvPr>
        </p:nvSpPr>
        <p:spPr>
          <a:xfrm>
            <a:off x="1476375" y="333375"/>
            <a:ext cx="6643688" cy="935038"/>
          </a:xfrm>
        </p:spPr>
        <p:txBody>
          <a:bodyPr/>
          <a:lstStyle/>
          <a:p>
            <a:pPr eaLnBrk="1" hangingPunct="1"/>
            <a:r>
              <a:rPr lang="en-AU" altLang="en-US" sz="4400" smtClean="0"/>
              <a:t>The annual budget</a:t>
            </a:r>
          </a:p>
        </p:txBody>
      </p:sp>
      <p:sp>
        <p:nvSpPr>
          <p:cNvPr id="45059" name="Rectangle 8"/>
          <p:cNvSpPr>
            <a:spLocks noGrp="1" noChangeArrowheads="1"/>
          </p:cNvSpPr>
          <p:nvPr>
            <p:ph idx="1"/>
          </p:nvPr>
        </p:nvSpPr>
        <p:spPr>
          <a:xfrm>
            <a:off x="1258888" y="1412875"/>
            <a:ext cx="7416800" cy="4537075"/>
          </a:xfrm>
        </p:spPr>
        <p:txBody>
          <a:bodyPr/>
          <a:lstStyle/>
          <a:p>
            <a:pPr eaLnBrk="1" hangingPunct="1"/>
            <a:r>
              <a:rPr lang="en-AU" altLang="en-US" sz="3200" smtClean="0"/>
              <a:t>Operating budgets </a:t>
            </a:r>
          </a:p>
          <a:p>
            <a:pPr lvl="1" eaLnBrk="1" hangingPunct="1"/>
            <a:r>
              <a:rPr lang="en-AU" altLang="en-US" sz="2800" smtClean="0"/>
              <a:t>Sales budget </a:t>
            </a:r>
          </a:p>
          <a:p>
            <a:pPr lvl="1" eaLnBrk="1" hangingPunct="1"/>
            <a:r>
              <a:rPr lang="en-AU" altLang="en-US" sz="2800" smtClean="0"/>
              <a:t>Various cost budgets</a:t>
            </a:r>
          </a:p>
          <a:p>
            <a:pPr eaLnBrk="1" hangingPunct="1">
              <a:buFontTx/>
              <a:buNone/>
            </a:pPr>
            <a:endParaRPr lang="en-AU" altLang="en-US" sz="1100" smtClean="0"/>
          </a:p>
          <a:p>
            <a:pPr eaLnBrk="1" hangingPunct="1"/>
            <a:r>
              <a:rPr lang="en-AU" altLang="en-US" sz="3200" smtClean="0"/>
              <a:t>The financial budgets </a:t>
            </a:r>
          </a:p>
          <a:p>
            <a:pPr lvl="1" eaLnBrk="1" hangingPunct="1"/>
            <a:r>
              <a:rPr lang="en-AU" altLang="en-US" sz="2800" smtClean="0"/>
              <a:t>Budgeted income statement</a:t>
            </a:r>
          </a:p>
          <a:p>
            <a:pPr lvl="1" eaLnBrk="1" hangingPunct="1"/>
            <a:r>
              <a:rPr lang="en-AU" altLang="en-US" sz="2800" smtClean="0"/>
              <a:t>Budgeted balance sheet</a:t>
            </a:r>
          </a:p>
          <a:p>
            <a:pPr lvl="1" eaLnBrk="1" hangingPunct="1"/>
            <a:r>
              <a:rPr lang="en-AU" altLang="en-US" sz="2800" smtClean="0"/>
              <a:t>Cash budgets</a:t>
            </a:r>
          </a:p>
          <a:p>
            <a:pPr lvl="1" eaLnBrk="1" hangingPunct="1"/>
            <a:r>
              <a:rPr lang="en-AU" altLang="en-US" sz="2800" smtClean="0"/>
              <a:t>Capital expenditure budget</a:t>
            </a:r>
          </a:p>
        </p:txBody>
      </p:sp>
      <p:sp>
        <p:nvSpPr>
          <p:cNvPr id="12292" name="Slide Number Placeholder 4"/>
          <p:cNvSpPr>
            <a:spLocks noGrp="1"/>
          </p:cNvSpPr>
          <p:nvPr>
            <p:ph type="sldNum" sz="quarter" idx="4294967295"/>
          </p:nvPr>
        </p:nvSpPr>
        <p:spPr>
          <a:xfrm>
            <a:off x="8172450" y="6284913"/>
            <a:ext cx="784225"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Char char="•"/>
              <a:defRPr kumimoji="1" sz="2400">
                <a:solidFill>
                  <a:srgbClr val="595959"/>
                </a:solidFill>
                <a:latin typeface="Arial" pitchFamily="34" charset="0"/>
                <a:cs typeface="Arial" pitchFamily="34" charset="0"/>
              </a:defRPr>
            </a:lvl1pPr>
            <a:lvl2pPr marL="742950" indent="-285750">
              <a:spcBef>
                <a:spcPct val="20000"/>
              </a:spcBef>
              <a:buClr>
                <a:schemeClr val="tx1"/>
              </a:buClr>
              <a:buFont typeface="Arial" pitchFamily="34" charset="0"/>
              <a:buChar char="–"/>
              <a:defRPr kumimoji="1" sz="2000">
                <a:solidFill>
                  <a:srgbClr val="595959"/>
                </a:solidFill>
                <a:latin typeface="Arial" pitchFamily="34" charset="0"/>
                <a:cs typeface="Arial" pitchFamily="34" charset="0"/>
              </a:defRPr>
            </a:lvl2pPr>
            <a:lvl3pPr marL="1143000" indent="-228600">
              <a:spcBef>
                <a:spcPct val="20000"/>
              </a:spcBef>
              <a:buClr>
                <a:schemeClr val="tx1"/>
              </a:buClr>
              <a:buFont typeface="Wingdings" pitchFamily="2" charset="2"/>
              <a:buChar char="§"/>
              <a:defRPr kumimoji="1">
                <a:solidFill>
                  <a:srgbClr val="595959"/>
                </a:solidFill>
                <a:latin typeface="Arial" pitchFamily="34" charset="0"/>
                <a:cs typeface="Arial" pitchFamily="34" charset="0"/>
              </a:defRPr>
            </a:lvl3pPr>
            <a:lvl4pPr marL="1600200" indent="-228600">
              <a:spcBef>
                <a:spcPct val="20000"/>
              </a:spcBef>
              <a:buClr>
                <a:schemeClr val="tx1"/>
              </a:buClr>
              <a:buChar char="•"/>
              <a:defRPr kumimoji="1" sz="1600">
                <a:solidFill>
                  <a:srgbClr val="595959"/>
                </a:solidFill>
                <a:latin typeface="Arial" pitchFamily="34" charset="0"/>
                <a:cs typeface="Arial" pitchFamily="34" charset="0"/>
              </a:defRPr>
            </a:lvl4pPr>
            <a:lvl5pPr marL="2057400" indent="-228600">
              <a:spcBef>
                <a:spcPct val="20000"/>
              </a:spcBef>
              <a:buClr>
                <a:schemeClr val="tx1"/>
              </a:buClr>
              <a:buFont typeface="Arial" pitchFamily="34" charset="0"/>
              <a:buChar char="–"/>
              <a:defRPr kumimoji="1" sz="1400">
                <a:solidFill>
                  <a:srgbClr val="595959"/>
                </a:solidFill>
                <a:latin typeface="Arial" pitchFamily="34" charset="0"/>
                <a:cs typeface="Arial" pitchFamily="34" charset="0"/>
              </a:defRPr>
            </a:lvl5pPr>
            <a:lvl6pPr marL="2514600" indent="-228600" eaLnBrk="0" fontAlgn="base" hangingPunct="0">
              <a:spcBef>
                <a:spcPct val="20000"/>
              </a:spcBef>
              <a:spcAft>
                <a:spcPct val="0"/>
              </a:spcAft>
              <a:buClr>
                <a:schemeClr val="tx1"/>
              </a:buClr>
              <a:buFont typeface="Arial" pitchFamily="34" charset="0"/>
              <a:buChar char="–"/>
              <a:defRPr kumimoji="1" sz="1400">
                <a:solidFill>
                  <a:srgbClr val="595959"/>
                </a:solidFill>
                <a:latin typeface="Arial" pitchFamily="34" charset="0"/>
                <a:cs typeface="Arial" pitchFamily="34" charset="0"/>
              </a:defRPr>
            </a:lvl6pPr>
            <a:lvl7pPr marL="2971800" indent="-228600" eaLnBrk="0" fontAlgn="base" hangingPunct="0">
              <a:spcBef>
                <a:spcPct val="20000"/>
              </a:spcBef>
              <a:spcAft>
                <a:spcPct val="0"/>
              </a:spcAft>
              <a:buClr>
                <a:schemeClr val="tx1"/>
              </a:buClr>
              <a:buFont typeface="Arial" pitchFamily="34" charset="0"/>
              <a:buChar char="–"/>
              <a:defRPr kumimoji="1" sz="1400">
                <a:solidFill>
                  <a:srgbClr val="595959"/>
                </a:solidFill>
                <a:latin typeface="Arial" pitchFamily="34" charset="0"/>
                <a:cs typeface="Arial" pitchFamily="34" charset="0"/>
              </a:defRPr>
            </a:lvl7pPr>
            <a:lvl8pPr marL="3429000" indent="-228600" eaLnBrk="0" fontAlgn="base" hangingPunct="0">
              <a:spcBef>
                <a:spcPct val="20000"/>
              </a:spcBef>
              <a:spcAft>
                <a:spcPct val="0"/>
              </a:spcAft>
              <a:buClr>
                <a:schemeClr val="tx1"/>
              </a:buClr>
              <a:buFont typeface="Arial" pitchFamily="34" charset="0"/>
              <a:buChar char="–"/>
              <a:defRPr kumimoji="1" sz="1400">
                <a:solidFill>
                  <a:srgbClr val="595959"/>
                </a:solidFill>
                <a:latin typeface="Arial" pitchFamily="34" charset="0"/>
                <a:cs typeface="Arial" pitchFamily="34" charset="0"/>
              </a:defRPr>
            </a:lvl8pPr>
            <a:lvl9pPr marL="3886200" indent="-228600" eaLnBrk="0" fontAlgn="base" hangingPunct="0">
              <a:spcBef>
                <a:spcPct val="20000"/>
              </a:spcBef>
              <a:spcAft>
                <a:spcPct val="0"/>
              </a:spcAft>
              <a:buClr>
                <a:schemeClr val="tx1"/>
              </a:buClr>
              <a:buFont typeface="Arial" pitchFamily="34" charset="0"/>
              <a:buChar char="–"/>
              <a:defRPr kumimoji="1" sz="1400">
                <a:solidFill>
                  <a:srgbClr val="595959"/>
                </a:solidFill>
                <a:latin typeface="Arial" pitchFamily="34" charset="0"/>
                <a:cs typeface="Arial" pitchFamily="34" charset="0"/>
              </a:defRPr>
            </a:lvl9pPr>
          </a:lstStyle>
          <a:p>
            <a:pPr>
              <a:spcBef>
                <a:spcPct val="50000"/>
              </a:spcBef>
              <a:buClrTx/>
              <a:buFontTx/>
              <a:buNone/>
            </a:pPr>
            <a:r>
              <a:rPr kumimoji="0" lang="en-AU" altLang="en-US" sz="1400" smtClean="0">
                <a:solidFill>
                  <a:schemeClr val="tx1"/>
                </a:solidFill>
              </a:rPr>
              <a:t>9-</a:t>
            </a:r>
            <a:fld id="{FAB14FBF-9229-4E12-98BA-6B5EFD5D9F5E}" type="slidenum">
              <a:rPr kumimoji="0" lang="en-AU" altLang="en-US" sz="1400" smtClean="0">
                <a:solidFill>
                  <a:schemeClr val="tx1"/>
                </a:solidFill>
              </a:rPr>
              <a:pPr>
                <a:spcBef>
                  <a:spcPct val="50000"/>
                </a:spcBef>
                <a:buClrTx/>
                <a:buFontTx/>
                <a:buNone/>
              </a:pPr>
              <a:t>9</a:t>
            </a:fld>
            <a:endParaRPr kumimoji="0" lang="en-AU" altLang="en-US" sz="1400" b="0" smtClean="0">
              <a:solidFill>
                <a:schemeClr val="tx1"/>
              </a:solidFill>
            </a:endParaRPr>
          </a:p>
        </p:txBody>
      </p:sp>
    </p:spTree>
    <p:extLst>
      <p:ext uri="{BB962C8B-B14F-4D97-AF65-F5344CB8AC3E}">
        <p14:creationId xmlns:p14="http://schemas.microsoft.com/office/powerpoint/2010/main" val="3354707858"/>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5059">
                                            <p:txEl>
                                              <p:pRg st="0" end="0"/>
                                            </p:txEl>
                                          </p:spTgt>
                                        </p:tgtEl>
                                        <p:attrNameLst>
                                          <p:attrName>style.visibility</p:attrName>
                                        </p:attrNameLst>
                                      </p:cBhvr>
                                      <p:to>
                                        <p:strVal val="visible"/>
                                      </p:to>
                                    </p:set>
                                    <p:animEffect transition="in" filter="wipe(down)">
                                      <p:cBhvr>
                                        <p:cTn id="7" dur="500"/>
                                        <p:tgtEl>
                                          <p:spTgt spid="45059">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45059">
                                            <p:txEl>
                                              <p:pRg st="1" end="1"/>
                                            </p:txEl>
                                          </p:spTgt>
                                        </p:tgtEl>
                                        <p:attrNameLst>
                                          <p:attrName>style.visibility</p:attrName>
                                        </p:attrNameLst>
                                      </p:cBhvr>
                                      <p:to>
                                        <p:strVal val="visible"/>
                                      </p:to>
                                    </p:set>
                                    <p:animEffect transition="in" filter="wipe(down)">
                                      <p:cBhvr>
                                        <p:cTn id="10" dur="500"/>
                                        <p:tgtEl>
                                          <p:spTgt spid="45059">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45059">
                                            <p:txEl>
                                              <p:pRg st="2" end="2"/>
                                            </p:txEl>
                                          </p:spTgt>
                                        </p:tgtEl>
                                        <p:attrNameLst>
                                          <p:attrName>style.visibility</p:attrName>
                                        </p:attrNameLst>
                                      </p:cBhvr>
                                      <p:to>
                                        <p:strVal val="visible"/>
                                      </p:to>
                                    </p:set>
                                    <p:animEffect transition="in" filter="wipe(down)">
                                      <p:cBhvr>
                                        <p:cTn id="13" dur="500"/>
                                        <p:tgtEl>
                                          <p:spTgt spid="45059">
                                            <p:txEl>
                                              <p:pRg st="2" end="2"/>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45059">
                                            <p:txEl>
                                              <p:pRg st="4" end="4"/>
                                            </p:txEl>
                                          </p:spTgt>
                                        </p:tgtEl>
                                        <p:attrNameLst>
                                          <p:attrName>style.visibility</p:attrName>
                                        </p:attrNameLst>
                                      </p:cBhvr>
                                      <p:to>
                                        <p:strVal val="visible"/>
                                      </p:to>
                                    </p:set>
                                    <p:animEffect transition="in" filter="wipe(down)">
                                      <p:cBhvr>
                                        <p:cTn id="18" dur="500"/>
                                        <p:tgtEl>
                                          <p:spTgt spid="45059">
                                            <p:txEl>
                                              <p:pRg st="4" end="4"/>
                                            </p:txEl>
                                          </p:spTgt>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45059">
                                            <p:txEl>
                                              <p:pRg st="5" end="5"/>
                                            </p:txEl>
                                          </p:spTgt>
                                        </p:tgtEl>
                                        <p:attrNameLst>
                                          <p:attrName>style.visibility</p:attrName>
                                        </p:attrNameLst>
                                      </p:cBhvr>
                                      <p:to>
                                        <p:strVal val="visible"/>
                                      </p:to>
                                    </p:set>
                                    <p:animEffect transition="in" filter="wipe(down)">
                                      <p:cBhvr>
                                        <p:cTn id="21" dur="500"/>
                                        <p:tgtEl>
                                          <p:spTgt spid="45059">
                                            <p:txEl>
                                              <p:pRg st="5" end="5"/>
                                            </p:txEl>
                                          </p:spTgt>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45059">
                                            <p:txEl>
                                              <p:pRg st="6" end="6"/>
                                            </p:txEl>
                                          </p:spTgt>
                                        </p:tgtEl>
                                        <p:attrNameLst>
                                          <p:attrName>style.visibility</p:attrName>
                                        </p:attrNameLst>
                                      </p:cBhvr>
                                      <p:to>
                                        <p:strVal val="visible"/>
                                      </p:to>
                                    </p:set>
                                    <p:animEffect transition="in" filter="wipe(down)">
                                      <p:cBhvr>
                                        <p:cTn id="24" dur="500"/>
                                        <p:tgtEl>
                                          <p:spTgt spid="45059">
                                            <p:txEl>
                                              <p:pRg st="6" end="6"/>
                                            </p:txEl>
                                          </p:spTgt>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45059">
                                            <p:txEl>
                                              <p:pRg st="7" end="7"/>
                                            </p:txEl>
                                          </p:spTgt>
                                        </p:tgtEl>
                                        <p:attrNameLst>
                                          <p:attrName>style.visibility</p:attrName>
                                        </p:attrNameLst>
                                      </p:cBhvr>
                                      <p:to>
                                        <p:strVal val="visible"/>
                                      </p:to>
                                    </p:set>
                                    <p:animEffect transition="in" filter="wipe(down)">
                                      <p:cBhvr>
                                        <p:cTn id="27" dur="500"/>
                                        <p:tgtEl>
                                          <p:spTgt spid="45059">
                                            <p:txEl>
                                              <p:pRg st="7" end="7"/>
                                            </p:txEl>
                                          </p:spTgt>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45059">
                                            <p:txEl>
                                              <p:pRg st="8" end="8"/>
                                            </p:txEl>
                                          </p:spTgt>
                                        </p:tgtEl>
                                        <p:attrNameLst>
                                          <p:attrName>style.visibility</p:attrName>
                                        </p:attrNameLst>
                                      </p:cBhvr>
                                      <p:to>
                                        <p:strVal val="visible"/>
                                      </p:to>
                                    </p:set>
                                    <p:animEffect transition="in" filter="wipe(down)">
                                      <p:cBhvr>
                                        <p:cTn id="30" dur="500"/>
                                        <p:tgtEl>
                                          <p:spTgt spid="4505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title"/>
          </p:nvPr>
        </p:nvSpPr>
        <p:spPr>
          <a:xfrm>
            <a:off x="1331913" y="188913"/>
            <a:ext cx="7273925" cy="935037"/>
          </a:xfrm>
        </p:spPr>
        <p:txBody>
          <a:bodyPr anchor="ctr"/>
          <a:lstStyle/>
          <a:p>
            <a:pPr algn="ctr" eaLnBrk="1" hangingPunct="1"/>
            <a:r>
              <a:rPr lang="en-AU" altLang="en-US" sz="3200" smtClean="0"/>
              <a:t>Components of the annual budget</a:t>
            </a:r>
          </a:p>
        </p:txBody>
      </p:sp>
      <p:pic>
        <p:nvPicPr>
          <p:cNvPr id="11267" name="Picture 4"/>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187450" y="981075"/>
            <a:ext cx="7848600" cy="5184775"/>
          </a:xfrm>
          <a:noFill/>
        </p:spPr>
      </p:pic>
    </p:spTree>
    <p:extLst>
      <p:ext uri="{BB962C8B-B14F-4D97-AF65-F5344CB8AC3E}">
        <p14:creationId xmlns:p14="http://schemas.microsoft.com/office/powerpoint/2010/main" val="9031080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030"/>
          <p:cNvSpPr>
            <a:spLocks noGrp="1" noChangeArrowheads="1"/>
          </p:cNvSpPr>
          <p:nvPr>
            <p:ph type="title"/>
          </p:nvPr>
        </p:nvSpPr>
        <p:spPr>
          <a:xfrm>
            <a:off x="1187450" y="188913"/>
            <a:ext cx="7727950" cy="1149350"/>
          </a:xfrm>
        </p:spPr>
        <p:txBody>
          <a:bodyPr anchor="ctr"/>
          <a:lstStyle/>
          <a:p>
            <a:pPr algn="ctr" eaLnBrk="1" hangingPunct="1"/>
            <a:r>
              <a:rPr lang="en-AU" altLang="en-US" sz="3200" smtClean="0"/>
              <a:t>Detail of operating budgets for a manufacturing business</a:t>
            </a:r>
          </a:p>
        </p:txBody>
      </p:sp>
      <p:pic>
        <p:nvPicPr>
          <p:cNvPr id="18435" name="Picture 4"/>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187450" y="1341438"/>
            <a:ext cx="7956550" cy="4751387"/>
          </a:xfrm>
          <a:noFill/>
        </p:spPr>
      </p:pic>
    </p:spTree>
    <p:extLst>
      <p:ext uri="{BB962C8B-B14F-4D97-AF65-F5344CB8AC3E}">
        <p14:creationId xmlns:p14="http://schemas.microsoft.com/office/powerpoint/2010/main" val="18108436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6"/>
          <p:cNvSpPr>
            <a:spLocks noGrp="1" noChangeArrowheads="1"/>
          </p:cNvSpPr>
          <p:nvPr>
            <p:ph type="title"/>
          </p:nvPr>
        </p:nvSpPr>
        <p:spPr/>
        <p:txBody>
          <a:bodyPr/>
          <a:lstStyle/>
          <a:p>
            <a:r>
              <a:rPr lang="en-AU" altLang="en-US" sz="3200" smtClean="0"/>
              <a:t>The annual budget: a planning tool</a:t>
            </a:r>
          </a:p>
        </p:txBody>
      </p:sp>
      <p:sp>
        <p:nvSpPr>
          <p:cNvPr id="27651" name="Rectangle 7"/>
          <p:cNvSpPr>
            <a:spLocks noGrp="1" noChangeArrowheads="1"/>
          </p:cNvSpPr>
          <p:nvPr>
            <p:ph idx="1"/>
          </p:nvPr>
        </p:nvSpPr>
        <p:spPr/>
        <p:txBody>
          <a:bodyPr/>
          <a:lstStyle/>
          <a:p>
            <a:r>
              <a:rPr lang="en-AU" altLang="en-US" smtClean="0"/>
              <a:t>Budgets are developed for specific time periods</a:t>
            </a:r>
          </a:p>
          <a:p>
            <a:r>
              <a:rPr lang="en-AU" altLang="en-US" smtClean="0"/>
              <a:t>Rolling budgets are continually updated by adding a new time period and dropping the period just completed</a:t>
            </a:r>
          </a:p>
          <a:p>
            <a:r>
              <a:rPr lang="en-AU" altLang="en-US" smtClean="0"/>
              <a:t>Budgets vary in their level of detail, often dependent on the size and complexity of the organisation</a:t>
            </a:r>
          </a:p>
        </p:txBody>
      </p:sp>
    </p:spTree>
    <p:extLst>
      <p:ext uri="{BB962C8B-B14F-4D97-AF65-F5344CB8AC3E}">
        <p14:creationId xmlns:p14="http://schemas.microsoft.com/office/powerpoint/2010/main" val="35201900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6"/>
          <p:cNvSpPr>
            <a:spLocks noGrp="1" noChangeArrowheads="1"/>
          </p:cNvSpPr>
          <p:nvPr>
            <p:ph type="title"/>
          </p:nvPr>
        </p:nvSpPr>
        <p:spPr>
          <a:xfrm>
            <a:off x="1357313" y="571500"/>
            <a:ext cx="7467600" cy="935038"/>
          </a:xfrm>
        </p:spPr>
        <p:txBody>
          <a:bodyPr/>
          <a:lstStyle/>
          <a:p>
            <a:pPr eaLnBrk="1" hangingPunct="1"/>
            <a:r>
              <a:rPr lang="en-AU" altLang="en-US" sz="4400" smtClean="0"/>
              <a:t>Strategic plans and budget assumptions</a:t>
            </a:r>
          </a:p>
        </p:txBody>
      </p:sp>
      <p:sp>
        <p:nvSpPr>
          <p:cNvPr id="47107" name="Rectangle 7"/>
          <p:cNvSpPr>
            <a:spLocks noGrp="1" noChangeArrowheads="1"/>
          </p:cNvSpPr>
          <p:nvPr>
            <p:ph idx="1"/>
          </p:nvPr>
        </p:nvSpPr>
        <p:spPr>
          <a:xfrm>
            <a:off x="1285875" y="1785938"/>
            <a:ext cx="7678738" cy="4537075"/>
          </a:xfrm>
        </p:spPr>
        <p:txBody>
          <a:bodyPr/>
          <a:lstStyle/>
          <a:p>
            <a:pPr eaLnBrk="1" hangingPunct="1"/>
            <a:r>
              <a:rPr lang="en-AU" altLang="en-US" sz="3600" smtClean="0"/>
              <a:t>Commence with an understanding of the organisation’s strategy</a:t>
            </a:r>
          </a:p>
          <a:p>
            <a:pPr eaLnBrk="1" hangingPunct="1"/>
            <a:r>
              <a:rPr lang="en-AU" altLang="en-US" sz="3600" smtClean="0"/>
              <a:t>Based on various assumptions about the competitive and economic environment</a:t>
            </a:r>
          </a:p>
          <a:p>
            <a:pPr lvl="1" eaLnBrk="1" hangingPunct="1"/>
            <a:endParaRPr lang="en-AU" altLang="en-US" sz="3200" smtClean="0"/>
          </a:p>
        </p:txBody>
      </p:sp>
      <p:sp>
        <p:nvSpPr>
          <p:cNvPr id="15364" name="Slide Number Placeholder 4"/>
          <p:cNvSpPr>
            <a:spLocks noGrp="1"/>
          </p:cNvSpPr>
          <p:nvPr>
            <p:ph type="sldNum" sz="quarter" idx="4294967295"/>
          </p:nvPr>
        </p:nvSpPr>
        <p:spPr>
          <a:xfrm>
            <a:off x="8172450" y="6284913"/>
            <a:ext cx="784225"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Char char="•"/>
              <a:defRPr kumimoji="1" sz="2400">
                <a:solidFill>
                  <a:srgbClr val="595959"/>
                </a:solidFill>
                <a:latin typeface="Arial" pitchFamily="34" charset="0"/>
                <a:cs typeface="Arial" pitchFamily="34" charset="0"/>
              </a:defRPr>
            </a:lvl1pPr>
            <a:lvl2pPr marL="742950" indent="-285750">
              <a:spcBef>
                <a:spcPct val="20000"/>
              </a:spcBef>
              <a:buClr>
                <a:schemeClr val="tx1"/>
              </a:buClr>
              <a:buFont typeface="Arial" pitchFamily="34" charset="0"/>
              <a:buChar char="–"/>
              <a:defRPr kumimoji="1" sz="2000">
                <a:solidFill>
                  <a:srgbClr val="595959"/>
                </a:solidFill>
                <a:latin typeface="Arial" pitchFamily="34" charset="0"/>
                <a:cs typeface="Arial" pitchFamily="34" charset="0"/>
              </a:defRPr>
            </a:lvl2pPr>
            <a:lvl3pPr marL="1143000" indent="-228600">
              <a:spcBef>
                <a:spcPct val="20000"/>
              </a:spcBef>
              <a:buClr>
                <a:schemeClr val="tx1"/>
              </a:buClr>
              <a:buFont typeface="Wingdings" pitchFamily="2" charset="2"/>
              <a:buChar char="§"/>
              <a:defRPr kumimoji="1">
                <a:solidFill>
                  <a:srgbClr val="595959"/>
                </a:solidFill>
                <a:latin typeface="Arial" pitchFamily="34" charset="0"/>
                <a:cs typeface="Arial" pitchFamily="34" charset="0"/>
              </a:defRPr>
            </a:lvl3pPr>
            <a:lvl4pPr marL="1600200" indent="-228600">
              <a:spcBef>
                <a:spcPct val="20000"/>
              </a:spcBef>
              <a:buClr>
                <a:schemeClr val="tx1"/>
              </a:buClr>
              <a:buChar char="•"/>
              <a:defRPr kumimoji="1" sz="1600">
                <a:solidFill>
                  <a:srgbClr val="595959"/>
                </a:solidFill>
                <a:latin typeface="Arial" pitchFamily="34" charset="0"/>
                <a:cs typeface="Arial" pitchFamily="34" charset="0"/>
              </a:defRPr>
            </a:lvl4pPr>
            <a:lvl5pPr marL="2057400" indent="-228600">
              <a:spcBef>
                <a:spcPct val="20000"/>
              </a:spcBef>
              <a:buClr>
                <a:schemeClr val="tx1"/>
              </a:buClr>
              <a:buFont typeface="Arial" pitchFamily="34" charset="0"/>
              <a:buChar char="–"/>
              <a:defRPr kumimoji="1" sz="1400">
                <a:solidFill>
                  <a:srgbClr val="595959"/>
                </a:solidFill>
                <a:latin typeface="Arial" pitchFamily="34" charset="0"/>
                <a:cs typeface="Arial" pitchFamily="34" charset="0"/>
              </a:defRPr>
            </a:lvl5pPr>
            <a:lvl6pPr marL="2514600" indent="-228600" eaLnBrk="0" fontAlgn="base" hangingPunct="0">
              <a:spcBef>
                <a:spcPct val="20000"/>
              </a:spcBef>
              <a:spcAft>
                <a:spcPct val="0"/>
              </a:spcAft>
              <a:buClr>
                <a:schemeClr val="tx1"/>
              </a:buClr>
              <a:buFont typeface="Arial" pitchFamily="34" charset="0"/>
              <a:buChar char="–"/>
              <a:defRPr kumimoji="1" sz="1400">
                <a:solidFill>
                  <a:srgbClr val="595959"/>
                </a:solidFill>
                <a:latin typeface="Arial" pitchFamily="34" charset="0"/>
                <a:cs typeface="Arial" pitchFamily="34" charset="0"/>
              </a:defRPr>
            </a:lvl6pPr>
            <a:lvl7pPr marL="2971800" indent="-228600" eaLnBrk="0" fontAlgn="base" hangingPunct="0">
              <a:spcBef>
                <a:spcPct val="20000"/>
              </a:spcBef>
              <a:spcAft>
                <a:spcPct val="0"/>
              </a:spcAft>
              <a:buClr>
                <a:schemeClr val="tx1"/>
              </a:buClr>
              <a:buFont typeface="Arial" pitchFamily="34" charset="0"/>
              <a:buChar char="–"/>
              <a:defRPr kumimoji="1" sz="1400">
                <a:solidFill>
                  <a:srgbClr val="595959"/>
                </a:solidFill>
                <a:latin typeface="Arial" pitchFamily="34" charset="0"/>
                <a:cs typeface="Arial" pitchFamily="34" charset="0"/>
              </a:defRPr>
            </a:lvl7pPr>
            <a:lvl8pPr marL="3429000" indent="-228600" eaLnBrk="0" fontAlgn="base" hangingPunct="0">
              <a:spcBef>
                <a:spcPct val="20000"/>
              </a:spcBef>
              <a:spcAft>
                <a:spcPct val="0"/>
              </a:spcAft>
              <a:buClr>
                <a:schemeClr val="tx1"/>
              </a:buClr>
              <a:buFont typeface="Arial" pitchFamily="34" charset="0"/>
              <a:buChar char="–"/>
              <a:defRPr kumimoji="1" sz="1400">
                <a:solidFill>
                  <a:srgbClr val="595959"/>
                </a:solidFill>
                <a:latin typeface="Arial" pitchFamily="34" charset="0"/>
                <a:cs typeface="Arial" pitchFamily="34" charset="0"/>
              </a:defRPr>
            </a:lvl8pPr>
            <a:lvl9pPr marL="3886200" indent="-228600" eaLnBrk="0" fontAlgn="base" hangingPunct="0">
              <a:spcBef>
                <a:spcPct val="20000"/>
              </a:spcBef>
              <a:spcAft>
                <a:spcPct val="0"/>
              </a:spcAft>
              <a:buClr>
                <a:schemeClr val="tx1"/>
              </a:buClr>
              <a:buFont typeface="Arial" pitchFamily="34" charset="0"/>
              <a:buChar char="–"/>
              <a:defRPr kumimoji="1" sz="1400">
                <a:solidFill>
                  <a:srgbClr val="595959"/>
                </a:solidFill>
                <a:latin typeface="Arial" pitchFamily="34" charset="0"/>
                <a:cs typeface="Arial" pitchFamily="34" charset="0"/>
              </a:defRPr>
            </a:lvl9pPr>
          </a:lstStyle>
          <a:p>
            <a:pPr>
              <a:spcBef>
                <a:spcPct val="50000"/>
              </a:spcBef>
              <a:buClrTx/>
              <a:buFontTx/>
              <a:buNone/>
            </a:pPr>
            <a:r>
              <a:rPr kumimoji="0" lang="en-AU" altLang="en-US" sz="1400" smtClean="0">
                <a:solidFill>
                  <a:schemeClr val="tx1"/>
                </a:solidFill>
              </a:rPr>
              <a:t>9-</a:t>
            </a:r>
            <a:fld id="{8882B7F3-2B52-4FD7-ADA0-B2C241CD5FC6}" type="slidenum">
              <a:rPr kumimoji="0" lang="en-AU" altLang="en-US" sz="1400" smtClean="0">
                <a:solidFill>
                  <a:schemeClr val="tx1"/>
                </a:solidFill>
              </a:rPr>
              <a:pPr>
                <a:spcBef>
                  <a:spcPct val="50000"/>
                </a:spcBef>
                <a:buClrTx/>
                <a:buFontTx/>
                <a:buNone/>
              </a:pPr>
              <a:t>13</a:t>
            </a:fld>
            <a:endParaRPr kumimoji="0" lang="en-AU" altLang="en-US" sz="1400" b="0" smtClean="0">
              <a:solidFill>
                <a:schemeClr val="tx1"/>
              </a:solidFill>
            </a:endParaRPr>
          </a:p>
        </p:txBody>
      </p:sp>
    </p:spTree>
    <p:extLst>
      <p:ext uri="{BB962C8B-B14F-4D97-AF65-F5344CB8AC3E}">
        <p14:creationId xmlns:p14="http://schemas.microsoft.com/office/powerpoint/2010/main" val="1925464108"/>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7107">
                                            <p:txEl>
                                              <p:pRg st="0" end="0"/>
                                            </p:txEl>
                                          </p:spTgt>
                                        </p:tgtEl>
                                        <p:attrNameLst>
                                          <p:attrName>style.visibility</p:attrName>
                                        </p:attrNameLst>
                                      </p:cBhvr>
                                      <p:to>
                                        <p:strVal val="visible"/>
                                      </p:to>
                                    </p:set>
                                    <p:animEffect transition="in" filter="wipe(down)">
                                      <p:cBhvr>
                                        <p:cTn id="7" dur="500"/>
                                        <p:tgtEl>
                                          <p:spTgt spid="4710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7107">
                                            <p:txEl>
                                              <p:pRg st="1" end="1"/>
                                            </p:txEl>
                                          </p:spTgt>
                                        </p:tgtEl>
                                        <p:attrNameLst>
                                          <p:attrName>style.visibility</p:attrName>
                                        </p:attrNameLst>
                                      </p:cBhvr>
                                      <p:to>
                                        <p:strVal val="visible"/>
                                      </p:to>
                                    </p:set>
                                    <p:animEffect transition="in" filter="wipe(down)">
                                      <p:cBhvr>
                                        <p:cTn id="12" dur="500"/>
                                        <p:tgtEl>
                                          <p:spTgt spid="4710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7"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title"/>
          </p:nvPr>
        </p:nvSpPr>
        <p:spPr>
          <a:xfrm>
            <a:off x="1344613" y="214313"/>
            <a:ext cx="7799387" cy="935037"/>
          </a:xfrm>
        </p:spPr>
        <p:txBody>
          <a:bodyPr/>
          <a:lstStyle/>
          <a:p>
            <a:pPr eaLnBrk="1" hangingPunct="1"/>
            <a:r>
              <a:rPr lang="en-AU" altLang="en-US" sz="4400" smtClean="0"/>
              <a:t>The operating budgets</a:t>
            </a:r>
          </a:p>
        </p:txBody>
      </p:sp>
      <p:sp>
        <p:nvSpPr>
          <p:cNvPr id="16387" name="Rectangle 8"/>
          <p:cNvSpPr>
            <a:spLocks noGrp="1" noChangeArrowheads="1"/>
          </p:cNvSpPr>
          <p:nvPr>
            <p:ph idx="1"/>
          </p:nvPr>
        </p:nvSpPr>
        <p:spPr>
          <a:xfrm>
            <a:off x="1258888" y="1700213"/>
            <a:ext cx="7343775" cy="3168650"/>
          </a:xfrm>
        </p:spPr>
        <p:txBody>
          <a:bodyPr/>
          <a:lstStyle/>
          <a:p>
            <a:pPr eaLnBrk="1" hangingPunct="1"/>
            <a:r>
              <a:rPr lang="en-AU" altLang="en-US" sz="4400" smtClean="0"/>
              <a:t>The sales budget</a:t>
            </a:r>
          </a:p>
          <a:p>
            <a:pPr lvl="1" eaLnBrk="1" hangingPunct="1"/>
            <a:r>
              <a:rPr lang="en-AU" altLang="en-US" sz="4000" smtClean="0"/>
              <a:t>Based on the sales forecast</a:t>
            </a:r>
          </a:p>
          <a:p>
            <a:pPr lvl="2" eaLnBrk="1" hangingPunct="1"/>
            <a:r>
              <a:rPr lang="en-AU" altLang="en-US" sz="3800" smtClean="0"/>
              <a:t>Internal factors? </a:t>
            </a:r>
          </a:p>
          <a:p>
            <a:pPr lvl="2" eaLnBrk="1" hangingPunct="1"/>
            <a:r>
              <a:rPr lang="en-AU" altLang="en-US" sz="3800" smtClean="0"/>
              <a:t>External factors?</a:t>
            </a:r>
          </a:p>
          <a:p>
            <a:pPr lvl="1" eaLnBrk="1" hangingPunct="1"/>
            <a:endParaRPr lang="en-AU" altLang="en-US" sz="4000" smtClean="0"/>
          </a:p>
        </p:txBody>
      </p:sp>
      <p:sp>
        <p:nvSpPr>
          <p:cNvPr id="16388" name="Slide Number Placeholder 4"/>
          <p:cNvSpPr>
            <a:spLocks noGrp="1"/>
          </p:cNvSpPr>
          <p:nvPr>
            <p:ph type="sldNum" sz="quarter" idx="4294967295"/>
          </p:nvPr>
        </p:nvSpPr>
        <p:spPr>
          <a:xfrm>
            <a:off x="8172450" y="6284913"/>
            <a:ext cx="784225"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Char char="•"/>
              <a:defRPr kumimoji="1" sz="2400">
                <a:solidFill>
                  <a:srgbClr val="595959"/>
                </a:solidFill>
                <a:latin typeface="Arial" pitchFamily="34" charset="0"/>
                <a:cs typeface="Arial" pitchFamily="34" charset="0"/>
              </a:defRPr>
            </a:lvl1pPr>
            <a:lvl2pPr marL="742950" indent="-285750">
              <a:spcBef>
                <a:spcPct val="20000"/>
              </a:spcBef>
              <a:buClr>
                <a:schemeClr val="tx1"/>
              </a:buClr>
              <a:buFont typeface="Arial" pitchFamily="34" charset="0"/>
              <a:buChar char="–"/>
              <a:defRPr kumimoji="1" sz="2000">
                <a:solidFill>
                  <a:srgbClr val="595959"/>
                </a:solidFill>
                <a:latin typeface="Arial" pitchFamily="34" charset="0"/>
                <a:cs typeface="Arial" pitchFamily="34" charset="0"/>
              </a:defRPr>
            </a:lvl2pPr>
            <a:lvl3pPr marL="1143000" indent="-228600">
              <a:spcBef>
                <a:spcPct val="20000"/>
              </a:spcBef>
              <a:buClr>
                <a:schemeClr val="tx1"/>
              </a:buClr>
              <a:buFont typeface="Wingdings" pitchFamily="2" charset="2"/>
              <a:buChar char="§"/>
              <a:defRPr kumimoji="1">
                <a:solidFill>
                  <a:srgbClr val="595959"/>
                </a:solidFill>
                <a:latin typeface="Arial" pitchFamily="34" charset="0"/>
                <a:cs typeface="Arial" pitchFamily="34" charset="0"/>
              </a:defRPr>
            </a:lvl3pPr>
            <a:lvl4pPr marL="1600200" indent="-228600">
              <a:spcBef>
                <a:spcPct val="20000"/>
              </a:spcBef>
              <a:buClr>
                <a:schemeClr val="tx1"/>
              </a:buClr>
              <a:buChar char="•"/>
              <a:defRPr kumimoji="1" sz="1600">
                <a:solidFill>
                  <a:srgbClr val="595959"/>
                </a:solidFill>
                <a:latin typeface="Arial" pitchFamily="34" charset="0"/>
                <a:cs typeface="Arial" pitchFamily="34" charset="0"/>
              </a:defRPr>
            </a:lvl4pPr>
            <a:lvl5pPr marL="2057400" indent="-228600">
              <a:spcBef>
                <a:spcPct val="20000"/>
              </a:spcBef>
              <a:buClr>
                <a:schemeClr val="tx1"/>
              </a:buClr>
              <a:buFont typeface="Arial" pitchFamily="34" charset="0"/>
              <a:buChar char="–"/>
              <a:defRPr kumimoji="1" sz="1400">
                <a:solidFill>
                  <a:srgbClr val="595959"/>
                </a:solidFill>
                <a:latin typeface="Arial" pitchFamily="34" charset="0"/>
                <a:cs typeface="Arial" pitchFamily="34" charset="0"/>
              </a:defRPr>
            </a:lvl5pPr>
            <a:lvl6pPr marL="2514600" indent="-228600" eaLnBrk="0" fontAlgn="base" hangingPunct="0">
              <a:spcBef>
                <a:spcPct val="20000"/>
              </a:spcBef>
              <a:spcAft>
                <a:spcPct val="0"/>
              </a:spcAft>
              <a:buClr>
                <a:schemeClr val="tx1"/>
              </a:buClr>
              <a:buFont typeface="Arial" pitchFamily="34" charset="0"/>
              <a:buChar char="–"/>
              <a:defRPr kumimoji="1" sz="1400">
                <a:solidFill>
                  <a:srgbClr val="595959"/>
                </a:solidFill>
                <a:latin typeface="Arial" pitchFamily="34" charset="0"/>
                <a:cs typeface="Arial" pitchFamily="34" charset="0"/>
              </a:defRPr>
            </a:lvl6pPr>
            <a:lvl7pPr marL="2971800" indent="-228600" eaLnBrk="0" fontAlgn="base" hangingPunct="0">
              <a:spcBef>
                <a:spcPct val="20000"/>
              </a:spcBef>
              <a:spcAft>
                <a:spcPct val="0"/>
              </a:spcAft>
              <a:buClr>
                <a:schemeClr val="tx1"/>
              </a:buClr>
              <a:buFont typeface="Arial" pitchFamily="34" charset="0"/>
              <a:buChar char="–"/>
              <a:defRPr kumimoji="1" sz="1400">
                <a:solidFill>
                  <a:srgbClr val="595959"/>
                </a:solidFill>
                <a:latin typeface="Arial" pitchFamily="34" charset="0"/>
                <a:cs typeface="Arial" pitchFamily="34" charset="0"/>
              </a:defRPr>
            </a:lvl7pPr>
            <a:lvl8pPr marL="3429000" indent="-228600" eaLnBrk="0" fontAlgn="base" hangingPunct="0">
              <a:spcBef>
                <a:spcPct val="20000"/>
              </a:spcBef>
              <a:spcAft>
                <a:spcPct val="0"/>
              </a:spcAft>
              <a:buClr>
                <a:schemeClr val="tx1"/>
              </a:buClr>
              <a:buFont typeface="Arial" pitchFamily="34" charset="0"/>
              <a:buChar char="–"/>
              <a:defRPr kumimoji="1" sz="1400">
                <a:solidFill>
                  <a:srgbClr val="595959"/>
                </a:solidFill>
                <a:latin typeface="Arial" pitchFamily="34" charset="0"/>
                <a:cs typeface="Arial" pitchFamily="34" charset="0"/>
              </a:defRPr>
            </a:lvl8pPr>
            <a:lvl9pPr marL="3886200" indent="-228600" eaLnBrk="0" fontAlgn="base" hangingPunct="0">
              <a:spcBef>
                <a:spcPct val="20000"/>
              </a:spcBef>
              <a:spcAft>
                <a:spcPct val="0"/>
              </a:spcAft>
              <a:buClr>
                <a:schemeClr val="tx1"/>
              </a:buClr>
              <a:buFont typeface="Arial" pitchFamily="34" charset="0"/>
              <a:buChar char="–"/>
              <a:defRPr kumimoji="1" sz="1400">
                <a:solidFill>
                  <a:srgbClr val="595959"/>
                </a:solidFill>
                <a:latin typeface="Arial" pitchFamily="34" charset="0"/>
                <a:cs typeface="Arial" pitchFamily="34" charset="0"/>
              </a:defRPr>
            </a:lvl9pPr>
          </a:lstStyle>
          <a:p>
            <a:pPr>
              <a:spcBef>
                <a:spcPct val="50000"/>
              </a:spcBef>
              <a:buClrTx/>
              <a:buFontTx/>
              <a:buNone/>
            </a:pPr>
            <a:r>
              <a:rPr kumimoji="0" lang="en-AU" altLang="en-US" sz="1400" smtClean="0">
                <a:solidFill>
                  <a:schemeClr val="tx1"/>
                </a:solidFill>
              </a:rPr>
              <a:t>9-</a:t>
            </a:r>
            <a:fld id="{FF99F399-834C-4330-A1A2-A1A5E62412D1}" type="slidenum">
              <a:rPr kumimoji="0" lang="en-AU" altLang="en-US" sz="1400" smtClean="0">
                <a:solidFill>
                  <a:schemeClr val="tx1"/>
                </a:solidFill>
              </a:rPr>
              <a:pPr>
                <a:spcBef>
                  <a:spcPct val="50000"/>
                </a:spcBef>
                <a:buClrTx/>
                <a:buFontTx/>
                <a:buNone/>
              </a:pPr>
              <a:t>14</a:t>
            </a:fld>
            <a:endParaRPr kumimoji="0" lang="en-AU" altLang="en-US" sz="1400" b="0" smtClean="0">
              <a:solidFill>
                <a:schemeClr val="tx1"/>
              </a:solidFill>
            </a:endParaRPr>
          </a:p>
        </p:txBody>
      </p:sp>
    </p:spTree>
    <p:extLst>
      <p:ext uri="{BB962C8B-B14F-4D97-AF65-F5344CB8AC3E}">
        <p14:creationId xmlns:p14="http://schemas.microsoft.com/office/powerpoint/2010/main" val="1307621643"/>
      </p:ext>
    </p:extLst>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030"/>
          <p:cNvSpPr>
            <a:spLocks noGrp="1" noChangeArrowheads="1"/>
          </p:cNvSpPr>
          <p:nvPr>
            <p:ph type="title"/>
          </p:nvPr>
        </p:nvSpPr>
        <p:spPr>
          <a:xfrm>
            <a:off x="1344613" y="214313"/>
            <a:ext cx="7799387" cy="935037"/>
          </a:xfrm>
        </p:spPr>
        <p:txBody>
          <a:bodyPr/>
          <a:lstStyle/>
          <a:p>
            <a:pPr eaLnBrk="1" hangingPunct="1"/>
            <a:r>
              <a:rPr lang="en-AU" altLang="en-US" sz="4400" smtClean="0"/>
              <a:t>The operating budgets</a:t>
            </a:r>
          </a:p>
        </p:txBody>
      </p:sp>
      <p:sp>
        <p:nvSpPr>
          <p:cNvPr id="17411" name="Rectangle 1031"/>
          <p:cNvSpPr>
            <a:spLocks noGrp="1" noChangeArrowheads="1"/>
          </p:cNvSpPr>
          <p:nvPr>
            <p:ph idx="1"/>
          </p:nvPr>
        </p:nvSpPr>
        <p:spPr>
          <a:xfrm>
            <a:off x="1042988" y="1357313"/>
            <a:ext cx="8101012" cy="3168650"/>
          </a:xfrm>
        </p:spPr>
        <p:txBody>
          <a:bodyPr/>
          <a:lstStyle/>
          <a:p>
            <a:pPr eaLnBrk="1" hangingPunct="1"/>
            <a:r>
              <a:rPr lang="en-AU" altLang="en-US" sz="3600" smtClean="0"/>
              <a:t>The cost budgets</a:t>
            </a:r>
          </a:p>
          <a:p>
            <a:pPr lvl="1" eaLnBrk="1" hangingPunct="1"/>
            <a:r>
              <a:rPr lang="en-AU" altLang="en-US" sz="3200" smtClean="0"/>
              <a:t>Manufacturing firms</a:t>
            </a:r>
          </a:p>
          <a:p>
            <a:pPr lvl="2" eaLnBrk="1" hangingPunct="1"/>
            <a:r>
              <a:rPr lang="en-AU" altLang="en-US" sz="2800" smtClean="0"/>
              <a:t>Production, DM, DL, OH, Selling &amp; Admin</a:t>
            </a:r>
          </a:p>
          <a:p>
            <a:pPr lvl="1" eaLnBrk="1" hangingPunct="1"/>
            <a:r>
              <a:rPr lang="en-AU" altLang="en-US" sz="3200" smtClean="0"/>
              <a:t>Retailers and wholesalers </a:t>
            </a:r>
          </a:p>
          <a:p>
            <a:pPr lvl="2" eaLnBrk="1" hangingPunct="1"/>
            <a:r>
              <a:rPr lang="en-AU" altLang="en-US" sz="2800" smtClean="0"/>
              <a:t>A purchasing budget</a:t>
            </a:r>
          </a:p>
          <a:p>
            <a:pPr lvl="1" eaLnBrk="1" hangingPunct="1"/>
            <a:r>
              <a:rPr lang="en-AU" altLang="en-US" sz="3200" smtClean="0"/>
              <a:t>Service firms</a:t>
            </a:r>
          </a:p>
          <a:p>
            <a:pPr lvl="2" eaLnBrk="1" hangingPunct="1"/>
            <a:r>
              <a:rPr lang="en-AU" altLang="en-US" sz="2800" smtClean="0"/>
              <a:t>A set of budgets that show how demand for services will be met</a:t>
            </a:r>
          </a:p>
          <a:p>
            <a:pPr lvl="1" eaLnBrk="1" hangingPunct="1"/>
            <a:endParaRPr lang="en-AU" altLang="en-US" sz="3200" smtClean="0"/>
          </a:p>
        </p:txBody>
      </p:sp>
      <p:sp>
        <p:nvSpPr>
          <p:cNvPr id="17412" name="Slide Number Placeholder 4"/>
          <p:cNvSpPr>
            <a:spLocks noGrp="1"/>
          </p:cNvSpPr>
          <p:nvPr>
            <p:ph type="sldNum" sz="quarter" idx="4294967295"/>
          </p:nvPr>
        </p:nvSpPr>
        <p:spPr>
          <a:xfrm>
            <a:off x="8172450" y="6284913"/>
            <a:ext cx="784225"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Char char="•"/>
              <a:defRPr kumimoji="1" sz="2400">
                <a:solidFill>
                  <a:srgbClr val="595959"/>
                </a:solidFill>
                <a:latin typeface="Arial" pitchFamily="34" charset="0"/>
                <a:cs typeface="Arial" pitchFamily="34" charset="0"/>
              </a:defRPr>
            </a:lvl1pPr>
            <a:lvl2pPr marL="742950" indent="-285750">
              <a:spcBef>
                <a:spcPct val="20000"/>
              </a:spcBef>
              <a:buClr>
                <a:schemeClr val="tx1"/>
              </a:buClr>
              <a:buFont typeface="Arial" pitchFamily="34" charset="0"/>
              <a:buChar char="–"/>
              <a:defRPr kumimoji="1" sz="2000">
                <a:solidFill>
                  <a:srgbClr val="595959"/>
                </a:solidFill>
                <a:latin typeface="Arial" pitchFamily="34" charset="0"/>
                <a:cs typeface="Arial" pitchFamily="34" charset="0"/>
              </a:defRPr>
            </a:lvl2pPr>
            <a:lvl3pPr marL="1143000" indent="-228600">
              <a:spcBef>
                <a:spcPct val="20000"/>
              </a:spcBef>
              <a:buClr>
                <a:schemeClr val="tx1"/>
              </a:buClr>
              <a:buFont typeface="Wingdings" pitchFamily="2" charset="2"/>
              <a:buChar char="§"/>
              <a:defRPr kumimoji="1">
                <a:solidFill>
                  <a:srgbClr val="595959"/>
                </a:solidFill>
                <a:latin typeface="Arial" pitchFamily="34" charset="0"/>
                <a:cs typeface="Arial" pitchFamily="34" charset="0"/>
              </a:defRPr>
            </a:lvl3pPr>
            <a:lvl4pPr marL="1600200" indent="-228600">
              <a:spcBef>
                <a:spcPct val="20000"/>
              </a:spcBef>
              <a:buClr>
                <a:schemeClr val="tx1"/>
              </a:buClr>
              <a:buChar char="•"/>
              <a:defRPr kumimoji="1" sz="1600">
                <a:solidFill>
                  <a:srgbClr val="595959"/>
                </a:solidFill>
                <a:latin typeface="Arial" pitchFamily="34" charset="0"/>
                <a:cs typeface="Arial" pitchFamily="34" charset="0"/>
              </a:defRPr>
            </a:lvl4pPr>
            <a:lvl5pPr marL="2057400" indent="-228600">
              <a:spcBef>
                <a:spcPct val="20000"/>
              </a:spcBef>
              <a:buClr>
                <a:schemeClr val="tx1"/>
              </a:buClr>
              <a:buFont typeface="Arial" pitchFamily="34" charset="0"/>
              <a:buChar char="–"/>
              <a:defRPr kumimoji="1" sz="1400">
                <a:solidFill>
                  <a:srgbClr val="595959"/>
                </a:solidFill>
                <a:latin typeface="Arial" pitchFamily="34" charset="0"/>
                <a:cs typeface="Arial" pitchFamily="34" charset="0"/>
              </a:defRPr>
            </a:lvl5pPr>
            <a:lvl6pPr marL="2514600" indent="-228600" eaLnBrk="0" fontAlgn="base" hangingPunct="0">
              <a:spcBef>
                <a:spcPct val="20000"/>
              </a:spcBef>
              <a:spcAft>
                <a:spcPct val="0"/>
              </a:spcAft>
              <a:buClr>
                <a:schemeClr val="tx1"/>
              </a:buClr>
              <a:buFont typeface="Arial" pitchFamily="34" charset="0"/>
              <a:buChar char="–"/>
              <a:defRPr kumimoji="1" sz="1400">
                <a:solidFill>
                  <a:srgbClr val="595959"/>
                </a:solidFill>
                <a:latin typeface="Arial" pitchFamily="34" charset="0"/>
                <a:cs typeface="Arial" pitchFamily="34" charset="0"/>
              </a:defRPr>
            </a:lvl6pPr>
            <a:lvl7pPr marL="2971800" indent="-228600" eaLnBrk="0" fontAlgn="base" hangingPunct="0">
              <a:spcBef>
                <a:spcPct val="20000"/>
              </a:spcBef>
              <a:spcAft>
                <a:spcPct val="0"/>
              </a:spcAft>
              <a:buClr>
                <a:schemeClr val="tx1"/>
              </a:buClr>
              <a:buFont typeface="Arial" pitchFamily="34" charset="0"/>
              <a:buChar char="–"/>
              <a:defRPr kumimoji="1" sz="1400">
                <a:solidFill>
                  <a:srgbClr val="595959"/>
                </a:solidFill>
                <a:latin typeface="Arial" pitchFamily="34" charset="0"/>
                <a:cs typeface="Arial" pitchFamily="34" charset="0"/>
              </a:defRPr>
            </a:lvl7pPr>
            <a:lvl8pPr marL="3429000" indent="-228600" eaLnBrk="0" fontAlgn="base" hangingPunct="0">
              <a:spcBef>
                <a:spcPct val="20000"/>
              </a:spcBef>
              <a:spcAft>
                <a:spcPct val="0"/>
              </a:spcAft>
              <a:buClr>
                <a:schemeClr val="tx1"/>
              </a:buClr>
              <a:buFont typeface="Arial" pitchFamily="34" charset="0"/>
              <a:buChar char="–"/>
              <a:defRPr kumimoji="1" sz="1400">
                <a:solidFill>
                  <a:srgbClr val="595959"/>
                </a:solidFill>
                <a:latin typeface="Arial" pitchFamily="34" charset="0"/>
                <a:cs typeface="Arial" pitchFamily="34" charset="0"/>
              </a:defRPr>
            </a:lvl8pPr>
            <a:lvl9pPr marL="3886200" indent="-228600" eaLnBrk="0" fontAlgn="base" hangingPunct="0">
              <a:spcBef>
                <a:spcPct val="20000"/>
              </a:spcBef>
              <a:spcAft>
                <a:spcPct val="0"/>
              </a:spcAft>
              <a:buClr>
                <a:schemeClr val="tx1"/>
              </a:buClr>
              <a:buFont typeface="Arial" pitchFamily="34" charset="0"/>
              <a:buChar char="–"/>
              <a:defRPr kumimoji="1" sz="1400">
                <a:solidFill>
                  <a:srgbClr val="595959"/>
                </a:solidFill>
                <a:latin typeface="Arial" pitchFamily="34" charset="0"/>
                <a:cs typeface="Arial" pitchFamily="34" charset="0"/>
              </a:defRPr>
            </a:lvl9pPr>
          </a:lstStyle>
          <a:p>
            <a:pPr>
              <a:spcBef>
                <a:spcPct val="50000"/>
              </a:spcBef>
              <a:buClrTx/>
              <a:buFontTx/>
              <a:buNone/>
            </a:pPr>
            <a:r>
              <a:rPr kumimoji="0" lang="en-AU" altLang="en-US" sz="1400" smtClean="0">
                <a:solidFill>
                  <a:schemeClr val="tx1"/>
                </a:solidFill>
              </a:rPr>
              <a:t>9-</a:t>
            </a:r>
            <a:fld id="{3D6032BB-0095-45EE-91B9-2AE0F931DA06}" type="slidenum">
              <a:rPr kumimoji="0" lang="en-AU" altLang="en-US" sz="1400" smtClean="0">
                <a:solidFill>
                  <a:schemeClr val="tx1"/>
                </a:solidFill>
              </a:rPr>
              <a:pPr>
                <a:spcBef>
                  <a:spcPct val="50000"/>
                </a:spcBef>
                <a:buClrTx/>
                <a:buFontTx/>
                <a:buNone/>
              </a:pPr>
              <a:t>15</a:t>
            </a:fld>
            <a:endParaRPr kumimoji="0" lang="en-AU" altLang="en-US" sz="1400" b="0" smtClean="0">
              <a:solidFill>
                <a:schemeClr val="tx1"/>
              </a:solidFill>
            </a:endParaRPr>
          </a:p>
        </p:txBody>
      </p:sp>
    </p:spTree>
    <p:extLst>
      <p:ext uri="{BB962C8B-B14F-4D97-AF65-F5344CB8AC3E}">
        <p14:creationId xmlns:p14="http://schemas.microsoft.com/office/powerpoint/2010/main" val="3389297376"/>
      </p:ext>
    </p:extLst>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031"/>
          <p:cNvSpPr>
            <a:spLocks noGrp="1" noChangeArrowheads="1"/>
          </p:cNvSpPr>
          <p:nvPr>
            <p:ph type="title"/>
          </p:nvPr>
        </p:nvSpPr>
        <p:spPr>
          <a:xfrm>
            <a:off x="1344613" y="214313"/>
            <a:ext cx="7799387" cy="935037"/>
          </a:xfrm>
        </p:spPr>
        <p:txBody>
          <a:bodyPr/>
          <a:lstStyle/>
          <a:p>
            <a:pPr eaLnBrk="1" hangingPunct="1"/>
            <a:r>
              <a:rPr lang="en-AU" altLang="en-US" sz="4400" smtClean="0"/>
              <a:t>The financial budgets</a:t>
            </a:r>
          </a:p>
        </p:txBody>
      </p:sp>
      <p:sp>
        <p:nvSpPr>
          <p:cNvPr id="50179" name="Rectangle 1032"/>
          <p:cNvSpPr>
            <a:spLocks noGrp="1" noChangeArrowheads="1"/>
          </p:cNvSpPr>
          <p:nvPr>
            <p:ph idx="1"/>
          </p:nvPr>
        </p:nvSpPr>
        <p:spPr>
          <a:xfrm>
            <a:off x="1187450" y="1341438"/>
            <a:ext cx="7343775" cy="3168650"/>
          </a:xfrm>
        </p:spPr>
        <p:txBody>
          <a:bodyPr/>
          <a:lstStyle/>
          <a:p>
            <a:pPr eaLnBrk="1" hangingPunct="1"/>
            <a:r>
              <a:rPr lang="en-AU" altLang="en-US" sz="4000" smtClean="0"/>
              <a:t>The cash budget</a:t>
            </a:r>
          </a:p>
          <a:p>
            <a:pPr lvl="1" eaLnBrk="1" hangingPunct="1"/>
            <a:r>
              <a:rPr lang="en-AU" altLang="en-US" sz="3600" smtClean="0"/>
              <a:t>Expected cash receipts and payments</a:t>
            </a:r>
          </a:p>
          <a:p>
            <a:pPr lvl="1" eaLnBrk="1" hangingPunct="1"/>
            <a:r>
              <a:rPr lang="en-AU" altLang="en-US" sz="3600" smtClean="0"/>
              <a:t>Timing is important</a:t>
            </a:r>
          </a:p>
          <a:p>
            <a:pPr eaLnBrk="1" hangingPunct="1"/>
            <a:r>
              <a:rPr lang="en-AU" altLang="en-US" sz="4000" smtClean="0"/>
              <a:t>Budgeted income statement</a:t>
            </a:r>
          </a:p>
          <a:p>
            <a:pPr lvl="1" eaLnBrk="1" hangingPunct="1"/>
            <a:r>
              <a:rPr lang="en-AU" altLang="en-US" sz="3600" smtClean="0"/>
              <a:t>Expected revenues and expenses</a:t>
            </a:r>
          </a:p>
          <a:p>
            <a:pPr lvl="1" eaLnBrk="1" hangingPunct="1"/>
            <a:endParaRPr lang="en-AU" altLang="en-US" sz="3600" smtClean="0"/>
          </a:p>
          <a:p>
            <a:pPr eaLnBrk="1" hangingPunct="1"/>
            <a:endParaRPr lang="en-AU" altLang="en-US" sz="4000" smtClean="0"/>
          </a:p>
          <a:p>
            <a:pPr lvl="1" eaLnBrk="1" hangingPunct="1"/>
            <a:endParaRPr lang="en-AU" altLang="en-US" sz="3600" smtClean="0"/>
          </a:p>
        </p:txBody>
      </p:sp>
      <p:sp>
        <p:nvSpPr>
          <p:cNvPr id="18436" name="Slide Number Placeholder 4"/>
          <p:cNvSpPr>
            <a:spLocks noGrp="1"/>
          </p:cNvSpPr>
          <p:nvPr>
            <p:ph type="sldNum" sz="quarter" idx="4294967295"/>
          </p:nvPr>
        </p:nvSpPr>
        <p:spPr>
          <a:xfrm>
            <a:off x="8172450" y="6284913"/>
            <a:ext cx="784225"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Char char="•"/>
              <a:defRPr kumimoji="1" sz="2400">
                <a:solidFill>
                  <a:srgbClr val="595959"/>
                </a:solidFill>
                <a:latin typeface="Arial" pitchFamily="34" charset="0"/>
                <a:cs typeface="Arial" pitchFamily="34" charset="0"/>
              </a:defRPr>
            </a:lvl1pPr>
            <a:lvl2pPr marL="742950" indent="-285750">
              <a:spcBef>
                <a:spcPct val="20000"/>
              </a:spcBef>
              <a:buClr>
                <a:schemeClr val="tx1"/>
              </a:buClr>
              <a:buFont typeface="Arial" pitchFamily="34" charset="0"/>
              <a:buChar char="–"/>
              <a:defRPr kumimoji="1" sz="2000">
                <a:solidFill>
                  <a:srgbClr val="595959"/>
                </a:solidFill>
                <a:latin typeface="Arial" pitchFamily="34" charset="0"/>
                <a:cs typeface="Arial" pitchFamily="34" charset="0"/>
              </a:defRPr>
            </a:lvl2pPr>
            <a:lvl3pPr marL="1143000" indent="-228600">
              <a:spcBef>
                <a:spcPct val="20000"/>
              </a:spcBef>
              <a:buClr>
                <a:schemeClr val="tx1"/>
              </a:buClr>
              <a:buFont typeface="Wingdings" pitchFamily="2" charset="2"/>
              <a:buChar char="§"/>
              <a:defRPr kumimoji="1">
                <a:solidFill>
                  <a:srgbClr val="595959"/>
                </a:solidFill>
                <a:latin typeface="Arial" pitchFamily="34" charset="0"/>
                <a:cs typeface="Arial" pitchFamily="34" charset="0"/>
              </a:defRPr>
            </a:lvl3pPr>
            <a:lvl4pPr marL="1600200" indent="-228600">
              <a:spcBef>
                <a:spcPct val="20000"/>
              </a:spcBef>
              <a:buClr>
                <a:schemeClr val="tx1"/>
              </a:buClr>
              <a:buChar char="•"/>
              <a:defRPr kumimoji="1" sz="1600">
                <a:solidFill>
                  <a:srgbClr val="595959"/>
                </a:solidFill>
                <a:latin typeface="Arial" pitchFamily="34" charset="0"/>
                <a:cs typeface="Arial" pitchFamily="34" charset="0"/>
              </a:defRPr>
            </a:lvl4pPr>
            <a:lvl5pPr marL="2057400" indent="-228600">
              <a:spcBef>
                <a:spcPct val="20000"/>
              </a:spcBef>
              <a:buClr>
                <a:schemeClr val="tx1"/>
              </a:buClr>
              <a:buFont typeface="Arial" pitchFamily="34" charset="0"/>
              <a:buChar char="–"/>
              <a:defRPr kumimoji="1" sz="1400">
                <a:solidFill>
                  <a:srgbClr val="595959"/>
                </a:solidFill>
                <a:latin typeface="Arial" pitchFamily="34" charset="0"/>
                <a:cs typeface="Arial" pitchFamily="34" charset="0"/>
              </a:defRPr>
            </a:lvl5pPr>
            <a:lvl6pPr marL="2514600" indent="-228600" eaLnBrk="0" fontAlgn="base" hangingPunct="0">
              <a:spcBef>
                <a:spcPct val="20000"/>
              </a:spcBef>
              <a:spcAft>
                <a:spcPct val="0"/>
              </a:spcAft>
              <a:buClr>
                <a:schemeClr val="tx1"/>
              </a:buClr>
              <a:buFont typeface="Arial" pitchFamily="34" charset="0"/>
              <a:buChar char="–"/>
              <a:defRPr kumimoji="1" sz="1400">
                <a:solidFill>
                  <a:srgbClr val="595959"/>
                </a:solidFill>
                <a:latin typeface="Arial" pitchFamily="34" charset="0"/>
                <a:cs typeface="Arial" pitchFamily="34" charset="0"/>
              </a:defRPr>
            </a:lvl6pPr>
            <a:lvl7pPr marL="2971800" indent="-228600" eaLnBrk="0" fontAlgn="base" hangingPunct="0">
              <a:spcBef>
                <a:spcPct val="20000"/>
              </a:spcBef>
              <a:spcAft>
                <a:spcPct val="0"/>
              </a:spcAft>
              <a:buClr>
                <a:schemeClr val="tx1"/>
              </a:buClr>
              <a:buFont typeface="Arial" pitchFamily="34" charset="0"/>
              <a:buChar char="–"/>
              <a:defRPr kumimoji="1" sz="1400">
                <a:solidFill>
                  <a:srgbClr val="595959"/>
                </a:solidFill>
                <a:latin typeface="Arial" pitchFamily="34" charset="0"/>
                <a:cs typeface="Arial" pitchFamily="34" charset="0"/>
              </a:defRPr>
            </a:lvl7pPr>
            <a:lvl8pPr marL="3429000" indent="-228600" eaLnBrk="0" fontAlgn="base" hangingPunct="0">
              <a:spcBef>
                <a:spcPct val="20000"/>
              </a:spcBef>
              <a:spcAft>
                <a:spcPct val="0"/>
              </a:spcAft>
              <a:buClr>
                <a:schemeClr val="tx1"/>
              </a:buClr>
              <a:buFont typeface="Arial" pitchFamily="34" charset="0"/>
              <a:buChar char="–"/>
              <a:defRPr kumimoji="1" sz="1400">
                <a:solidFill>
                  <a:srgbClr val="595959"/>
                </a:solidFill>
                <a:latin typeface="Arial" pitchFamily="34" charset="0"/>
                <a:cs typeface="Arial" pitchFamily="34" charset="0"/>
              </a:defRPr>
            </a:lvl8pPr>
            <a:lvl9pPr marL="3886200" indent="-228600" eaLnBrk="0" fontAlgn="base" hangingPunct="0">
              <a:spcBef>
                <a:spcPct val="20000"/>
              </a:spcBef>
              <a:spcAft>
                <a:spcPct val="0"/>
              </a:spcAft>
              <a:buClr>
                <a:schemeClr val="tx1"/>
              </a:buClr>
              <a:buFont typeface="Arial" pitchFamily="34" charset="0"/>
              <a:buChar char="–"/>
              <a:defRPr kumimoji="1" sz="1400">
                <a:solidFill>
                  <a:srgbClr val="595959"/>
                </a:solidFill>
                <a:latin typeface="Arial" pitchFamily="34" charset="0"/>
                <a:cs typeface="Arial" pitchFamily="34" charset="0"/>
              </a:defRPr>
            </a:lvl9pPr>
          </a:lstStyle>
          <a:p>
            <a:pPr>
              <a:spcBef>
                <a:spcPct val="50000"/>
              </a:spcBef>
              <a:buClrTx/>
              <a:buFontTx/>
              <a:buNone/>
            </a:pPr>
            <a:r>
              <a:rPr kumimoji="0" lang="en-AU" altLang="en-US" sz="1400" smtClean="0">
                <a:solidFill>
                  <a:schemeClr val="tx1"/>
                </a:solidFill>
              </a:rPr>
              <a:t>9-</a:t>
            </a:r>
            <a:fld id="{5917A433-345C-4691-8CA0-CF332B926C5C}" type="slidenum">
              <a:rPr kumimoji="0" lang="en-AU" altLang="en-US" sz="1400" smtClean="0">
                <a:solidFill>
                  <a:schemeClr val="tx1"/>
                </a:solidFill>
              </a:rPr>
              <a:pPr>
                <a:spcBef>
                  <a:spcPct val="50000"/>
                </a:spcBef>
                <a:buClrTx/>
                <a:buFontTx/>
                <a:buNone/>
              </a:pPr>
              <a:t>16</a:t>
            </a:fld>
            <a:endParaRPr kumimoji="0" lang="en-AU" altLang="en-US" sz="1400" b="0" smtClean="0">
              <a:solidFill>
                <a:schemeClr val="tx1"/>
              </a:solidFill>
            </a:endParaRPr>
          </a:p>
        </p:txBody>
      </p:sp>
    </p:spTree>
    <p:extLst>
      <p:ext uri="{BB962C8B-B14F-4D97-AF65-F5344CB8AC3E}">
        <p14:creationId xmlns:p14="http://schemas.microsoft.com/office/powerpoint/2010/main" val="1272356731"/>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0179">
                                            <p:txEl>
                                              <p:pRg st="0" end="0"/>
                                            </p:txEl>
                                          </p:spTgt>
                                        </p:tgtEl>
                                        <p:attrNameLst>
                                          <p:attrName>style.visibility</p:attrName>
                                        </p:attrNameLst>
                                      </p:cBhvr>
                                      <p:to>
                                        <p:strVal val="visible"/>
                                      </p:to>
                                    </p:set>
                                    <p:animEffect transition="in" filter="wipe(down)">
                                      <p:cBhvr>
                                        <p:cTn id="7" dur="500"/>
                                        <p:tgtEl>
                                          <p:spTgt spid="50179">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50179">
                                            <p:txEl>
                                              <p:pRg st="1" end="1"/>
                                            </p:txEl>
                                          </p:spTgt>
                                        </p:tgtEl>
                                        <p:attrNameLst>
                                          <p:attrName>style.visibility</p:attrName>
                                        </p:attrNameLst>
                                      </p:cBhvr>
                                      <p:to>
                                        <p:strVal val="visible"/>
                                      </p:to>
                                    </p:set>
                                    <p:animEffect transition="in" filter="wipe(down)">
                                      <p:cBhvr>
                                        <p:cTn id="10" dur="500"/>
                                        <p:tgtEl>
                                          <p:spTgt spid="50179">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50179">
                                            <p:txEl>
                                              <p:pRg st="2" end="2"/>
                                            </p:txEl>
                                          </p:spTgt>
                                        </p:tgtEl>
                                        <p:attrNameLst>
                                          <p:attrName>style.visibility</p:attrName>
                                        </p:attrNameLst>
                                      </p:cBhvr>
                                      <p:to>
                                        <p:strVal val="visible"/>
                                      </p:to>
                                    </p:set>
                                    <p:animEffect transition="in" filter="wipe(down)">
                                      <p:cBhvr>
                                        <p:cTn id="13" dur="500"/>
                                        <p:tgtEl>
                                          <p:spTgt spid="50179">
                                            <p:txEl>
                                              <p:pRg st="2" end="2"/>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50179">
                                            <p:txEl>
                                              <p:pRg st="3" end="3"/>
                                            </p:txEl>
                                          </p:spTgt>
                                        </p:tgtEl>
                                        <p:attrNameLst>
                                          <p:attrName>style.visibility</p:attrName>
                                        </p:attrNameLst>
                                      </p:cBhvr>
                                      <p:to>
                                        <p:strVal val="visible"/>
                                      </p:to>
                                    </p:set>
                                    <p:animEffect transition="in" filter="wipe(down)">
                                      <p:cBhvr>
                                        <p:cTn id="18" dur="500"/>
                                        <p:tgtEl>
                                          <p:spTgt spid="50179">
                                            <p:txEl>
                                              <p:pRg st="3" end="3"/>
                                            </p:txEl>
                                          </p:spTgt>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50179">
                                            <p:txEl>
                                              <p:pRg st="4" end="4"/>
                                            </p:txEl>
                                          </p:spTgt>
                                        </p:tgtEl>
                                        <p:attrNameLst>
                                          <p:attrName>style.visibility</p:attrName>
                                        </p:attrNameLst>
                                      </p:cBhvr>
                                      <p:to>
                                        <p:strVal val="visible"/>
                                      </p:to>
                                    </p:set>
                                    <p:animEffect transition="in" filter="wipe(down)">
                                      <p:cBhvr>
                                        <p:cTn id="21" dur="500"/>
                                        <p:tgtEl>
                                          <p:spTgt spid="5017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031"/>
          <p:cNvSpPr>
            <a:spLocks noGrp="1" noChangeArrowheads="1"/>
          </p:cNvSpPr>
          <p:nvPr>
            <p:ph type="title"/>
          </p:nvPr>
        </p:nvSpPr>
        <p:spPr>
          <a:xfrm>
            <a:off x="1344613" y="214313"/>
            <a:ext cx="7799387" cy="935037"/>
          </a:xfrm>
        </p:spPr>
        <p:txBody>
          <a:bodyPr/>
          <a:lstStyle/>
          <a:p>
            <a:pPr eaLnBrk="1" hangingPunct="1"/>
            <a:r>
              <a:rPr lang="en-AU" altLang="en-US" sz="4400" smtClean="0"/>
              <a:t>The financial budgets</a:t>
            </a:r>
          </a:p>
        </p:txBody>
      </p:sp>
      <p:sp>
        <p:nvSpPr>
          <p:cNvPr id="50179" name="Rectangle 1032"/>
          <p:cNvSpPr>
            <a:spLocks noGrp="1" noChangeArrowheads="1"/>
          </p:cNvSpPr>
          <p:nvPr>
            <p:ph idx="1"/>
          </p:nvPr>
        </p:nvSpPr>
        <p:spPr>
          <a:xfrm>
            <a:off x="1214438" y="1285875"/>
            <a:ext cx="7343775" cy="3168650"/>
          </a:xfrm>
        </p:spPr>
        <p:txBody>
          <a:bodyPr/>
          <a:lstStyle/>
          <a:p>
            <a:pPr eaLnBrk="1" hangingPunct="1"/>
            <a:r>
              <a:rPr lang="en-AU" altLang="en-US" sz="4000" smtClean="0"/>
              <a:t>Budgeted balance sheet</a:t>
            </a:r>
          </a:p>
          <a:p>
            <a:pPr lvl="1" eaLnBrk="1" hangingPunct="1"/>
            <a:r>
              <a:rPr lang="en-AU" altLang="en-US" sz="3600" smtClean="0"/>
              <a:t>Expected assets and liabilities at the end of the budget period</a:t>
            </a:r>
          </a:p>
          <a:p>
            <a:pPr eaLnBrk="1" hangingPunct="1"/>
            <a:r>
              <a:rPr lang="en-AU" altLang="en-US" sz="4000" smtClean="0"/>
              <a:t>Capital expenditure budget</a:t>
            </a:r>
          </a:p>
          <a:p>
            <a:pPr lvl="1" eaLnBrk="1" hangingPunct="1"/>
            <a:r>
              <a:rPr lang="en-AU" altLang="en-US" sz="3600" smtClean="0"/>
              <a:t>A plan for the acquisition of long-term assets, such as building, plant and equipment</a:t>
            </a:r>
          </a:p>
          <a:p>
            <a:pPr lvl="1" eaLnBrk="1" hangingPunct="1"/>
            <a:endParaRPr lang="en-AU" altLang="en-US" sz="3600" smtClean="0"/>
          </a:p>
          <a:p>
            <a:pPr eaLnBrk="1" hangingPunct="1"/>
            <a:endParaRPr lang="en-AU" altLang="en-US" sz="4000" smtClean="0"/>
          </a:p>
          <a:p>
            <a:pPr lvl="1" eaLnBrk="1" hangingPunct="1"/>
            <a:endParaRPr lang="en-AU" altLang="en-US" sz="3600" smtClean="0"/>
          </a:p>
        </p:txBody>
      </p:sp>
      <p:sp>
        <p:nvSpPr>
          <p:cNvPr id="19460" name="Slide Number Placeholder 4"/>
          <p:cNvSpPr>
            <a:spLocks noGrp="1"/>
          </p:cNvSpPr>
          <p:nvPr>
            <p:ph type="sldNum" sz="quarter" idx="4294967295"/>
          </p:nvPr>
        </p:nvSpPr>
        <p:spPr>
          <a:xfrm>
            <a:off x="8172450" y="6284913"/>
            <a:ext cx="784225"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Char char="•"/>
              <a:defRPr kumimoji="1" sz="2400">
                <a:solidFill>
                  <a:srgbClr val="595959"/>
                </a:solidFill>
                <a:latin typeface="Arial" pitchFamily="34" charset="0"/>
                <a:cs typeface="Arial" pitchFamily="34" charset="0"/>
              </a:defRPr>
            </a:lvl1pPr>
            <a:lvl2pPr marL="742950" indent="-285750">
              <a:spcBef>
                <a:spcPct val="20000"/>
              </a:spcBef>
              <a:buClr>
                <a:schemeClr val="tx1"/>
              </a:buClr>
              <a:buFont typeface="Arial" pitchFamily="34" charset="0"/>
              <a:buChar char="–"/>
              <a:defRPr kumimoji="1" sz="2000">
                <a:solidFill>
                  <a:srgbClr val="595959"/>
                </a:solidFill>
                <a:latin typeface="Arial" pitchFamily="34" charset="0"/>
                <a:cs typeface="Arial" pitchFamily="34" charset="0"/>
              </a:defRPr>
            </a:lvl2pPr>
            <a:lvl3pPr marL="1143000" indent="-228600">
              <a:spcBef>
                <a:spcPct val="20000"/>
              </a:spcBef>
              <a:buClr>
                <a:schemeClr val="tx1"/>
              </a:buClr>
              <a:buFont typeface="Wingdings" pitchFamily="2" charset="2"/>
              <a:buChar char="§"/>
              <a:defRPr kumimoji="1">
                <a:solidFill>
                  <a:srgbClr val="595959"/>
                </a:solidFill>
                <a:latin typeface="Arial" pitchFamily="34" charset="0"/>
                <a:cs typeface="Arial" pitchFamily="34" charset="0"/>
              </a:defRPr>
            </a:lvl3pPr>
            <a:lvl4pPr marL="1600200" indent="-228600">
              <a:spcBef>
                <a:spcPct val="20000"/>
              </a:spcBef>
              <a:buClr>
                <a:schemeClr val="tx1"/>
              </a:buClr>
              <a:buChar char="•"/>
              <a:defRPr kumimoji="1" sz="1600">
                <a:solidFill>
                  <a:srgbClr val="595959"/>
                </a:solidFill>
                <a:latin typeface="Arial" pitchFamily="34" charset="0"/>
                <a:cs typeface="Arial" pitchFamily="34" charset="0"/>
              </a:defRPr>
            </a:lvl4pPr>
            <a:lvl5pPr marL="2057400" indent="-228600">
              <a:spcBef>
                <a:spcPct val="20000"/>
              </a:spcBef>
              <a:buClr>
                <a:schemeClr val="tx1"/>
              </a:buClr>
              <a:buFont typeface="Arial" pitchFamily="34" charset="0"/>
              <a:buChar char="–"/>
              <a:defRPr kumimoji="1" sz="1400">
                <a:solidFill>
                  <a:srgbClr val="595959"/>
                </a:solidFill>
                <a:latin typeface="Arial" pitchFamily="34" charset="0"/>
                <a:cs typeface="Arial" pitchFamily="34" charset="0"/>
              </a:defRPr>
            </a:lvl5pPr>
            <a:lvl6pPr marL="2514600" indent="-228600" eaLnBrk="0" fontAlgn="base" hangingPunct="0">
              <a:spcBef>
                <a:spcPct val="20000"/>
              </a:spcBef>
              <a:spcAft>
                <a:spcPct val="0"/>
              </a:spcAft>
              <a:buClr>
                <a:schemeClr val="tx1"/>
              </a:buClr>
              <a:buFont typeface="Arial" pitchFamily="34" charset="0"/>
              <a:buChar char="–"/>
              <a:defRPr kumimoji="1" sz="1400">
                <a:solidFill>
                  <a:srgbClr val="595959"/>
                </a:solidFill>
                <a:latin typeface="Arial" pitchFamily="34" charset="0"/>
                <a:cs typeface="Arial" pitchFamily="34" charset="0"/>
              </a:defRPr>
            </a:lvl6pPr>
            <a:lvl7pPr marL="2971800" indent="-228600" eaLnBrk="0" fontAlgn="base" hangingPunct="0">
              <a:spcBef>
                <a:spcPct val="20000"/>
              </a:spcBef>
              <a:spcAft>
                <a:spcPct val="0"/>
              </a:spcAft>
              <a:buClr>
                <a:schemeClr val="tx1"/>
              </a:buClr>
              <a:buFont typeface="Arial" pitchFamily="34" charset="0"/>
              <a:buChar char="–"/>
              <a:defRPr kumimoji="1" sz="1400">
                <a:solidFill>
                  <a:srgbClr val="595959"/>
                </a:solidFill>
                <a:latin typeface="Arial" pitchFamily="34" charset="0"/>
                <a:cs typeface="Arial" pitchFamily="34" charset="0"/>
              </a:defRPr>
            </a:lvl7pPr>
            <a:lvl8pPr marL="3429000" indent="-228600" eaLnBrk="0" fontAlgn="base" hangingPunct="0">
              <a:spcBef>
                <a:spcPct val="20000"/>
              </a:spcBef>
              <a:spcAft>
                <a:spcPct val="0"/>
              </a:spcAft>
              <a:buClr>
                <a:schemeClr val="tx1"/>
              </a:buClr>
              <a:buFont typeface="Arial" pitchFamily="34" charset="0"/>
              <a:buChar char="–"/>
              <a:defRPr kumimoji="1" sz="1400">
                <a:solidFill>
                  <a:srgbClr val="595959"/>
                </a:solidFill>
                <a:latin typeface="Arial" pitchFamily="34" charset="0"/>
                <a:cs typeface="Arial" pitchFamily="34" charset="0"/>
              </a:defRPr>
            </a:lvl8pPr>
            <a:lvl9pPr marL="3886200" indent="-228600" eaLnBrk="0" fontAlgn="base" hangingPunct="0">
              <a:spcBef>
                <a:spcPct val="20000"/>
              </a:spcBef>
              <a:spcAft>
                <a:spcPct val="0"/>
              </a:spcAft>
              <a:buClr>
                <a:schemeClr val="tx1"/>
              </a:buClr>
              <a:buFont typeface="Arial" pitchFamily="34" charset="0"/>
              <a:buChar char="–"/>
              <a:defRPr kumimoji="1" sz="1400">
                <a:solidFill>
                  <a:srgbClr val="595959"/>
                </a:solidFill>
                <a:latin typeface="Arial" pitchFamily="34" charset="0"/>
                <a:cs typeface="Arial" pitchFamily="34" charset="0"/>
              </a:defRPr>
            </a:lvl9pPr>
          </a:lstStyle>
          <a:p>
            <a:pPr>
              <a:spcBef>
                <a:spcPct val="50000"/>
              </a:spcBef>
              <a:buClrTx/>
              <a:buFontTx/>
              <a:buNone/>
            </a:pPr>
            <a:r>
              <a:rPr kumimoji="0" lang="en-AU" altLang="en-US" sz="1400" smtClean="0">
                <a:solidFill>
                  <a:schemeClr val="tx1"/>
                </a:solidFill>
              </a:rPr>
              <a:t>9-</a:t>
            </a:r>
            <a:fld id="{23145774-61B7-4769-89D4-6216B23AFC86}" type="slidenum">
              <a:rPr kumimoji="0" lang="en-AU" altLang="en-US" sz="1400" smtClean="0">
                <a:solidFill>
                  <a:schemeClr val="tx1"/>
                </a:solidFill>
              </a:rPr>
              <a:pPr>
                <a:spcBef>
                  <a:spcPct val="50000"/>
                </a:spcBef>
                <a:buClrTx/>
                <a:buFontTx/>
                <a:buNone/>
              </a:pPr>
              <a:t>17</a:t>
            </a:fld>
            <a:endParaRPr kumimoji="0" lang="en-AU" altLang="en-US" sz="1400" b="0" smtClean="0">
              <a:solidFill>
                <a:schemeClr val="tx1"/>
              </a:solidFill>
            </a:endParaRPr>
          </a:p>
        </p:txBody>
      </p:sp>
    </p:spTree>
    <p:extLst>
      <p:ext uri="{BB962C8B-B14F-4D97-AF65-F5344CB8AC3E}">
        <p14:creationId xmlns:p14="http://schemas.microsoft.com/office/powerpoint/2010/main" val="1721381781"/>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0179">
                                            <p:txEl>
                                              <p:pRg st="0" end="0"/>
                                            </p:txEl>
                                          </p:spTgt>
                                        </p:tgtEl>
                                        <p:attrNameLst>
                                          <p:attrName>style.visibility</p:attrName>
                                        </p:attrNameLst>
                                      </p:cBhvr>
                                      <p:to>
                                        <p:strVal val="visible"/>
                                      </p:to>
                                    </p:set>
                                    <p:animEffect transition="in" filter="wipe(down)">
                                      <p:cBhvr>
                                        <p:cTn id="7" dur="500"/>
                                        <p:tgtEl>
                                          <p:spTgt spid="50179">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50179">
                                            <p:txEl>
                                              <p:pRg st="1" end="1"/>
                                            </p:txEl>
                                          </p:spTgt>
                                        </p:tgtEl>
                                        <p:attrNameLst>
                                          <p:attrName>style.visibility</p:attrName>
                                        </p:attrNameLst>
                                      </p:cBhvr>
                                      <p:to>
                                        <p:strVal val="visible"/>
                                      </p:to>
                                    </p:set>
                                    <p:animEffect transition="in" filter="wipe(down)">
                                      <p:cBhvr>
                                        <p:cTn id="10" dur="500"/>
                                        <p:tgtEl>
                                          <p:spTgt spid="50179">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50179">
                                            <p:txEl>
                                              <p:pRg st="2" end="2"/>
                                            </p:txEl>
                                          </p:spTgt>
                                        </p:tgtEl>
                                        <p:attrNameLst>
                                          <p:attrName>style.visibility</p:attrName>
                                        </p:attrNameLst>
                                      </p:cBhvr>
                                      <p:to>
                                        <p:strVal val="visible"/>
                                      </p:to>
                                    </p:set>
                                    <p:animEffect transition="in" filter="wipe(down)">
                                      <p:cBhvr>
                                        <p:cTn id="15" dur="500"/>
                                        <p:tgtEl>
                                          <p:spTgt spid="50179">
                                            <p:txEl>
                                              <p:pRg st="2" end="2"/>
                                            </p:txEl>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50179">
                                            <p:txEl>
                                              <p:pRg st="3" end="3"/>
                                            </p:txEl>
                                          </p:spTgt>
                                        </p:tgtEl>
                                        <p:attrNameLst>
                                          <p:attrName>style.visibility</p:attrName>
                                        </p:attrNameLst>
                                      </p:cBhvr>
                                      <p:to>
                                        <p:strVal val="visible"/>
                                      </p:to>
                                    </p:set>
                                    <p:animEffect transition="in" filter="wipe(down)">
                                      <p:cBhvr>
                                        <p:cTn id="18" dur="500"/>
                                        <p:tgtEl>
                                          <p:spTgt spid="5017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ctrTitle"/>
          </p:nvPr>
        </p:nvSpPr>
        <p:spPr>
          <a:xfrm>
            <a:off x="1187624" y="620688"/>
            <a:ext cx="7772400" cy="1470025"/>
          </a:xfrm>
        </p:spPr>
        <p:txBody>
          <a:bodyPr anchor="ctr"/>
          <a:lstStyle/>
          <a:p>
            <a:pPr algn="ctr"/>
            <a:r>
              <a:rPr lang="en-AU" altLang="en-US" dirty="0" smtClean="0"/>
              <a:t>Budget lecture example</a:t>
            </a:r>
          </a:p>
        </p:txBody>
      </p:sp>
      <p:sp>
        <p:nvSpPr>
          <p:cNvPr id="20483" name="Subtitle 2"/>
          <p:cNvSpPr>
            <a:spLocks noGrp="1"/>
          </p:cNvSpPr>
          <p:nvPr>
            <p:ph type="subTitle" idx="1"/>
          </p:nvPr>
        </p:nvSpPr>
        <p:spPr>
          <a:xfrm>
            <a:off x="2051720" y="2924944"/>
            <a:ext cx="6705600" cy="1600200"/>
          </a:xfrm>
        </p:spPr>
        <p:txBody>
          <a:bodyPr/>
          <a:lstStyle/>
          <a:p>
            <a:endParaRPr lang="en-AU" altLang="en-US" dirty="0" smtClean="0"/>
          </a:p>
          <a:p>
            <a:r>
              <a:rPr lang="en-AU" altLang="en-US" i="1" dirty="0" smtClean="0"/>
              <a:t>You can use the format that was posted on Moodle or use one of your own</a:t>
            </a:r>
          </a:p>
        </p:txBody>
      </p:sp>
    </p:spTree>
    <p:extLst>
      <p:ext uri="{BB962C8B-B14F-4D97-AF65-F5344CB8AC3E}">
        <p14:creationId xmlns:p14="http://schemas.microsoft.com/office/powerpoint/2010/main" val="4877593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1116013" y="0"/>
            <a:ext cx="7799387" cy="738188"/>
          </a:xfrm>
        </p:spPr>
        <p:txBody>
          <a:bodyPr/>
          <a:lstStyle/>
          <a:p>
            <a:r>
              <a:rPr lang="en-AU" altLang="en-US" smtClean="0"/>
              <a:t>Budget lecture example</a:t>
            </a:r>
          </a:p>
        </p:txBody>
      </p:sp>
      <p:sp>
        <p:nvSpPr>
          <p:cNvPr id="21507" name="Content Placeholder 2"/>
          <p:cNvSpPr>
            <a:spLocks noGrp="1"/>
          </p:cNvSpPr>
          <p:nvPr>
            <p:ph idx="1"/>
          </p:nvPr>
        </p:nvSpPr>
        <p:spPr>
          <a:xfrm>
            <a:off x="1116013" y="785813"/>
            <a:ext cx="7343775" cy="4929187"/>
          </a:xfrm>
        </p:spPr>
        <p:txBody>
          <a:bodyPr/>
          <a:lstStyle/>
          <a:p>
            <a:r>
              <a:rPr lang="en-AU" altLang="en-US" sz="2000" smtClean="0"/>
              <a:t>Athena Boxes manufactures two types of cardboard boxes used in shipping canned food, and fruit and vegetables. The canned food box (type C) and the perishable food box (type P) have the following material and labour requirements: </a:t>
            </a:r>
          </a:p>
          <a:p>
            <a:endParaRPr lang="en-AU" altLang="en-US" sz="2000" smtClean="0"/>
          </a:p>
          <a:p>
            <a:endParaRPr lang="en-AU" altLang="en-US" sz="2000" smtClean="0"/>
          </a:p>
          <a:p>
            <a:endParaRPr lang="en-AU" altLang="en-US" sz="2000" smtClean="0"/>
          </a:p>
          <a:p>
            <a:endParaRPr lang="en-AU" altLang="en-US" sz="2000" smtClean="0"/>
          </a:p>
          <a:p>
            <a:endParaRPr lang="en-AU" altLang="en-US" sz="2000" smtClean="0"/>
          </a:p>
          <a:p>
            <a:endParaRPr lang="en-AU" altLang="en-US" sz="2000" smtClean="0"/>
          </a:p>
          <a:p>
            <a:r>
              <a:rPr lang="en-AU" altLang="en-US" sz="2000" smtClean="0"/>
              <a:t>The following manufacturing overhead costs are anticipated for the coming year. The predetermined overhead rate is based on a production volume of 495 000 units for each type of box. Manufacturing overhead is applied on the basis of direct labour hours.</a:t>
            </a:r>
          </a:p>
          <a:p>
            <a:endParaRPr lang="en-AU" altLang="en-US" sz="2000" smtClean="0"/>
          </a:p>
          <a:p>
            <a:endParaRPr lang="en-AU" altLang="en-US" smtClean="0"/>
          </a:p>
        </p:txBody>
      </p:sp>
      <p:sp>
        <p:nvSpPr>
          <p:cNvPr id="21508" name="Slide Number Placeholder 3"/>
          <p:cNvSpPr>
            <a:spLocks noGrp="1"/>
          </p:cNvSpPr>
          <p:nvPr>
            <p:ph type="sldNum" sz="quarter" idx="4294967295"/>
          </p:nvPr>
        </p:nvSpPr>
        <p:spPr>
          <a:xfrm>
            <a:off x="8172450" y="6284913"/>
            <a:ext cx="784225"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Char char="•"/>
              <a:defRPr kumimoji="1" sz="2400">
                <a:solidFill>
                  <a:srgbClr val="595959"/>
                </a:solidFill>
                <a:latin typeface="Arial" pitchFamily="34" charset="0"/>
                <a:cs typeface="Arial" pitchFamily="34" charset="0"/>
              </a:defRPr>
            </a:lvl1pPr>
            <a:lvl2pPr marL="742950" indent="-285750">
              <a:spcBef>
                <a:spcPct val="20000"/>
              </a:spcBef>
              <a:buClr>
                <a:schemeClr val="tx1"/>
              </a:buClr>
              <a:buFont typeface="Arial" pitchFamily="34" charset="0"/>
              <a:buChar char="–"/>
              <a:defRPr kumimoji="1" sz="2000">
                <a:solidFill>
                  <a:srgbClr val="595959"/>
                </a:solidFill>
                <a:latin typeface="Arial" pitchFamily="34" charset="0"/>
                <a:cs typeface="Arial" pitchFamily="34" charset="0"/>
              </a:defRPr>
            </a:lvl2pPr>
            <a:lvl3pPr marL="1143000" indent="-228600">
              <a:spcBef>
                <a:spcPct val="20000"/>
              </a:spcBef>
              <a:buClr>
                <a:schemeClr val="tx1"/>
              </a:buClr>
              <a:buFont typeface="Wingdings" pitchFamily="2" charset="2"/>
              <a:buChar char="§"/>
              <a:defRPr kumimoji="1">
                <a:solidFill>
                  <a:srgbClr val="595959"/>
                </a:solidFill>
                <a:latin typeface="Arial" pitchFamily="34" charset="0"/>
                <a:cs typeface="Arial" pitchFamily="34" charset="0"/>
              </a:defRPr>
            </a:lvl3pPr>
            <a:lvl4pPr marL="1600200" indent="-228600">
              <a:spcBef>
                <a:spcPct val="20000"/>
              </a:spcBef>
              <a:buClr>
                <a:schemeClr val="tx1"/>
              </a:buClr>
              <a:buChar char="•"/>
              <a:defRPr kumimoji="1" sz="1600">
                <a:solidFill>
                  <a:srgbClr val="595959"/>
                </a:solidFill>
                <a:latin typeface="Arial" pitchFamily="34" charset="0"/>
                <a:cs typeface="Arial" pitchFamily="34" charset="0"/>
              </a:defRPr>
            </a:lvl4pPr>
            <a:lvl5pPr marL="2057400" indent="-228600">
              <a:spcBef>
                <a:spcPct val="20000"/>
              </a:spcBef>
              <a:buClr>
                <a:schemeClr val="tx1"/>
              </a:buClr>
              <a:buFont typeface="Arial" pitchFamily="34" charset="0"/>
              <a:buChar char="–"/>
              <a:defRPr kumimoji="1" sz="1400">
                <a:solidFill>
                  <a:srgbClr val="595959"/>
                </a:solidFill>
                <a:latin typeface="Arial" pitchFamily="34" charset="0"/>
                <a:cs typeface="Arial" pitchFamily="34" charset="0"/>
              </a:defRPr>
            </a:lvl5pPr>
            <a:lvl6pPr marL="2514600" indent="-228600" eaLnBrk="0" fontAlgn="base" hangingPunct="0">
              <a:spcBef>
                <a:spcPct val="20000"/>
              </a:spcBef>
              <a:spcAft>
                <a:spcPct val="0"/>
              </a:spcAft>
              <a:buClr>
                <a:schemeClr val="tx1"/>
              </a:buClr>
              <a:buFont typeface="Arial" pitchFamily="34" charset="0"/>
              <a:buChar char="–"/>
              <a:defRPr kumimoji="1" sz="1400">
                <a:solidFill>
                  <a:srgbClr val="595959"/>
                </a:solidFill>
                <a:latin typeface="Arial" pitchFamily="34" charset="0"/>
                <a:cs typeface="Arial" pitchFamily="34" charset="0"/>
              </a:defRPr>
            </a:lvl6pPr>
            <a:lvl7pPr marL="2971800" indent="-228600" eaLnBrk="0" fontAlgn="base" hangingPunct="0">
              <a:spcBef>
                <a:spcPct val="20000"/>
              </a:spcBef>
              <a:spcAft>
                <a:spcPct val="0"/>
              </a:spcAft>
              <a:buClr>
                <a:schemeClr val="tx1"/>
              </a:buClr>
              <a:buFont typeface="Arial" pitchFamily="34" charset="0"/>
              <a:buChar char="–"/>
              <a:defRPr kumimoji="1" sz="1400">
                <a:solidFill>
                  <a:srgbClr val="595959"/>
                </a:solidFill>
                <a:latin typeface="Arial" pitchFamily="34" charset="0"/>
                <a:cs typeface="Arial" pitchFamily="34" charset="0"/>
              </a:defRPr>
            </a:lvl7pPr>
            <a:lvl8pPr marL="3429000" indent="-228600" eaLnBrk="0" fontAlgn="base" hangingPunct="0">
              <a:spcBef>
                <a:spcPct val="20000"/>
              </a:spcBef>
              <a:spcAft>
                <a:spcPct val="0"/>
              </a:spcAft>
              <a:buClr>
                <a:schemeClr val="tx1"/>
              </a:buClr>
              <a:buFont typeface="Arial" pitchFamily="34" charset="0"/>
              <a:buChar char="–"/>
              <a:defRPr kumimoji="1" sz="1400">
                <a:solidFill>
                  <a:srgbClr val="595959"/>
                </a:solidFill>
                <a:latin typeface="Arial" pitchFamily="34" charset="0"/>
                <a:cs typeface="Arial" pitchFamily="34" charset="0"/>
              </a:defRPr>
            </a:lvl8pPr>
            <a:lvl9pPr marL="3886200" indent="-228600" eaLnBrk="0" fontAlgn="base" hangingPunct="0">
              <a:spcBef>
                <a:spcPct val="20000"/>
              </a:spcBef>
              <a:spcAft>
                <a:spcPct val="0"/>
              </a:spcAft>
              <a:buClr>
                <a:schemeClr val="tx1"/>
              </a:buClr>
              <a:buFont typeface="Arial" pitchFamily="34" charset="0"/>
              <a:buChar char="–"/>
              <a:defRPr kumimoji="1" sz="1400">
                <a:solidFill>
                  <a:srgbClr val="595959"/>
                </a:solidFill>
                <a:latin typeface="Arial" pitchFamily="34" charset="0"/>
                <a:cs typeface="Arial" pitchFamily="34" charset="0"/>
              </a:defRPr>
            </a:lvl9pPr>
          </a:lstStyle>
          <a:p>
            <a:pPr>
              <a:spcBef>
                <a:spcPct val="50000"/>
              </a:spcBef>
              <a:buClrTx/>
              <a:buFontTx/>
              <a:buNone/>
            </a:pPr>
            <a:r>
              <a:rPr kumimoji="0" lang="en-AU" altLang="en-US" sz="1400" smtClean="0">
                <a:solidFill>
                  <a:schemeClr val="tx1"/>
                </a:solidFill>
              </a:rPr>
              <a:t>9-</a:t>
            </a:r>
            <a:fld id="{5084AA33-51C3-4DD3-9DD2-4AB80AFF89F3}" type="slidenum">
              <a:rPr kumimoji="0" lang="en-AU" altLang="en-US" sz="1400" smtClean="0">
                <a:solidFill>
                  <a:schemeClr val="tx1"/>
                </a:solidFill>
              </a:rPr>
              <a:pPr>
                <a:spcBef>
                  <a:spcPct val="50000"/>
                </a:spcBef>
                <a:buClrTx/>
                <a:buFontTx/>
                <a:buNone/>
              </a:pPr>
              <a:t>19</a:t>
            </a:fld>
            <a:endParaRPr kumimoji="0" lang="en-AU" altLang="en-US" sz="1400" b="0" smtClean="0">
              <a:solidFill>
                <a:schemeClr val="tx1"/>
              </a:solidFill>
            </a:endParaRPr>
          </a:p>
        </p:txBody>
      </p:sp>
      <p:pic>
        <p:nvPicPr>
          <p:cNvPr id="2150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0188" y="2143125"/>
            <a:ext cx="6929437" cy="2071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44247590"/>
      </p:ext>
    </p:extLst>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1116013" y="71438"/>
            <a:ext cx="7799387" cy="809625"/>
          </a:xfrm>
        </p:spPr>
        <p:txBody>
          <a:bodyPr/>
          <a:lstStyle/>
          <a:p>
            <a:r>
              <a:rPr lang="en-AU" altLang="en-US" smtClean="0"/>
              <a:t>Lecture example (cont)</a:t>
            </a:r>
          </a:p>
        </p:txBody>
      </p:sp>
      <p:sp>
        <p:nvSpPr>
          <p:cNvPr id="22531" name="Content Placeholder 2"/>
          <p:cNvSpPr>
            <a:spLocks noGrp="1"/>
          </p:cNvSpPr>
          <p:nvPr>
            <p:ph idx="1"/>
          </p:nvPr>
        </p:nvSpPr>
        <p:spPr/>
        <p:txBody>
          <a:bodyPr/>
          <a:lstStyle/>
          <a:p>
            <a:endParaRPr lang="en-AU" altLang="en-US" sz="1800" smtClean="0"/>
          </a:p>
          <a:p>
            <a:endParaRPr lang="en-AU" altLang="en-US" sz="1800" smtClean="0"/>
          </a:p>
          <a:p>
            <a:endParaRPr lang="en-AU" altLang="en-US" sz="1800" smtClean="0"/>
          </a:p>
          <a:p>
            <a:endParaRPr lang="en-AU" altLang="en-US" sz="1800" smtClean="0"/>
          </a:p>
          <a:p>
            <a:endParaRPr lang="en-AU" altLang="en-US" sz="1800" smtClean="0"/>
          </a:p>
          <a:p>
            <a:endParaRPr lang="en-AU" altLang="en-US" sz="1800" smtClean="0"/>
          </a:p>
          <a:p>
            <a:r>
              <a:rPr lang="en-AU" altLang="en-US" sz="1800" smtClean="0"/>
              <a:t>The following inventory information is available for the coming year:</a:t>
            </a:r>
          </a:p>
          <a:p>
            <a:endParaRPr lang="en-AU" altLang="en-US" sz="1800" smtClean="0"/>
          </a:p>
          <a:p>
            <a:pPr>
              <a:buFontTx/>
              <a:buNone/>
            </a:pPr>
            <a:endParaRPr lang="en-AU" altLang="en-US" smtClean="0"/>
          </a:p>
        </p:txBody>
      </p:sp>
      <p:sp>
        <p:nvSpPr>
          <p:cNvPr id="22532" name="Slide Number Placeholder 3"/>
          <p:cNvSpPr>
            <a:spLocks noGrp="1"/>
          </p:cNvSpPr>
          <p:nvPr>
            <p:ph type="sldNum" sz="quarter" idx="4294967295"/>
          </p:nvPr>
        </p:nvSpPr>
        <p:spPr>
          <a:xfrm>
            <a:off x="8172450" y="6284913"/>
            <a:ext cx="784225"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Char char="•"/>
              <a:defRPr kumimoji="1" sz="2400">
                <a:solidFill>
                  <a:srgbClr val="595959"/>
                </a:solidFill>
                <a:latin typeface="Arial" pitchFamily="34" charset="0"/>
                <a:cs typeface="Arial" pitchFamily="34" charset="0"/>
              </a:defRPr>
            </a:lvl1pPr>
            <a:lvl2pPr marL="742950" indent="-285750">
              <a:spcBef>
                <a:spcPct val="20000"/>
              </a:spcBef>
              <a:buClr>
                <a:schemeClr val="tx1"/>
              </a:buClr>
              <a:buFont typeface="Arial" pitchFamily="34" charset="0"/>
              <a:buChar char="–"/>
              <a:defRPr kumimoji="1" sz="2000">
                <a:solidFill>
                  <a:srgbClr val="595959"/>
                </a:solidFill>
                <a:latin typeface="Arial" pitchFamily="34" charset="0"/>
                <a:cs typeface="Arial" pitchFamily="34" charset="0"/>
              </a:defRPr>
            </a:lvl2pPr>
            <a:lvl3pPr marL="1143000" indent="-228600">
              <a:spcBef>
                <a:spcPct val="20000"/>
              </a:spcBef>
              <a:buClr>
                <a:schemeClr val="tx1"/>
              </a:buClr>
              <a:buFont typeface="Wingdings" pitchFamily="2" charset="2"/>
              <a:buChar char="§"/>
              <a:defRPr kumimoji="1">
                <a:solidFill>
                  <a:srgbClr val="595959"/>
                </a:solidFill>
                <a:latin typeface="Arial" pitchFamily="34" charset="0"/>
                <a:cs typeface="Arial" pitchFamily="34" charset="0"/>
              </a:defRPr>
            </a:lvl3pPr>
            <a:lvl4pPr marL="1600200" indent="-228600">
              <a:spcBef>
                <a:spcPct val="20000"/>
              </a:spcBef>
              <a:buClr>
                <a:schemeClr val="tx1"/>
              </a:buClr>
              <a:buChar char="•"/>
              <a:defRPr kumimoji="1" sz="1600">
                <a:solidFill>
                  <a:srgbClr val="595959"/>
                </a:solidFill>
                <a:latin typeface="Arial" pitchFamily="34" charset="0"/>
                <a:cs typeface="Arial" pitchFamily="34" charset="0"/>
              </a:defRPr>
            </a:lvl4pPr>
            <a:lvl5pPr marL="2057400" indent="-228600">
              <a:spcBef>
                <a:spcPct val="20000"/>
              </a:spcBef>
              <a:buClr>
                <a:schemeClr val="tx1"/>
              </a:buClr>
              <a:buFont typeface="Arial" pitchFamily="34" charset="0"/>
              <a:buChar char="–"/>
              <a:defRPr kumimoji="1" sz="1400">
                <a:solidFill>
                  <a:srgbClr val="595959"/>
                </a:solidFill>
                <a:latin typeface="Arial" pitchFamily="34" charset="0"/>
                <a:cs typeface="Arial" pitchFamily="34" charset="0"/>
              </a:defRPr>
            </a:lvl5pPr>
            <a:lvl6pPr marL="2514600" indent="-228600" eaLnBrk="0" fontAlgn="base" hangingPunct="0">
              <a:spcBef>
                <a:spcPct val="20000"/>
              </a:spcBef>
              <a:spcAft>
                <a:spcPct val="0"/>
              </a:spcAft>
              <a:buClr>
                <a:schemeClr val="tx1"/>
              </a:buClr>
              <a:buFont typeface="Arial" pitchFamily="34" charset="0"/>
              <a:buChar char="–"/>
              <a:defRPr kumimoji="1" sz="1400">
                <a:solidFill>
                  <a:srgbClr val="595959"/>
                </a:solidFill>
                <a:latin typeface="Arial" pitchFamily="34" charset="0"/>
                <a:cs typeface="Arial" pitchFamily="34" charset="0"/>
              </a:defRPr>
            </a:lvl6pPr>
            <a:lvl7pPr marL="2971800" indent="-228600" eaLnBrk="0" fontAlgn="base" hangingPunct="0">
              <a:spcBef>
                <a:spcPct val="20000"/>
              </a:spcBef>
              <a:spcAft>
                <a:spcPct val="0"/>
              </a:spcAft>
              <a:buClr>
                <a:schemeClr val="tx1"/>
              </a:buClr>
              <a:buFont typeface="Arial" pitchFamily="34" charset="0"/>
              <a:buChar char="–"/>
              <a:defRPr kumimoji="1" sz="1400">
                <a:solidFill>
                  <a:srgbClr val="595959"/>
                </a:solidFill>
                <a:latin typeface="Arial" pitchFamily="34" charset="0"/>
                <a:cs typeface="Arial" pitchFamily="34" charset="0"/>
              </a:defRPr>
            </a:lvl7pPr>
            <a:lvl8pPr marL="3429000" indent="-228600" eaLnBrk="0" fontAlgn="base" hangingPunct="0">
              <a:spcBef>
                <a:spcPct val="20000"/>
              </a:spcBef>
              <a:spcAft>
                <a:spcPct val="0"/>
              </a:spcAft>
              <a:buClr>
                <a:schemeClr val="tx1"/>
              </a:buClr>
              <a:buFont typeface="Arial" pitchFamily="34" charset="0"/>
              <a:buChar char="–"/>
              <a:defRPr kumimoji="1" sz="1400">
                <a:solidFill>
                  <a:srgbClr val="595959"/>
                </a:solidFill>
                <a:latin typeface="Arial" pitchFamily="34" charset="0"/>
                <a:cs typeface="Arial" pitchFamily="34" charset="0"/>
              </a:defRPr>
            </a:lvl8pPr>
            <a:lvl9pPr marL="3886200" indent="-228600" eaLnBrk="0" fontAlgn="base" hangingPunct="0">
              <a:spcBef>
                <a:spcPct val="20000"/>
              </a:spcBef>
              <a:spcAft>
                <a:spcPct val="0"/>
              </a:spcAft>
              <a:buClr>
                <a:schemeClr val="tx1"/>
              </a:buClr>
              <a:buFont typeface="Arial" pitchFamily="34" charset="0"/>
              <a:buChar char="–"/>
              <a:defRPr kumimoji="1" sz="1400">
                <a:solidFill>
                  <a:srgbClr val="595959"/>
                </a:solidFill>
                <a:latin typeface="Arial" pitchFamily="34" charset="0"/>
                <a:cs typeface="Arial" pitchFamily="34" charset="0"/>
              </a:defRPr>
            </a:lvl9pPr>
          </a:lstStyle>
          <a:p>
            <a:pPr>
              <a:spcBef>
                <a:spcPct val="50000"/>
              </a:spcBef>
              <a:buClrTx/>
              <a:buFontTx/>
              <a:buNone/>
            </a:pPr>
            <a:r>
              <a:rPr kumimoji="0" lang="en-AU" altLang="en-US" sz="1400" smtClean="0">
                <a:solidFill>
                  <a:schemeClr val="tx1"/>
                </a:solidFill>
              </a:rPr>
              <a:t>9-</a:t>
            </a:r>
            <a:fld id="{B4F5CC19-B775-4326-B89D-F7EE5F84B19B}" type="slidenum">
              <a:rPr kumimoji="0" lang="en-AU" altLang="en-US" sz="1400" smtClean="0">
                <a:solidFill>
                  <a:schemeClr val="tx1"/>
                </a:solidFill>
              </a:rPr>
              <a:pPr>
                <a:spcBef>
                  <a:spcPct val="50000"/>
                </a:spcBef>
                <a:buClrTx/>
                <a:buFontTx/>
                <a:buNone/>
              </a:pPr>
              <a:t>20</a:t>
            </a:fld>
            <a:endParaRPr kumimoji="0" lang="en-AU" altLang="en-US" sz="1400" b="0" smtClean="0">
              <a:solidFill>
                <a:schemeClr val="tx1"/>
              </a:solidFill>
            </a:endParaRPr>
          </a:p>
        </p:txBody>
      </p:sp>
      <p:pic>
        <p:nvPicPr>
          <p:cNvPr id="22533"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7313" y="1071563"/>
            <a:ext cx="7072312" cy="2071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4"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8750" y="3643313"/>
            <a:ext cx="6858000" cy="221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1765874"/>
      </p:ext>
    </p:extLst>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1116013" y="71438"/>
            <a:ext cx="7799387" cy="809625"/>
          </a:xfrm>
        </p:spPr>
        <p:txBody>
          <a:bodyPr/>
          <a:lstStyle/>
          <a:p>
            <a:r>
              <a:rPr lang="en-AU" altLang="en-US" smtClean="0"/>
              <a:t>Lecture example (cont)</a:t>
            </a:r>
          </a:p>
        </p:txBody>
      </p:sp>
      <p:sp>
        <p:nvSpPr>
          <p:cNvPr id="23555" name="Content Placeholder 2"/>
          <p:cNvSpPr>
            <a:spLocks noGrp="1"/>
          </p:cNvSpPr>
          <p:nvPr>
            <p:ph idx="1"/>
          </p:nvPr>
        </p:nvSpPr>
        <p:spPr>
          <a:xfrm>
            <a:off x="1116013" y="1143000"/>
            <a:ext cx="7343775" cy="3168650"/>
          </a:xfrm>
        </p:spPr>
        <p:txBody>
          <a:bodyPr/>
          <a:lstStyle/>
          <a:p>
            <a:r>
              <a:rPr lang="en-AU" altLang="en-US" sz="2000" smtClean="0"/>
              <a:t>The sales forecast is as follows:</a:t>
            </a:r>
          </a:p>
          <a:p>
            <a:endParaRPr lang="en-AU" altLang="en-US" smtClean="0"/>
          </a:p>
          <a:p>
            <a:endParaRPr lang="en-AU" altLang="en-US" sz="2000" smtClean="0"/>
          </a:p>
          <a:p>
            <a:endParaRPr lang="en-AU" altLang="en-US" sz="2000" smtClean="0"/>
          </a:p>
          <a:p>
            <a:r>
              <a:rPr lang="en-AU" altLang="en-US" sz="2000" smtClean="0"/>
              <a:t>The following selling and administrative expenses are anticipated:</a:t>
            </a:r>
          </a:p>
          <a:p>
            <a:endParaRPr lang="en-AU" altLang="en-US" sz="2000" smtClean="0"/>
          </a:p>
        </p:txBody>
      </p:sp>
      <p:sp>
        <p:nvSpPr>
          <p:cNvPr id="23556" name="Slide Number Placeholder 3"/>
          <p:cNvSpPr>
            <a:spLocks noGrp="1"/>
          </p:cNvSpPr>
          <p:nvPr>
            <p:ph type="sldNum" sz="quarter" idx="4294967295"/>
          </p:nvPr>
        </p:nvSpPr>
        <p:spPr>
          <a:xfrm>
            <a:off x="8172450" y="6284913"/>
            <a:ext cx="784225"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Char char="•"/>
              <a:defRPr kumimoji="1" sz="2400">
                <a:solidFill>
                  <a:srgbClr val="595959"/>
                </a:solidFill>
                <a:latin typeface="Arial" pitchFamily="34" charset="0"/>
                <a:cs typeface="Arial" pitchFamily="34" charset="0"/>
              </a:defRPr>
            </a:lvl1pPr>
            <a:lvl2pPr marL="742950" indent="-285750">
              <a:spcBef>
                <a:spcPct val="20000"/>
              </a:spcBef>
              <a:buClr>
                <a:schemeClr val="tx1"/>
              </a:buClr>
              <a:buFont typeface="Arial" pitchFamily="34" charset="0"/>
              <a:buChar char="–"/>
              <a:defRPr kumimoji="1" sz="2000">
                <a:solidFill>
                  <a:srgbClr val="595959"/>
                </a:solidFill>
                <a:latin typeface="Arial" pitchFamily="34" charset="0"/>
                <a:cs typeface="Arial" pitchFamily="34" charset="0"/>
              </a:defRPr>
            </a:lvl2pPr>
            <a:lvl3pPr marL="1143000" indent="-228600">
              <a:spcBef>
                <a:spcPct val="20000"/>
              </a:spcBef>
              <a:buClr>
                <a:schemeClr val="tx1"/>
              </a:buClr>
              <a:buFont typeface="Wingdings" pitchFamily="2" charset="2"/>
              <a:buChar char="§"/>
              <a:defRPr kumimoji="1">
                <a:solidFill>
                  <a:srgbClr val="595959"/>
                </a:solidFill>
                <a:latin typeface="Arial" pitchFamily="34" charset="0"/>
                <a:cs typeface="Arial" pitchFamily="34" charset="0"/>
              </a:defRPr>
            </a:lvl3pPr>
            <a:lvl4pPr marL="1600200" indent="-228600">
              <a:spcBef>
                <a:spcPct val="20000"/>
              </a:spcBef>
              <a:buClr>
                <a:schemeClr val="tx1"/>
              </a:buClr>
              <a:buChar char="•"/>
              <a:defRPr kumimoji="1" sz="1600">
                <a:solidFill>
                  <a:srgbClr val="595959"/>
                </a:solidFill>
                <a:latin typeface="Arial" pitchFamily="34" charset="0"/>
                <a:cs typeface="Arial" pitchFamily="34" charset="0"/>
              </a:defRPr>
            </a:lvl4pPr>
            <a:lvl5pPr marL="2057400" indent="-228600">
              <a:spcBef>
                <a:spcPct val="20000"/>
              </a:spcBef>
              <a:buClr>
                <a:schemeClr val="tx1"/>
              </a:buClr>
              <a:buFont typeface="Arial" pitchFamily="34" charset="0"/>
              <a:buChar char="–"/>
              <a:defRPr kumimoji="1" sz="1400">
                <a:solidFill>
                  <a:srgbClr val="595959"/>
                </a:solidFill>
                <a:latin typeface="Arial" pitchFamily="34" charset="0"/>
                <a:cs typeface="Arial" pitchFamily="34" charset="0"/>
              </a:defRPr>
            </a:lvl5pPr>
            <a:lvl6pPr marL="2514600" indent="-228600" eaLnBrk="0" fontAlgn="base" hangingPunct="0">
              <a:spcBef>
                <a:spcPct val="20000"/>
              </a:spcBef>
              <a:spcAft>
                <a:spcPct val="0"/>
              </a:spcAft>
              <a:buClr>
                <a:schemeClr val="tx1"/>
              </a:buClr>
              <a:buFont typeface="Arial" pitchFamily="34" charset="0"/>
              <a:buChar char="–"/>
              <a:defRPr kumimoji="1" sz="1400">
                <a:solidFill>
                  <a:srgbClr val="595959"/>
                </a:solidFill>
                <a:latin typeface="Arial" pitchFamily="34" charset="0"/>
                <a:cs typeface="Arial" pitchFamily="34" charset="0"/>
              </a:defRPr>
            </a:lvl6pPr>
            <a:lvl7pPr marL="2971800" indent="-228600" eaLnBrk="0" fontAlgn="base" hangingPunct="0">
              <a:spcBef>
                <a:spcPct val="20000"/>
              </a:spcBef>
              <a:spcAft>
                <a:spcPct val="0"/>
              </a:spcAft>
              <a:buClr>
                <a:schemeClr val="tx1"/>
              </a:buClr>
              <a:buFont typeface="Arial" pitchFamily="34" charset="0"/>
              <a:buChar char="–"/>
              <a:defRPr kumimoji="1" sz="1400">
                <a:solidFill>
                  <a:srgbClr val="595959"/>
                </a:solidFill>
                <a:latin typeface="Arial" pitchFamily="34" charset="0"/>
                <a:cs typeface="Arial" pitchFamily="34" charset="0"/>
              </a:defRPr>
            </a:lvl7pPr>
            <a:lvl8pPr marL="3429000" indent="-228600" eaLnBrk="0" fontAlgn="base" hangingPunct="0">
              <a:spcBef>
                <a:spcPct val="20000"/>
              </a:spcBef>
              <a:spcAft>
                <a:spcPct val="0"/>
              </a:spcAft>
              <a:buClr>
                <a:schemeClr val="tx1"/>
              </a:buClr>
              <a:buFont typeface="Arial" pitchFamily="34" charset="0"/>
              <a:buChar char="–"/>
              <a:defRPr kumimoji="1" sz="1400">
                <a:solidFill>
                  <a:srgbClr val="595959"/>
                </a:solidFill>
                <a:latin typeface="Arial" pitchFamily="34" charset="0"/>
                <a:cs typeface="Arial" pitchFamily="34" charset="0"/>
              </a:defRPr>
            </a:lvl8pPr>
            <a:lvl9pPr marL="3886200" indent="-228600" eaLnBrk="0" fontAlgn="base" hangingPunct="0">
              <a:spcBef>
                <a:spcPct val="20000"/>
              </a:spcBef>
              <a:spcAft>
                <a:spcPct val="0"/>
              </a:spcAft>
              <a:buClr>
                <a:schemeClr val="tx1"/>
              </a:buClr>
              <a:buFont typeface="Arial" pitchFamily="34" charset="0"/>
              <a:buChar char="–"/>
              <a:defRPr kumimoji="1" sz="1400">
                <a:solidFill>
                  <a:srgbClr val="595959"/>
                </a:solidFill>
                <a:latin typeface="Arial" pitchFamily="34" charset="0"/>
                <a:cs typeface="Arial" pitchFamily="34" charset="0"/>
              </a:defRPr>
            </a:lvl9pPr>
          </a:lstStyle>
          <a:p>
            <a:pPr>
              <a:spcBef>
                <a:spcPct val="50000"/>
              </a:spcBef>
              <a:buClrTx/>
              <a:buFontTx/>
              <a:buNone/>
            </a:pPr>
            <a:r>
              <a:rPr kumimoji="0" lang="en-AU" altLang="en-US" sz="1400" smtClean="0">
                <a:solidFill>
                  <a:schemeClr val="tx1"/>
                </a:solidFill>
              </a:rPr>
              <a:t>9-</a:t>
            </a:r>
            <a:fld id="{3DEA79DC-0B53-4658-809B-B90E6807D4EB}" type="slidenum">
              <a:rPr kumimoji="0" lang="en-AU" altLang="en-US" sz="1400" smtClean="0">
                <a:solidFill>
                  <a:schemeClr val="tx1"/>
                </a:solidFill>
              </a:rPr>
              <a:pPr>
                <a:spcBef>
                  <a:spcPct val="50000"/>
                </a:spcBef>
                <a:buClrTx/>
                <a:buFontTx/>
                <a:buNone/>
              </a:pPr>
              <a:t>21</a:t>
            </a:fld>
            <a:endParaRPr kumimoji="0" lang="en-AU" altLang="en-US" sz="1400" b="0" smtClean="0">
              <a:solidFill>
                <a:schemeClr val="tx1"/>
              </a:solidFill>
            </a:endParaRPr>
          </a:p>
        </p:txBody>
      </p:sp>
      <p:pic>
        <p:nvPicPr>
          <p:cNvPr id="2355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7313" y="1643063"/>
            <a:ext cx="714375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4438" y="3571875"/>
            <a:ext cx="7572375" cy="2071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4917072"/>
      </p:ext>
    </p:extLst>
  </p:cSld>
  <p:clrMapOvr>
    <a:masterClrMapping/>
  </p:clrMapOvr>
  <p:transition spd="slow"/>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1116013" y="0"/>
            <a:ext cx="7799387" cy="935038"/>
          </a:xfrm>
        </p:spPr>
        <p:txBody>
          <a:bodyPr/>
          <a:lstStyle/>
          <a:p>
            <a:r>
              <a:rPr lang="en-AU" altLang="en-US" smtClean="0"/>
              <a:t/>
            </a:r>
            <a:br>
              <a:rPr lang="en-AU" altLang="en-US" smtClean="0"/>
            </a:br>
            <a:r>
              <a:rPr lang="en-AU" altLang="en-US" smtClean="0"/>
              <a:t>Required:</a:t>
            </a:r>
          </a:p>
        </p:txBody>
      </p:sp>
      <p:sp>
        <p:nvSpPr>
          <p:cNvPr id="24579" name="Content Placeholder 2"/>
          <p:cNvSpPr>
            <a:spLocks noGrp="1"/>
          </p:cNvSpPr>
          <p:nvPr>
            <p:ph idx="1"/>
          </p:nvPr>
        </p:nvSpPr>
        <p:spPr/>
        <p:txBody>
          <a:bodyPr/>
          <a:lstStyle/>
          <a:p>
            <a:r>
              <a:rPr lang="en-AU" altLang="en-US" sz="2000" smtClean="0"/>
              <a:t>Prepare an annual budget for Athena Boxes for the coming year. Assume an income tax rate of 40 per cent. Include the following schedules:</a:t>
            </a:r>
          </a:p>
          <a:p>
            <a:pPr>
              <a:buFontTx/>
              <a:buNone/>
            </a:pPr>
            <a:r>
              <a:rPr lang="en-AU" altLang="en-US" sz="2000" smtClean="0"/>
              <a:t>1	Sales budget.</a:t>
            </a:r>
          </a:p>
          <a:p>
            <a:pPr>
              <a:buFontTx/>
              <a:buNone/>
            </a:pPr>
            <a:r>
              <a:rPr lang="en-AU" altLang="en-US" sz="2000" smtClean="0"/>
              <a:t>2	Production budget (in units).</a:t>
            </a:r>
          </a:p>
          <a:p>
            <a:pPr>
              <a:buFontTx/>
              <a:buNone/>
            </a:pPr>
            <a:r>
              <a:rPr lang="en-AU" altLang="en-US" sz="2000" smtClean="0"/>
              <a:t>3	Direct material budget.</a:t>
            </a:r>
          </a:p>
          <a:p>
            <a:pPr>
              <a:buFontTx/>
              <a:buNone/>
            </a:pPr>
            <a:r>
              <a:rPr lang="en-AU" altLang="en-US" sz="2000" smtClean="0"/>
              <a:t>4	Direct labour budget.</a:t>
            </a:r>
          </a:p>
          <a:p>
            <a:pPr>
              <a:buFontTx/>
              <a:buNone/>
            </a:pPr>
            <a:r>
              <a:rPr lang="en-AU" altLang="en-US" sz="2000" smtClean="0"/>
              <a:t>5	Manufacturing overhead budget.</a:t>
            </a:r>
            <a:endParaRPr lang="en-AU" altLang="en-US" sz="2000" i="1" smtClean="0">
              <a:solidFill>
                <a:srgbClr val="FF0000"/>
              </a:solidFill>
            </a:endParaRPr>
          </a:p>
          <a:p>
            <a:pPr>
              <a:buFontTx/>
              <a:buNone/>
            </a:pPr>
            <a:r>
              <a:rPr lang="en-AU" altLang="en-US" sz="2000" smtClean="0"/>
              <a:t>6	Selling and administrative expense budget.</a:t>
            </a:r>
            <a:endParaRPr lang="en-AU" altLang="en-US" sz="2000" i="1" smtClean="0">
              <a:solidFill>
                <a:srgbClr val="FF0000"/>
              </a:solidFill>
            </a:endParaRPr>
          </a:p>
          <a:p>
            <a:pPr>
              <a:buFontTx/>
              <a:buNone/>
            </a:pPr>
            <a:r>
              <a:rPr lang="en-AU" altLang="en-US" sz="2000" smtClean="0"/>
              <a:t>7	Budgeted income statement. (</a:t>
            </a:r>
            <a:r>
              <a:rPr lang="en-AU" altLang="en-US" sz="2000" i="1" smtClean="0"/>
              <a:t>Hint</a:t>
            </a:r>
            <a:r>
              <a:rPr lang="en-AU" altLang="en-US" sz="2000" smtClean="0"/>
              <a:t>: To determine cost of goods sold, first calculate the manufacturing cost per unit for each type of box. Include applied manufacturing overhead in the cost.)</a:t>
            </a:r>
          </a:p>
          <a:p>
            <a:endParaRPr lang="en-AU" altLang="en-US" smtClean="0"/>
          </a:p>
        </p:txBody>
      </p:sp>
      <p:sp>
        <p:nvSpPr>
          <p:cNvPr id="24580" name="Slide Number Placeholder 3"/>
          <p:cNvSpPr>
            <a:spLocks noGrp="1"/>
          </p:cNvSpPr>
          <p:nvPr>
            <p:ph type="sldNum" sz="quarter" idx="4294967295"/>
          </p:nvPr>
        </p:nvSpPr>
        <p:spPr>
          <a:xfrm>
            <a:off x="8172450" y="6284913"/>
            <a:ext cx="784225"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1"/>
              </a:buClr>
              <a:buChar char="•"/>
              <a:defRPr kumimoji="1" sz="2400">
                <a:solidFill>
                  <a:srgbClr val="595959"/>
                </a:solidFill>
                <a:latin typeface="Arial" pitchFamily="34" charset="0"/>
                <a:cs typeface="Arial" pitchFamily="34" charset="0"/>
              </a:defRPr>
            </a:lvl1pPr>
            <a:lvl2pPr marL="742950" indent="-285750">
              <a:spcBef>
                <a:spcPct val="20000"/>
              </a:spcBef>
              <a:buClr>
                <a:schemeClr val="tx1"/>
              </a:buClr>
              <a:buFont typeface="Arial" pitchFamily="34" charset="0"/>
              <a:buChar char="–"/>
              <a:defRPr kumimoji="1" sz="2000">
                <a:solidFill>
                  <a:srgbClr val="595959"/>
                </a:solidFill>
                <a:latin typeface="Arial" pitchFamily="34" charset="0"/>
                <a:cs typeface="Arial" pitchFamily="34" charset="0"/>
              </a:defRPr>
            </a:lvl2pPr>
            <a:lvl3pPr marL="1143000" indent="-228600">
              <a:spcBef>
                <a:spcPct val="20000"/>
              </a:spcBef>
              <a:buClr>
                <a:schemeClr val="tx1"/>
              </a:buClr>
              <a:buFont typeface="Wingdings" pitchFamily="2" charset="2"/>
              <a:buChar char="§"/>
              <a:defRPr kumimoji="1">
                <a:solidFill>
                  <a:srgbClr val="595959"/>
                </a:solidFill>
                <a:latin typeface="Arial" pitchFamily="34" charset="0"/>
                <a:cs typeface="Arial" pitchFamily="34" charset="0"/>
              </a:defRPr>
            </a:lvl3pPr>
            <a:lvl4pPr marL="1600200" indent="-228600">
              <a:spcBef>
                <a:spcPct val="20000"/>
              </a:spcBef>
              <a:buClr>
                <a:schemeClr val="tx1"/>
              </a:buClr>
              <a:buChar char="•"/>
              <a:defRPr kumimoji="1" sz="1600">
                <a:solidFill>
                  <a:srgbClr val="595959"/>
                </a:solidFill>
                <a:latin typeface="Arial" pitchFamily="34" charset="0"/>
                <a:cs typeface="Arial" pitchFamily="34" charset="0"/>
              </a:defRPr>
            </a:lvl4pPr>
            <a:lvl5pPr marL="2057400" indent="-228600">
              <a:spcBef>
                <a:spcPct val="20000"/>
              </a:spcBef>
              <a:buClr>
                <a:schemeClr val="tx1"/>
              </a:buClr>
              <a:buFont typeface="Arial" pitchFamily="34" charset="0"/>
              <a:buChar char="–"/>
              <a:defRPr kumimoji="1" sz="1400">
                <a:solidFill>
                  <a:srgbClr val="595959"/>
                </a:solidFill>
                <a:latin typeface="Arial" pitchFamily="34" charset="0"/>
                <a:cs typeface="Arial" pitchFamily="34" charset="0"/>
              </a:defRPr>
            </a:lvl5pPr>
            <a:lvl6pPr marL="2514600" indent="-228600" eaLnBrk="0" fontAlgn="base" hangingPunct="0">
              <a:spcBef>
                <a:spcPct val="20000"/>
              </a:spcBef>
              <a:spcAft>
                <a:spcPct val="0"/>
              </a:spcAft>
              <a:buClr>
                <a:schemeClr val="tx1"/>
              </a:buClr>
              <a:buFont typeface="Arial" pitchFamily="34" charset="0"/>
              <a:buChar char="–"/>
              <a:defRPr kumimoji="1" sz="1400">
                <a:solidFill>
                  <a:srgbClr val="595959"/>
                </a:solidFill>
                <a:latin typeface="Arial" pitchFamily="34" charset="0"/>
                <a:cs typeface="Arial" pitchFamily="34" charset="0"/>
              </a:defRPr>
            </a:lvl6pPr>
            <a:lvl7pPr marL="2971800" indent="-228600" eaLnBrk="0" fontAlgn="base" hangingPunct="0">
              <a:spcBef>
                <a:spcPct val="20000"/>
              </a:spcBef>
              <a:spcAft>
                <a:spcPct val="0"/>
              </a:spcAft>
              <a:buClr>
                <a:schemeClr val="tx1"/>
              </a:buClr>
              <a:buFont typeface="Arial" pitchFamily="34" charset="0"/>
              <a:buChar char="–"/>
              <a:defRPr kumimoji="1" sz="1400">
                <a:solidFill>
                  <a:srgbClr val="595959"/>
                </a:solidFill>
                <a:latin typeface="Arial" pitchFamily="34" charset="0"/>
                <a:cs typeface="Arial" pitchFamily="34" charset="0"/>
              </a:defRPr>
            </a:lvl7pPr>
            <a:lvl8pPr marL="3429000" indent="-228600" eaLnBrk="0" fontAlgn="base" hangingPunct="0">
              <a:spcBef>
                <a:spcPct val="20000"/>
              </a:spcBef>
              <a:spcAft>
                <a:spcPct val="0"/>
              </a:spcAft>
              <a:buClr>
                <a:schemeClr val="tx1"/>
              </a:buClr>
              <a:buFont typeface="Arial" pitchFamily="34" charset="0"/>
              <a:buChar char="–"/>
              <a:defRPr kumimoji="1" sz="1400">
                <a:solidFill>
                  <a:srgbClr val="595959"/>
                </a:solidFill>
                <a:latin typeface="Arial" pitchFamily="34" charset="0"/>
                <a:cs typeface="Arial" pitchFamily="34" charset="0"/>
              </a:defRPr>
            </a:lvl8pPr>
            <a:lvl9pPr marL="3886200" indent="-228600" eaLnBrk="0" fontAlgn="base" hangingPunct="0">
              <a:spcBef>
                <a:spcPct val="20000"/>
              </a:spcBef>
              <a:spcAft>
                <a:spcPct val="0"/>
              </a:spcAft>
              <a:buClr>
                <a:schemeClr val="tx1"/>
              </a:buClr>
              <a:buFont typeface="Arial" pitchFamily="34" charset="0"/>
              <a:buChar char="–"/>
              <a:defRPr kumimoji="1" sz="1400">
                <a:solidFill>
                  <a:srgbClr val="595959"/>
                </a:solidFill>
                <a:latin typeface="Arial" pitchFamily="34" charset="0"/>
                <a:cs typeface="Arial" pitchFamily="34" charset="0"/>
              </a:defRPr>
            </a:lvl9pPr>
          </a:lstStyle>
          <a:p>
            <a:pPr>
              <a:spcBef>
                <a:spcPct val="50000"/>
              </a:spcBef>
              <a:buClrTx/>
              <a:buFontTx/>
              <a:buNone/>
            </a:pPr>
            <a:r>
              <a:rPr kumimoji="0" lang="en-AU" altLang="en-US" sz="1400" smtClean="0">
                <a:solidFill>
                  <a:schemeClr val="tx1"/>
                </a:solidFill>
              </a:rPr>
              <a:t>9-</a:t>
            </a:r>
            <a:fld id="{E440A1F9-3A4B-42AD-B50C-DCDBE08627F9}" type="slidenum">
              <a:rPr kumimoji="0" lang="en-AU" altLang="en-US" sz="1400" smtClean="0">
                <a:solidFill>
                  <a:schemeClr val="tx1"/>
                </a:solidFill>
              </a:rPr>
              <a:pPr>
                <a:spcBef>
                  <a:spcPct val="50000"/>
                </a:spcBef>
                <a:buClrTx/>
                <a:buFontTx/>
                <a:buNone/>
              </a:pPr>
              <a:t>22</a:t>
            </a:fld>
            <a:endParaRPr kumimoji="0" lang="en-AU" altLang="en-US" sz="1400" b="0" smtClean="0">
              <a:solidFill>
                <a:schemeClr val="tx1"/>
              </a:solidFill>
            </a:endParaRPr>
          </a:p>
        </p:txBody>
      </p:sp>
    </p:spTree>
    <p:extLst>
      <p:ext uri="{BB962C8B-B14F-4D97-AF65-F5344CB8AC3E}">
        <p14:creationId xmlns:p14="http://schemas.microsoft.com/office/powerpoint/2010/main" val="3904376758"/>
      </p:ext>
    </p:extLst>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r>
              <a:rPr lang="en-AU" dirty="0" smtClean="0"/>
              <a:t>Budgeting to be continued in week 5….</a:t>
            </a:r>
            <a:endParaRPr lang="en-AU" dirty="0"/>
          </a:p>
        </p:txBody>
      </p:sp>
    </p:spTree>
    <p:extLst>
      <p:ext uri="{BB962C8B-B14F-4D97-AF65-F5344CB8AC3E}">
        <p14:creationId xmlns:p14="http://schemas.microsoft.com/office/powerpoint/2010/main" val="4001154211"/>
      </p:ext>
    </p:extLst>
  </p:cSld>
  <p:clrMapOvr>
    <a:masterClrMapping/>
  </p:clrMapOvr>
</p:sld>
</file>

<file path=ppt/theme/theme1.xml><?xml version="1.0" encoding="utf-8"?>
<a:theme xmlns:a="http://schemas.openxmlformats.org/drawingml/2006/main" name="Langfield">
  <a:themeElements>
    <a:clrScheme name="Deegan 5e PPT template 2">
      <a:dk1>
        <a:srgbClr val="000000"/>
      </a:dk1>
      <a:lt1>
        <a:srgbClr val="FFFFFF"/>
      </a:lt1>
      <a:dk2>
        <a:srgbClr val="000000"/>
      </a:dk2>
      <a:lt2>
        <a:srgbClr val="5E574E"/>
      </a:lt2>
      <a:accent1>
        <a:srgbClr val="FF6600"/>
      </a:accent1>
      <a:accent2>
        <a:srgbClr val="FFCC00"/>
      </a:accent2>
      <a:accent3>
        <a:srgbClr val="FFFFFF"/>
      </a:accent3>
      <a:accent4>
        <a:srgbClr val="000000"/>
      </a:accent4>
      <a:accent5>
        <a:srgbClr val="FFB8AA"/>
      </a:accent5>
      <a:accent6>
        <a:srgbClr val="E7B900"/>
      </a:accent6>
      <a:hlink>
        <a:srgbClr val="996633"/>
      </a:hlink>
      <a:folHlink>
        <a:srgbClr val="808000"/>
      </a:folHlink>
    </a:clrScheme>
    <a:fontScheme name="Deegan 5e PPT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699"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699"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egan 5e PPT template 1">
        <a:dk1>
          <a:srgbClr val="5E574E"/>
        </a:dk1>
        <a:lt1>
          <a:srgbClr val="FFFFCC"/>
        </a:lt1>
        <a:dk2>
          <a:srgbClr val="000000"/>
        </a:dk2>
        <a:lt2>
          <a:srgbClr val="FFCC00"/>
        </a:lt2>
        <a:accent1>
          <a:srgbClr val="CC9900"/>
        </a:accent1>
        <a:accent2>
          <a:srgbClr val="FF6600"/>
        </a:accent2>
        <a:accent3>
          <a:srgbClr val="AAAAAA"/>
        </a:accent3>
        <a:accent4>
          <a:srgbClr val="DADAAE"/>
        </a:accent4>
        <a:accent5>
          <a:srgbClr val="E2CAAA"/>
        </a:accent5>
        <a:accent6>
          <a:srgbClr val="E75C00"/>
        </a:accent6>
        <a:hlink>
          <a:srgbClr val="FF0000"/>
        </a:hlink>
        <a:folHlink>
          <a:srgbClr val="FFFFCC"/>
        </a:folHlink>
      </a:clrScheme>
      <a:clrMap bg1="dk2" tx1="lt1" bg2="dk1" tx2="lt2" accent1="accent1" accent2="accent2" accent3="accent3" accent4="accent4" accent5="accent5" accent6="accent6" hlink="hlink" folHlink="folHlink"/>
    </a:extraClrScheme>
    <a:extraClrScheme>
      <a:clrScheme name="Deegan 5e PPT template 2">
        <a:dk1>
          <a:srgbClr val="000000"/>
        </a:dk1>
        <a:lt1>
          <a:srgbClr val="FFFFFF"/>
        </a:lt1>
        <a:dk2>
          <a:srgbClr val="000000"/>
        </a:dk2>
        <a:lt2>
          <a:srgbClr val="5E574E"/>
        </a:lt2>
        <a:accent1>
          <a:srgbClr val="FF6600"/>
        </a:accent1>
        <a:accent2>
          <a:srgbClr val="FFCC00"/>
        </a:accent2>
        <a:accent3>
          <a:srgbClr val="FFFFFF"/>
        </a:accent3>
        <a:accent4>
          <a:srgbClr val="000000"/>
        </a:accent4>
        <a:accent5>
          <a:srgbClr val="FFB8AA"/>
        </a:accent5>
        <a:accent6>
          <a:srgbClr val="E7B900"/>
        </a:accent6>
        <a:hlink>
          <a:srgbClr val="996633"/>
        </a:hlink>
        <a:folHlink>
          <a:srgbClr val="808000"/>
        </a:folHlink>
      </a:clrScheme>
      <a:clrMap bg1="lt1" tx1="dk1" bg2="lt2" tx2="dk2" accent1="accent1" accent2="accent2" accent3="accent3" accent4="accent4" accent5="accent5" accent6="accent6" hlink="hlink" folHlink="folHlink"/>
    </a:extraClrScheme>
    <a:extraClrScheme>
      <a:clrScheme name="Deegan 5e PPT template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egan 5e PPT template 4">
        <a:dk1>
          <a:srgbClr val="000000"/>
        </a:dk1>
        <a:lt1>
          <a:srgbClr val="FFFFFF"/>
        </a:lt1>
        <a:dk2>
          <a:srgbClr val="800000"/>
        </a:dk2>
        <a:lt2>
          <a:srgbClr val="5E574E"/>
        </a:lt2>
        <a:accent1>
          <a:srgbClr val="FF6600"/>
        </a:accent1>
        <a:accent2>
          <a:srgbClr val="FFCC00"/>
        </a:accent2>
        <a:accent3>
          <a:srgbClr val="FFFFFF"/>
        </a:accent3>
        <a:accent4>
          <a:srgbClr val="000000"/>
        </a:accent4>
        <a:accent5>
          <a:srgbClr val="FFB8AA"/>
        </a:accent5>
        <a:accent6>
          <a:srgbClr val="E7B900"/>
        </a:accent6>
        <a:hlink>
          <a:srgbClr val="FF0000"/>
        </a:hlink>
        <a:folHlink>
          <a:srgbClr val="FFFFCC"/>
        </a:folHlink>
      </a:clrScheme>
      <a:clrMap bg1="lt1" tx1="dk1" bg2="lt2" tx2="dk2" accent1="accent1" accent2="accent2" accent3="accent3" accent4="accent4" accent5="accent5" accent6="accent6" hlink="hlink" folHlink="folHlink"/>
    </a:extraClrScheme>
    <a:extraClrScheme>
      <a:clrScheme name="Deegan 5e PPT template 5">
        <a:dk1>
          <a:srgbClr val="000066"/>
        </a:dk1>
        <a:lt1>
          <a:srgbClr val="FFFFFF"/>
        </a:lt1>
        <a:dk2>
          <a:srgbClr val="0000FF"/>
        </a:dk2>
        <a:lt2>
          <a:srgbClr val="000000"/>
        </a:lt2>
        <a:accent1>
          <a:srgbClr val="0066FF"/>
        </a:accent1>
        <a:accent2>
          <a:srgbClr val="33CCCC"/>
        </a:accent2>
        <a:accent3>
          <a:srgbClr val="FFFFFF"/>
        </a:accent3>
        <a:accent4>
          <a:srgbClr val="000056"/>
        </a:accent4>
        <a:accent5>
          <a:srgbClr val="AAB8FF"/>
        </a:accent5>
        <a:accent6>
          <a:srgbClr val="2DB9B9"/>
        </a:accent6>
        <a:hlink>
          <a:srgbClr val="FF00FF"/>
        </a:hlink>
        <a:folHlink>
          <a:srgbClr val="9933FF"/>
        </a:folHlink>
      </a:clrScheme>
      <a:clrMap bg1="lt1" tx1="dk1" bg2="lt2" tx2="dk2" accent1="accent1" accent2="accent2" accent3="accent3" accent4="accent4" accent5="accent5" accent6="accent6" hlink="hlink" folHlink="folHlink"/>
    </a:extraClrScheme>
    <a:extraClrScheme>
      <a:clrScheme name="Deegan 5e PPT template 6">
        <a:dk1>
          <a:srgbClr val="000000"/>
        </a:dk1>
        <a:lt1>
          <a:srgbClr val="FFFFFF"/>
        </a:lt1>
        <a:dk2>
          <a:srgbClr val="000066"/>
        </a:dk2>
        <a:lt2>
          <a:srgbClr val="FFCC00"/>
        </a:lt2>
        <a:accent1>
          <a:srgbClr val="0066FF"/>
        </a:accent1>
        <a:accent2>
          <a:srgbClr val="33CCCC"/>
        </a:accent2>
        <a:accent3>
          <a:srgbClr val="AAAAB8"/>
        </a:accent3>
        <a:accent4>
          <a:srgbClr val="DADADA"/>
        </a:accent4>
        <a:accent5>
          <a:srgbClr val="AAB8FF"/>
        </a:accent5>
        <a:accent6>
          <a:srgbClr val="2DB9B9"/>
        </a:accent6>
        <a:hlink>
          <a:srgbClr val="FF00FF"/>
        </a:hlink>
        <a:folHlink>
          <a:srgbClr val="9933FF"/>
        </a:folHlink>
      </a:clrScheme>
      <a:clrMap bg1="dk2" tx1="lt1" bg2="dk1" tx2="lt2" accent1="accent1" accent2="accent2" accent3="accent3" accent4="accent4" accent5="accent5" accent6="accent6" hlink="hlink" folHlink="folHlink"/>
    </a:extraClrScheme>
    <a:extraClrScheme>
      <a:clrScheme name="Deegan 5e PPT template 7">
        <a:dk1>
          <a:srgbClr val="5E574E"/>
        </a:dk1>
        <a:lt1>
          <a:srgbClr val="FFFFCC"/>
        </a:lt1>
        <a:dk2>
          <a:srgbClr val="800000"/>
        </a:dk2>
        <a:lt2>
          <a:srgbClr val="FFCC00"/>
        </a:lt2>
        <a:accent1>
          <a:srgbClr val="CC9900"/>
        </a:accent1>
        <a:accent2>
          <a:srgbClr val="FF6600"/>
        </a:accent2>
        <a:accent3>
          <a:srgbClr val="C0AAAA"/>
        </a:accent3>
        <a:accent4>
          <a:srgbClr val="DADAAE"/>
        </a:accent4>
        <a:accent5>
          <a:srgbClr val="E2CAAA"/>
        </a:accent5>
        <a:accent6>
          <a:srgbClr val="E75C00"/>
        </a:accent6>
        <a:hlink>
          <a:srgbClr val="FF0000"/>
        </a:hlink>
        <a:folHlink>
          <a:srgbClr val="FFFFCC"/>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Langfield" id="{9D1EEA6C-9E59-4E1C-A45B-48F88142BE9B}" vid="{5FE17E92-9E08-40AF-A1D3-8C3F4001FD0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Langfield</Template>
  <TotalTime>0</TotalTime>
  <Words>637</Words>
  <Application>Microsoft Office PowerPoint</Application>
  <PresentationFormat>On-screen Show (4:3)</PresentationFormat>
  <Paragraphs>155</Paragraphs>
  <Slides>23</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Arial</vt:lpstr>
      <vt:lpstr>Calibri</vt:lpstr>
      <vt:lpstr>Symbol</vt:lpstr>
      <vt:lpstr>Times New Roman</vt:lpstr>
      <vt:lpstr>Wingdings</vt:lpstr>
      <vt:lpstr>ヒラギノ角ゴ Pro W3</vt:lpstr>
      <vt:lpstr>Langfield</vt:lpstr>
      <vt:lpstr> Week 4: Budgeting systems   Chapter 9  </vt:lpstr>
      <vt:lpstr>Lecture outline</vt:lpstr>
      <vt:lpstr>What are your goals? How do you achieve them?</vt:lpstr>
      <vt:lpstr>Budget defined</vt:lpstr>
      <vt:lpstr>Strategic planning and budgeting systems</vt:lpstr>
      <vt:lpstr>Strategic planning and budgeting systems</vt:lpstr>
      <vt:lpstr>Why do budgeting?</vt:lpstr>
      <vt:lpstr>The annual budget</vt:lpstr>
      <vt:lpstr>The annual budget</vt:lpstr>
      <vt:lpstr>Components of the annual budget</vt:lpstr>
      <vt:lpstr>Detail of operating budgets for a manufacturing business</vt:lpstr>
      <vt:lpstr>The annual budget: a planning tool</vt:lpstr>
      <vt:lpstr>Strategic plans and budget assumptions</vt:lpstr>
      <vt:lpstr>The operating budgets</vt:lpstr>
      <vt:lpstr>The operating budgets</vt:lpstr>
      <vt:lpstr>The financial budgets</vt:lpstr>
      <vt:lpstr>The financial budgets</vt:lpstr>
      <vt:lpstr>Budget lecture example</vt:lpstr>
      <vt:lpstr>Budget lecture example</vt:lpstr>
      <vt:lpstr>Lecture example (cont)</vt:lpstr>
      <vt:lpstr>Lecture example (cont)</vt:lpstr>
      <vt:lpstr> Required:</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2018-06-06T06:31:54Z</dcterms:created>
  <dcterms:modified xsi:type="dcterms:W3CDTF">2019-08-15T12:24:46Z</dcterms:modified>
</cp:coreProperties>
</file>