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4032" r:id="rId1"/>
    <p:sldMasterId id="2147484044" r:id="rId2"/>
    <p:sldMasterId id="2147484056" r:id="rId3"/>
  </p:sldMasterIdLst>
  <p:notesMasterIdLst>
    <p:notesMasterId r:id="rId55"/>
  </p:notesMasterIdLst>
  <p:sldIdLst>
    <p:sldId id="306" r:id="rId4"/>
    <p:sldId id="308" r:id="rId5"/>
    <p:sldId id="312" r:id="rId6"/>
    <p:sldId id="310"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8" r:id="rId28"/>
    <p:sldId id="279" r:id="rId29"/>
    <p:sldId id="280" r:id="rId30"/>
    <p:sldId id="281" r:id="rId31"/>
    <p:sldId id="282" r:id="rId32"/>
    <p:sldId id="283"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Lst>
  <p:sldSz cx="9144000" cy="6858000" type="screen4x3"/>
  <p:notesSz cx="6735763" cy="9866313"/>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005" autoAdjust="0"/>
  </p:normalViewPr>
  <p:slideViewPr>
    <p:cSldViewPr snapToGrid="0">
      <p:cViewPr varScale="1">
        <p:scale>
          <a:sx n="61" d="100"/>
          <a:sy n="61" d="100"/>
        </p:scale>
        <p:origin x="1424" y="5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D647BC-8846-450B-8AAE-DEFA5CFB7150}"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AU"/>
        </a:p>
      </dgm:t>
    </dgm:pt>
    <dgm:pt modelId="{7D29203E-9B12-4B44-95E3-6BB5E71E1C6B}">
      <dgm:prSet phldrT="[Text]" custT="1"/>
      <dgm:spPr/>
      <dgm:t>
        <a:bodyPr/>
        <a:lstStyle/>
        <a:p>
          <a:r>
            <a:rPr lang="en-AU" sz="2800" dirty="0" err="1" smtClean="0"/>
            <a:t>Perfor-mance</a:t>
          </a:r>
          <a:endParaRPr lang="en-AU" sz="1600" dirty="0"/>
        </a:p>
      </dgm:t>
    </dgm:pt>
    <dgm:pt modelId="{198D0EA9-B476-4941-AA96-5F31F9439DFB}" type="parTrans" cxnId="{22C68420-D7D1-49AA-85B9-8561DCB55505}">
      <dgm:prSet/>
      <dgm:spPr/>
      <dgm:t>
        <a:bodyPr/>
        <a:lstStyle/>
        <a:p>
          <a:endParaRPr lang="en-AU"/>
        </a:p>
      </dgm:t>
    </dgm:pt>
    <dgm:pt modelId="{547240DE-397F-4D09-BE05-22E4809783BD}" type="sibTrans" cxnId="{22C68420-D7D1-49AA-85B9-8561DCB55505}">
      <dgm:prSet/>
      <dgm:spPr/>
      <dgm:t>
        <a:bodyPr/>
        <a:lstStyle/>
        <a:p>
          <a:endParaRPr lang="en-AU"/>
        </a:p>
      </dgm:t>
    </dgm:pt>
    <dgm:pt modelId="{57CBF6C3-8A4A-483F-B696-1E62929FBAFA}">
      <dgm:prSet phldrT="[Text]"/>
      <dgm:spPr/>
      <dgm:t>
        <a:bodyPr/>
        <a:lstStyle/>
        <a:p>
          <a:r>
            <a:rPr lang="en-AU" dirty="0" smtClean="0"/>
            <a:t>Measure</a:t>
          </a:r>
          <a:endParaRPr lang="en-AU" dirty="0"/>
        </a:p>
      </dgm:t>
    </dgm:pt>
    <dgm:pt modelId="{7A7E3D3B-3134-4A64-B007-817876B5498B}" type="parTrans" cxnId="{A5C4D1F3-83F6-49D4-8DCE-E87354304E4A}">
      <dgm:prSet/>
      <dgm:spPr/>
      <dgm:t>
        <a:bodyPr/>
        <a:lstStyle/>
        <a:p>
          <a:endParaRPr lang="en-AU"/>
        </a:p>
      </dgm:t>
    </dgm:pt>
    <dgm:pt modelId="{7480CD1B-EABB-4FD3-99CA-4CD653A55B86}" type="sibTrans" cxnId="{A5C4D1F3-83F6-49D4-8DCE-E87354304E4A}">
      <dgm:prSet/>
      <dgm:spPr/>
      <dgm:t>
        <a:bodyPr/>
        <a:lstStyle/>
        <a:p>
          <a:endParaRPr lang="en-AU"/>
        </a:p>
      </dgm:t>
    </dgm:pt>
    <dgm:pt modelId="{04928F9A-F0B8-4F19-AA64-B19B4B0FB711}">
      <dgm:prSet phldrT="[Text]"/>
      <dgm:spPr/>
      <dgm:t>
        <a:bodyPr/>
        <a:lstStyle/>
        <a:p>
          <a:r>
            <a:rPr lang="en-AU" dirty="0" smtClean="0"/>
            <a:t>Control</a:t>
          </a:r>
          <a:endParaRPr lang="en-AU" dirty="0"/>
        </a:p>
      </dgm:t>
    </dgm:pt>
    <dgm:pt modelId="{A1E40A37-183A-483A-B38F-405FFB17594E}" type="parTrans" cxnId="{AFC4155E-40BD-4E56-8A68-ADBF52D79D66}">
      <dgm:prSet/>
      <dgm:spPr/>
      <dgm:t>
        <a:bodyPr/>
        <a:lstStyle/>
        <a:p>
          <a:endParaRPr lang="en-AU"/>
        </a:p>
      </dgm:t>
    </dgm:pt>
    <dgm:pt modelId="{5F8BA41A-CB61-4237-9554-397B235CAAD5}" type="sibTrans" cxnId="{AFC4155E-40BD-4E56-8A68-ADBF52D79D66}">
      <dgm:prSet/>
      <dgm:spPr/>
      <dgm:t>
        <a:bodyPr/>
        <a:lstStyle/>
        <a:p>
          <a:endParaRPr lang="en-AU"/>
        </a:p>
      </dgm:t>
    </dgm:pt>
    <dgm:pt modelId="{26EF857B-A0A7-4476-AB7D-209091A0F5BD}">
      <dgm:prSet phldrT="[Text]"/>
      <dgm:spPr/>
      <dgm:t>
        <a:bodyPr/>
        <a:lstStyle/>
        <a:p>
          <a:r>
            <a:rPr lang="en-AU" dirty="0" smtClean="0"/>
            <a:t>Enhance</a:t>
          </a:r>
          <a:endParaRPr lang="en-AU" dirty="0"/>
        </a:p>
      </dgm:t>
    </dgm:pt>
    <dgm:pt modelId="{8F8C0394-7785-4761-8AF8-9CC56FB60EC2}" type="parTrans" cxnId="{7A10D215-15D4-4BBF-A222-C6F02006A286}">
      <dgm:prSet/>
      <dgm:spPr/>
      <dgm:t>
        <a:bodyPr/>
        <a:lstStyle/>
        <a:p>
          <a:endParaRPr lang="en-AU"/>
        </a:p>
      </dgm:t>
    </dgm:pt>
    <dgm:pt modelId="{395B18FA-9461-4BCE-B3C7-C49DAAAB8CD5}" type="sibTrans" cxnId="{7A10D215-15D4-4BBF-A222-C6F02006A286}">
      <dgm:prSet/>
      <dgm:spPr/>
      <dgm:t>
        <a:bodyPr/>
        <a:lstStyle/>
        <a:p>
          <a:endParaRPr lang="en-AU"/>
        </a:p>
      </dgm:t>
    </dgm:pt>
    <dgm:pt modelId="{00DBDF5A-D6C6-4383-8756-3065B4C650DF}" type="pres">
      <dgm:prSet presAssocID="{A5D647BC-8846-450B-8AAE-DEFA5CFB7150}" presName="cycle" presStyleCnt="0">
        <dgm:presLayoutVars>
          <dgm:chMax val="1"/>
          <dgm:dir/>
          <dgm:animLvl val="ctr"/>
          <dgm:resizeHandles val="exact"/>
        </dgm:presLayoutVars>
      </dgm:prSet>
      <dgm:spPr/>
      <dgm:t>
        <a:bodyPr/>
        <a:lstStyle/>
        <a:p>
          <a:endParaRPr lang="en-AU"/>
        </a:p>
      </dgm:t>
    </dgm:pt>
    <dgm:pt modelId="{FE8B62D9-53D2-48E0-8656-7A67A0B92D76}" type="pres">
      <dgm:prSet presAssocID="{7D29203E-9B12-4B44-95E3-6BB5E71E1C6B}" presName="centerShape" presStyleLbl="node0" presStyleIdx="0" presStyleCnt="1"/>
      <dgm:spPr/>
      <dgm:t>
        <a:bodyPr/>
        <a:lstStyle/>
        <a:p>
          <a:endParaRPr lang="en-AU"/>
        </a:p>
      </dgm:t>
    </dgm:pt>
    <dgm:pt modelId="{E291F43A-57E8-47E8-88A5-587748790175}" type="pres">
      <dgm:prSet presAssocID="{7A7E3D3B-3134-4A64-B007-817876B5498B}" presName="parTrans" presStyleLbl="bgSibTrans2D1" presStyleIdx="0" presStyleCnt="3"/>
      <dgm:spPr/>
      <dgm:t>
        <a:bodyPr/>
        <a:lstStyle/>
        <a:p>
          <a:endParaRPr lang="en-AU"/>
        </a:p>
      </dgm:t>
    </dgm:pt>
    <dgm:pt modelId="{2F4ADAC6-792C-4EA4-BA5D-0A7785B8B975}" type="pres">
      <dgm:prSet presAssocID="{57CBF6C3-8A4A-483F-B696-1E62929FBAFA}" presName="node" presStyleLbl="node1" presStyleIdx="0" presStyleCnt="3">
        <dgm:presLayoutVars>
          <dgm:bulletEnabled val="1"/>
        </dgm:presLayoutVars>
      </dgm:prSet>
      <dgm:spPr/>
      <dgm:t>
        <a:bodyPr/>
        <a:lstStyle/>
        <a:p>
          <a:endParaRPr lang="en-AU"/>
        </a:p>
      </dgm:t>
    </dgm:pt>
    <dgm:pt modelId="{D2AEE090-77E3-4D44-B836-44DB1AA5A8CD}" type="pres">
      <dgm:prSet presAssocID="{A1E40A37-183A-483A-B38F-405FFB17594E}" presName="parTrans" presStyleLbl="bgSibTrans2D1" presStyleIdx="1" presStyleCnt="3"/>
      <dgm:spPr/>
      <dgm:t>
        <a:bodyPr/>
        <a:lstStyle/>
        <a:p>
          <a:endParaRPr lang="en-AU"/>
        </a:p>
      </dgm:t>
    </dgm:pt>
    <dgm:pt modelId="{366803A5-F3E7-4325-9C21-48E59FEADDC4}" type="pres">
      <dgm:prSet presAssocID="{04928F9A-F0B8-4F19-AA64-B19B4B0FB711}" presName="node" presStyleLbl="node1" presStyleIdx="1" presStyleCnt="3">
        <dgm:presLayoutVars>
          <dgm:bulletEnabled val="1"/>
        </dgm:presLayoutVars>
      </dgm:prSet>
      <dgm:spPr/>
      <dgm:t>
        <a:bodyPr/>
        <a:lstStyle/>
        <a:p>
          <a:endParaRPr lang="en-AU"/>
        </a:p>
      </dgm:t>
    </dgm:pt>
    <dgm:pt modelId="{A752092B-BD59-46D8-9485-F5ACA11F70B3}" type="pres">
      <dgm:prSet presAssocID="{8F8C0394-7785-4761-8AF8-9CC56FB60EC2}" presName="parTrans" presStyleLbl="bgSibTrans2D1" presStyleIdx="2" presStyleCnt="3"/>
      <dgm:spPr/>
      <dgm:t>
        <a:bodyPr/>
        <a:lstStyle/>
        <a:p>
          <a:endParaRPr lang="en-AU"/>
        </a:p>
      </dgm:t>
    </dgm:pt>
    <dgm:pt modelId="{A079AE2F-6513-4556-A111-E153E9DCC690}" type="pres">
      <dgm:prSet presAssocID="{26EF857B-A0A7-4476-AB7D-209091A0F5BD}" presName="node" presStyleLbl="node1" presStyleIdx="2" presStyleCnt="3">
        <dgm:presLayoutVars>
          <dgm:bulletEnabled val="1"/>
        </dgm:presLayoutVars>
      </dgm:prSet>
      <dgm:spPr/>
      <dgm:t>
        <a:bodyPr/>
        <a:lstStyle/>
        <a:p>
          <a:endParaRPr lang="en-AU"/>
        </a:p>
      </dgm:t>
    </dgm:pt>
  </dgm:ptLst>
  <dgm:cxnLst>
    <dgm:cxn modelId="{A5C4D1F3-83F6-49D4-8DCE-E87354304E4A}" srcId="{7D29203E-9B12-4B44-95E3-6BB5E71E1C6B}" destId="{57CBF6C3-8A4A-483F-B696-1E62929FBAFA}" srcOrd="0" destOrd="0" parTransId="{7A7E3D3B-3134-4A64-B007-817876B5498B}" sibTransId="{7480CD1B-EABB-4FD3-99CA-4CD653A55B86}"/>
    <dgm:cxn modelId="{7A10D215-15D4-4BBF-A222-C6F02006A286}" srcId="{7D29203E-9B12-4B44-95E3-6BB5E71E1C6B}" destId="{26EF857B-A0A7-4476-AB7D-209091A0F5BD}" srcOrd="2" destOrd="0" parTransId="{8F8C0394-7785-4761-8AF8-9CC56FB60EC2}" sibTransId="{395B18FA-9461-4BCE-B3C7-C49DAAAB8CD5}"/>
    <dgm:cxn modelId="{C1E7FCBB-7402-4AC8-A6E6-C61A58D1BA07}" type="presOf" srcId="{57CBF6C3-8A4A-483F-B696-1E62929FBAFA}" destId="{2F4ADAC6-792C-4EA4-BA5D-0A7785B8B975}" srcOrd="0" destOrd="0" presId="urn:microsoft.com/office/officeart/2005/8/layout/radial4"/>
    <dgm:cxn modelId="{22C68420-D7D1-49AA-85B9-8561DCB55505}" srcId="{A5D647BC-8846-450B-8AAE-DEFA5CFB7150}" destId="{7D29203E-9B12-4B44-95E3-6BB5E71E1C6B}" srcOrd="0" destOrd="0" parTransId="{198D0EA9-B476-4941-AA96-5F31F9439DFB}" sibTransId="{547240DE-397F-4D09-BE05-22E4809783BD}"/>
    <dgm:cxn modelId="{64CEDF58-364B-47B4-81B6-46E51236ED94}" type="presOf" srcId="{26EF857B-A0A7-4476-AB7D-209091A0F5BD}" destId="{A079AE2F-6513-4556-A111-E153E9DCC690}" srcOrd="0" destOrd="0" presId="urn:microsoft.com/office/officeart/2005/8/layout/radial4"/>
    <dgm:cxn modelId="{BB29C181-3F8B-4019-BB46-49C547539704}" type="presOf" srcId="{8F8C0394-7785-4761-8AF8-9CC56FB60EC2}" destId="{A752092B-BD59-46D8-9485-F5ACA11F70B3}" srcOrd="0" destOrd="0" presId="urn:microsoft.com/office/officeart/2005/8/layout/radial4"/>
    <dgm:cxn modelId="{3CBCC695-3B87-42AE-AD62-1C34D8D37982}" type="presOf" srcId="{A5D647BC-8846-450B-8AAE-DEFA5CFB7150}" destId="{00DBDF5A-D6C6-4383-8756-3065B4C650DF}" srcOrd="0" destOrd="0" presId="urn:microsoft.com/office/officeart/2005/8/layout/radial4"/>
    <dgm:cxn modelId="{608375ED-083A-4CBE-8D2B-7FBD73ECDDDA}" type="presOf" srcId="{04928F9A-F0B8-4F19-AA64-B19B4B0FB711}" destId="{366803A5-F3E7-4325-9C21-48E59FEADDC4}" srcOrd="0" destOrd="0" presId="urn:microsoft.com/office/officeart/2005/8/layout/radial4"/>
    <dgm:cxn modelId="{1750B013-06FE-4EF6-A75E-DD10E1C4534F}" type="presOf" srcId="{7A7E3D3B-3134-4A64-B007-817876B5498B}" destId="{E291F43A-57E8-47E8-88A5-587748790175}" srcOrd="0" destOrd="0" presId="urn:microsoft.com/office/officeart/2005/8/layout/radial4"/>
    <dgm:cxn modelId="{A280A56F-97F3-4C34-A56C-F5DFE0D71FFD}" type="presOf" srcId="{A1E40A37-183A-483A-B38F-405FFB17594E}" destId="{D2AEE090-77E3-4D44-B836-44DB1AA5A8CD}" srcOrd="0" destOrd="0" presId="urn:microsoft.com/office/officeart/2005/8/layout/radial4"/>
    <dgm:cxn modelId="{01C60F73-A323-4EA7-9470-22699E1B39C9}" type="presOf" srcId="{7D29203E-9B12-4B44-95E3-6BB5E71E1C6B}" destId="{FE8B62D9-53D2-48E0-8656-7A67A0B92D76}" srcOrd="0" destOrd="0" presId="urn:microsoft.com/office/officeart/2005/8/layout/radial4"/>
    <dgm:cxn modelId="{AFC4155E-40BD-4E56-8A68-ADBF52D79D66}" srcId="{7D29203E-9B12-4B44-95E3-6BB5E71E1C6B}" destId="{04928F9A-F0B8-4F19-AA64-B19B4B0FB711}" srcOrd="1" destOrd="0" parTransId="{A1E40A37-183A-483A-B38F-405FFB17594E}" sibTransId="{5F8BA41A-CB61-4237-9554-397B235CAAD5}"/>
    <dgm:cxn modelId="{F260E86B-C442-4D86-AEBB-D3DAB0CC0C12}" type="presParOf" srcId="{00DBDF5A-D6C6-4383-8756-3065B4C650DF}" destId="{FE8B62D9-53D2-48E0-8656-7A67A0B92D76}" srcOrd="0" destOrd="0" presId="urn:microsoft.com/office/officeart/2005/8/layout/radial4"/>
    <dgm:cxn modelId="{CFBB85B6-FDC1-4C48-946E-D86759F3F8F4}" type="presParOf" srcId="{00DBDF5A-D6C6-4383-8756-3065B4C650DF}" destId="{E291F43A-57E8-47E8-88A5-587748790175}" srcOrd="1" destOrd="0" presId="urn:microsoft.com/office/officeart/2005/8/layout/radial4"/>
    <dgm:cxn modelId="{F5283B6D-48A6-497B-97E1-A0C0873065D0}" type="presParOf" srcId="{00DBDF5A-D6C6-4383-8756-3065B4C650DF}" destId="{2F4ADAC6-792C-4EA4-BA5D-0A7785B8B975}" srcOrd="2" destOrd="0" presId="urn:microsoft.com/office/officeart/2005/8/layout/radial4"/>
    <dgm:cxn modelId="{46B2FEB4-68C2-476A-94DF-F0B09E31E5E8}" type="presParOf" srcId="{00DBDF5A-D6C6-4383-8756-3065B4C650DF}" destId="{D2AEE090-77E3-4D44-B836-44DB1AA5A8CD}" srcOrd="3" destOrd="0" presId="urn:microsoft.com/office/officeart/2005/8/layout/radial4"/>
    <dgm:cxn modelId="{C5D56F21-5F1A-48E2-9FC4-B4CDC4917605}" type="presParOf" srcId="{00DBDF5A-D6C6-4383-8756-3065B4C650DF}" destId="{366803A5-F3E7-4325-9C21-48E59FEADDC4}" srcOrd="4" destOrd="0" presId="urn:microsoft.com/office/officeart/2005/8/layout/radial4"/>
    <dgm:cxn modelId="{7C2593D0-0A1D-4EE1-B961-E666CE9D7A50}" type="presParOf" srcId="{00DBDF5A-D6C6-4383-8756-3065B4C650DF}" destId="{A752092B-BD59-46D8-9485-F5ACA11F70B3}" srcOrd="5" destOrd="0" presId="urn:microsoft.com/office/officeart/2005/8/layout/radial4"/>
    <dgm:cxn modelId="{5A460AE6-E71B-4AA5-8D85-AB369DD562A9}" type="presParOf" srcId="{00DBDF5A-D6C6-4383-8756-3065B4C650DF}" destId="{A079AE2F-6513-4556-A111-E153E9DCC690}"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8BA411-1689-4D85-AE2A-59A3D9FC0C64}" type="doc">
      <dgm:prSet loTypeId="urn:microsoft.com/office/officeart/2005/8/layout/hierarchy6" loCatId="hierarchy" qsTypeId="urn:microsoft.com/office/officeart/2005/8/quickstyle/simple1" qsCatId="simple" csTypeId="urn:microsoft.com/office/officeart/2005/8/colors/accent0_2" csCatId="mainScheme" phldr="1"/>
      <dgm:spPr/>
      <dgm:t>
        <a:bodyPr/>
        <a:lstStyle/>
        <a:p>
          <a:endParaRPr lang="en-AU"/>
        </a:p>
      </dgm:t>
    </dgm:pt>
    <dgm:pt modelId="{9BF01C5D-49C9-4AFA-818B-0C2DAFDEACA8}">
      <dgm:prSet phldrT="[Text]"/>
      <dgm:spPr/>
      <dgm:t>
        <a:bodyPr/>
        <a:lstStyle/>
        <a:p>
          <a:r>
            <a:rPr lang="en-AU" dirty="0" smtClean="0"/>
            <a:t>Rewards</a:t>
          </a:r>
          <a:endParaRPr lang="en-AU" dirty="0"/>
        </a:p>
      </dgm:t>
    </dgm:pt>
    <dgm:pt modelId="{DC6D4652-55CF-44A2-A6E1-FDFDEA10C728}" type="parTrans" cxnId="{F489E9F7-CFD8-4005-A060-EC1D2D8593E3}">
      <dgm:prSet/>
      <dgm:spPr/>
      <dgm:t>
        <a:bodyPr/>
        <a:lstStyle/>
        <a:p>
          <a:endParaRPr lang="en-AU"/>
        </a:p>
      </dgm:t>
    </dgm:pt>
    <dgm:pt modelId="{152CA76E-D114-47B3-B618-417102159E45}" type="sibTrans" cxnId="{F489E9F7-CFD8-4005-A060-EC1D2D8593E3}">
      <dgm:prSet/>
      <dgm:spPr/>
      <dgm:t>
        <a:bodyPr/>
        <a:lstStyle/>
        <a:p>
          <a:endParaRPr lang="en-AU"/>
        </a:p>
      </dgm:t>
    </dgm:pt>
    <dgm:pt modelId="{DDA79C17-F795-4649-ACD5-2396194E512B}">
      <dgm:prSet phldrT="[Text]"/>
      <dgm:spPr/>
      <dgm:t>
        <a:bodyPr/>
        <a:lstStyle/>
        <a:p>
          <a:r>
            <a:rPr lang="en-AU" dirty="0" smtClean="0"/>
            <a:t>Extrinsic</a:t>
          </a:r>
          <a:endParaRPr lang="en-AU" dirty="0"/>
        </a:p>
      </dgm:t>
    </dgm:pt>
    <dgm:pt modelId="{6A649A74-ADFA-4220-8DF1-ABBC05FA3F47}" type="parTrans" cxnId="{D0276D6F-F3DC-4BF3-8419-98CF899FF779}">
      <dgm:prSet/>
      <dgm:spPr/>
      <dgm:t>
        <a:bodyPr/>
        <a:lstStyle/>
        <a:p>
          <a:endParaRPr lang="en-AU"/>
        </a:p>
      </dgm:t>
    </dgm:pt>
    <dgm:pt modelId="{FF4AAA8E-810F-441B-B663-F976C336CDE9}" type="sibTrans" cxnId="{D0276D6F-F3DC-4BF3-8419-98CF899FF779}">
      <dgm:prSet/>
      <dgm:spPr/>
      <dgm:t>
        <a:bodyPr/>
        <a:lstStyle/>
        <a:p>
          <a:endParaRPr lang="en-AU"/>
        </a:p>
      </dgm:t>
    </dgm:pt>
    <dgm:pt modelId="{80C090C5-03B2-4922-8C32-EA0E06BE44C4}">
      <dgm:prSet phldrT="[Text]"/>
      <dgm:spPr/>
      <dgm:t>
        <a:bodyPr/>
        <a:lstStyle/>
        <a:p>
          <a:r>
            <a:rPr lang="en-AU" dirty="0" smtClean="0"/>
            <a:t>Financial</a:t>
          </a:r>
          <a:endParaRPr lang="en-AU" dirty="0"/>
        </a:p>
      </dgm:t>
    </dgm:pt>
    <dgm:pt modelId="{31B81F97-B932-4224-8036-1C736E1C0F60}" type="parTrans" cxnId="{650482C8-C17B-4D7F-8182-15A1A423EB8E}">
      <dgm:prSet/>
      <dgm:spPr/>
      <dgm:t>
        <a:bodyPr/>
        <a:lstStyle/>
        <a:p>
          <a:endParaRPr lang="en-AU"/>
        </a:p>
      </dgm:t>
    </dgm:pt>
    <dgm:pt modelId="{66CF9E59-070B-4EAF-A620-4F5EC295DD03}" type="sibTrans" cxnId="{650482C8-C17B-4D7F-8182-15A1A423EB8E}">
      <dgm:prSet/>
      <dgm:spPr/>
      <dgm:t>
        <a:bodyPr/>
        <a:lstStyle/>
        <a:p>
          <a:endParaRPr lang="en-AU"/>
        </a:p>
      </dgm:t>
    </dgm:pt>
    <dgm:pt modelId="{67944FF4-A9B6-43E0-A245-2B10AA53EFE9}">
      <dgm:prSet phldrT="[Text]"/>
      <dgm:spPr/>
      <dgm:t>
        <a:bodyPr/>
        <a:lstStyle/>
        <a:p>
          <a:r>
            <a:rPr lang="en-AU" dirty="0" smtClean="0"/>
            <a:t>Non-financial</a:t>
          </a:r>
          <a:endParaRPr lang="en-AU" dirty="0"/>
        </a:p>
      </dgm:t>
    </dgm:pt>
    <dgm:pt modelId="{BF21B6D7-6165-459E-BDD8-4CB08906BAA5}" type="parTrans" cxnId="{98287163-C0C1-4303-8A2A-CA58A2224C5F}">
      <dgm:prSet/>
      <dgm:spPr/>
      <dgm:t>
        <a:bodyPr/>
        <a:lstStyle/>
        <a:p>
          <a:endParaRPr lang="en-AU"/>
        </a:p>
      </dgm:t>
    </dgm:pt>
    <dgm:pt modelId="{027427BA-6342-487A-B938-C6894E094872}" type="sibTrans" cxnId="{98287163-C0C1-4303-8A2A-CA58A2224C5F}">
      <dgm:prSet/>
      <dgm:spPr/>
      <dgm:t>
        <a:bodyPr/>
        <a:lstStyle/>
        <a:p>
          <a:endParaRPr lang="en-AU"/>
        </a:p>
      </dgm:t>
    </dgm:pt>
    <dgm:pt modelId="{EE563E27-4CA1-4F23-8F81-05CC7EB93343}">
      <dgm:prSet phldrT="[Text]"/>
      <dgm:spPr/>
      <dgm:t>
        <a:bodyPr/>
        <a:lstStyle/>
        <a:p>
          <a:r>
            <a:rPr lang="en-AU" dirty="0" smtClean="0"/>
            <a:t>Intrinsic</a:t>
          </a:r>
          <a:endParaRPr lang="en-AU" dirty="0"/>
        </a:p>
      </dgm:t>
    </dgm:pt>
    <dgm:pt modelId="{D23ED2F3-012C-4AF2-BD4F-70B66A691F55}" type="parTrans" cxnId="{A371C31E-29B9-4B3D-8A40-2C56621A2A76}">
      <dgm:prSet/>
      <dgm:spPr/>
      <dgm:t>
        <a:bodyPr/>
        <a:lstStyle/>
        <a:p>
          <a:endParaRPr lang="en-AU"/>
        </a:p>
      </dgm:t>
    </dgm:pt>
    <dgm:pt modelId="{DFDFA3AB-BAEB-4B0D-B641-B8AEBC14C658}" type="sibTrans" cxnId="{A371C31E-29B9-4B3D-8A40-2C56621A2A76}">
      <dgm:prSet/>
      <dgm:spPr/>
      <dgm:t>
        <a:bodyPr/>
        <a:lstStyle/>
        <a:p>
          <a:endParaRPr lang="en-AU"/>
        </a:p>
      </dgm:t>
    </dgm:pt>
    <dgm:pt modelId="{72060FAA-C11B-4CD9-AA06-163768DC7B8D}">
      <dgm:prSet/>
      <dgm:spPr/>
      <dgm:t>
        <a:bodyPr/>
        <a:lstStyle/>
        <a:p>
          <a:r>
            <a:rPr lang="en-AU" dirty="0" smtClean="0"/>
            <a:t>Direct</a:t>
          </a:r>
          <a:endParaRPr lang="en-AU" dirty="0"/>
        </a:p>
      </dgm:t>
    </dgm:pt>
    <dgm:pt modelId="{775E8D97-F7ED-44DC-A328-4BBCCE555E58}" type="parTrans" cxnId="{D144EC0D-1B4C-497D-B6C3-347E8BA0C366}">
      <dgm:prSet/>
      <dgm:spPr/>
      <dgm:t>
        <a:bodyPr/>
        <a:lstStyle/>
        <a:p>
          <a:endParaRPr lang="en-AU"/>
        </a:p>
      </dgm:t>
    </dgm:pt>
    <dgm:pt modelId="{2A7D7430-340C-493B-AD0E-78FCCFD8D8DD}" type="sibTrans" cxnId="{D144EC0D-1B4C-497D-B6C3-347E8BA0C366}">
      <dgm:prSet/>
      <dgm:spPr/>
      <dgm:t>
        <a:bodyPr/>
        <a:lstStyle/>
        <a:p>
          <a:endParaRPr lang="en-AU"/>
        </a:p>
      </dgm:t>
    </dgm:pt>
    <dgm:pt modelId="{9AACC052-7AF8-4346-8023-B2C6CD626952}">
      <dgm:prSet/>
      <dgm:spPr/>
      <dgm:t>
        <a:bodyPr/>
        <a:lstStyle/>
        <a:p>
          <a:r>
            <a:rPr lang="en-AU" dirty="0" smtClean="0"/>
            <a:t>Indirect</a:t>
          </a:r>
          <a:endParaRPr lang="en-AU" dirty="0"/>
        </a:p>
      </dgm:t>
    </dgm:pt>
    <dgm:pt modelId="{BED1D264-007B-46B1-8E88-294B3CB02861}" type="parTrans" cxnId="{BFEF1252-2E40-47FB-99F2-244886501A8A}">
      <dgm:prSet/>
      <dgm:spPr/>
      <dgm:t>
        <a:bodyPr/>
        <a:lstStyle/>
        <a:p>
          <a:endParaRPr lang="en-AU"/>
        </a:p>
      </dgm:t>
    </dgm:pt>
    <dgm:pt modelId="{4A582A64-CB69-42CD-8753-B99FEFEC5FDA}" type="sibTrans" cxnId="{BFEF1252-2E40-47FB-99F2-244886501A8A}">
      <dgm:prSet/>
      <dgm:spPr/>
      <dgm:t>
        <a:bodyPr/>
        <a:lstStyle/>
        <a:p>
          <a:endParaRPr lang="en-AU"/>
        </a:p>
      </dgm:t>
    </dgm:pt>
    <dgm:pt modelId="{C9EB4E31-384E-41BD-BD9E-C6EF7A00249B}" type="pres">
      <dgm:prSet presAssocID="{288BA411-1689-4D85-AE2A-59A3D9FC0C64}" presName="mainComposite" presStyleCnt="0">
        <dgm:presLayoutVars>
          <dgm:chPref val="1"/>
          <dgm:dir/>
          <dgm:animOne val="branch"/>
          <dgm:animLvl val="lvl"/>
          <dgm:resizeHandles val="exact"/>
        </dgm:presLayoutVars>
      </dgm:prSet>
      <dgm:spPr/>
      <dgm:t>
        <a:bodyPr/>
        <a:lstStyle/>
        <a:p>
          <a:endParaRPr lang="en-AU"/>
        </a:p>
      </dgm:t>
    </dgm:pt>
    <dgm:pt modelId="{3857775C-E437-4F04-AB94-4DEE035873CE}" type="pres">
      <dgm:prSet presAssocID="{288BA411-1689-4D85-AE2A-59A3D9FC0C64}" presName="hierFlow" presStyleCnt="0"/>
      <dgm:spPr/>
    </dgm:pt>
    <dgm:pt modelId="{B2C98641-8F5E-44B7-A3A1-BBE8604641D2}" type="pres">
      <dgm:prSet presAssocID="{288BA411-1689-4D85-AE2A-59A3D9FC0C64}" presName="hierChild1" presStyleCnt="0">
        <dgm:presLayoutVars>
          <dgm:chPref val="1"/>
          <dgm:animOne val="branch"/>
          <dgm:animLvl val="lvl"/>
        </dgm:presLayoutVars>
      </dgm:prSet>
      <dgm:spPr/>
    </dgm:pt>
    <dgm:pt modelId="{7B98082D-E236-48AA-BF67-528BB1248BD4}" type="pres">
      <dgm:prSet presAssocID="{9BF01C5D-49C9-4AFA-818B-0C2DAFDEACA8}" presName="Name14" presStyleCnt="0"/>
      <dgm:spPr/>
    </dgm:pt>
    <dgm:pt modelId="{B6FA4F7B-856F-4B74-8440-8A2399626442}" type="pres">
      <dgm:prSet presAssocID="{9BF01C5D-49C9-4AFA-818B-0C2DAFDEACA8}" presName="level1Shape" presStyleLbl="node0" presStyleIdx="0" presStyleCnt="1">
        <dgm:presLayoutVars>
          <dgm:chPref val="3"/>
        </dgm:presLayoutVars>
      </dgm:prSet>
      <dgm:spPr/>
      <dgm:t>
        <a:bodyPr/>
        <a:lstStyle/>
        <a:p>
          <a:endParaRPr lang="en-AU"/>
        </a:p>
      </dgm:t>
    </dgm:pt>
    <dgm:pt modelId="{E0EDE1E3-4E92-4EB9-AB04-D0458465A95B}" type="pres">
      <dgm:prSet presAssocID="{9BF01C5D-49C9-4AFA-818B-0C2DAFDEACA8}" presName="hierChild2" presStyleCnt="0"/>
      <dgm:spPr/>
    </dgm:pt>
    <dgm:pt modelId="{7B45911C-D307-4017-A674-883F4ABFCB48}" type="pres">
      <dgm:prSet presAssocID="{6A649A74-ADFA-4220-8DF1-ABBC05FA3F47}" presName="Name19" presStyleLbl="parChTrans1D2" presStyleIdx="0" presStyleCnt="2"/>
      <dgm:spPr/>
      <dgm:t>
        <a:bodyPr/>
        <a:lstStyle/>
        <a:p>
          <a:endParaRPr lang="en-AU"/>
        </a:p>
      </dgm:t>
    </dgm:pt>
    <dgm:pt modelId="{9DD47664-6550-4260-9D22-5AA1528FC87F}" type="pres">
      <dgm:prSet presAssocID="{DDA79C17-F795-4649-ACD5-2396194E512B}" presName="Name21" presStyleCnt="0"/>
      <dgm:spPr/>
    </dgm:pt>
    <dgm:pt modelId="{5D1D1319-DC7E-41F8-8E07-F19A7108FA7A}" type="pres">
      <dgm:prSet presAssocID="{DDA79C17-F795-4649-ACD5-2396194E512B}" presName="level2Shape" presStyleLbl="node2" presStyleIdx="0" presStyleCnt="2"/>
      <dgm:spPr/>
      <dgm:t>
        <a:bodyPr/>
        <a:lstStyle/>
        <a:p>
          <a:endParaRPr lang="en-AU"/>
        </a:p>
      </dgm:t>
    </dgm:pt>
    <dgm:pt modelId="{57A0FF94-0031-4D17-9036-31543DB45CB6}" type="pres">
      <dgm:prSet presAssocID="{DDA79C17-F795-4649-ACD5-2396194E512B}" presName="hierChild3" presStyleCnt="0"/>
      <dgm:spPr/>
    </dgm:pt>
    <dgm:pt modelId="{D2889809-4F6A-454A-B46F-ECEEE37A721C}" type="pres">
      <dgm:prSet presAssocID="{31B81F97-B932-4224-8036-1C736E1C0F60}" presName="Name19" presStyleLbl="parChTrans1D3" presStyleIdx="0" presStyleCnt="2"/>
      <dgm:spPr/>
      <dgm:t>
        <a:bodyPr/>
        <a:lstStyle/>
        <a:p>
          <a:endParaRPr lang="en-AU"/>
        </a:p>
      </dgm:t>
    </dgm:pt>
    <dgm:pt modelId="{6FE9A889-BA0E-47CF-A3E8-4DCAE8EFFCFC}" type="pres">
      <dgm:prSet presAssocID="{80C090C5-03B2-4922-8C32-EA0E06BE44C4}" presName="Name21" presStyleCnt="0"/>
      <dgm:spPr/>
    </dgm:pt>
    <dgm:pt modelId="{0BBC5893-6B94-49F1-AE53-A58C6B9564F5}" type="pres">
      <dgm:prSet presAssocID="{80C090C5-03B2-4922-8C32-EA0E06BE44C4}" presName="level2Shape" presStyleLbl="node3" presStyleIdx="0" presStyleCnt="2"/>
      <dgm:spPr/>
      <dgm:t>
        <a:bodyPr/>
        <a:lstStyle/>
        <a:p>
          <a:endParaRPr lang="en-AU"/>
        </a:p>
      </dgm:t>
    </dgm:pt>
    <dgm:pt modelId="{9F6CE039-DA09-493C-9C12-442860609123}" type="pres">
      <dgm:prSet presAssocID="{80C090C5-03B2-4922-8C32-EA0E06BE44C4}" presName="hierChild3" presStyleCnt="0"/>
      <dgm:spPr/>
    </dgm:pt>
    <dgm:pt modelId="{EB7ED164-5849-4CED-986F-DDA6EB314AF4}" type="pres">
      <dgm:prSet presAssocID="{775E8D97-F7ED-44DC-A328-4BBCCE555E58}" presName="Name19" presStyleLbl="parChTrans1D4" presStyleIdx="0" presStyleCnt="2"/>
      <dgm:spPr/>
      <dgm:t>
        <a:bodyPr/>
        <a:lstStyle/>
        <a:p>
          <a:endParaRPr lang="en-AU"/>
        </a:p>
      </dgm:t>
    </dgm:pt>
    <dgm:pt modelId="{D321FAB3-813C-470D-B1EC-18744C4F1D20}" type="pres">
      <dgm:prSet presAssocID="{72060FAA-C11B-4CD9-AA06-163768DC7B8D}" presName="Name21" presStyleCnt="0"/>
      <dgm:spPr/>
    </dgm:pt>
    <dgm:pt modelId="{A114D12C-85A1-428D-94E2-378A77E7057A}" type="pres">
      <dgm:prSet presAssocID="{72060FAA-C11B-4CD9-AA06-163768DC7B8D}" presName="level2Shape" presStyleLbl="node4" presStyleIdx="0" presStyleCnt="2" custLinFactNeighborX="1372" custLinFactNeighborY="11732"/>
      <dgm:spPr/>
      <dgm:t>
        <a:bodyPr/>
        <a:lstStyle/>
        <a:p>
          <a:endParaRPr lang="en-AU"/>
        </a:p>
      </dgm:t>
    </dgm:pt>
    <dgm:pt modelId="{D794FDC4-BD32-4237-AA02-924725AB1945}" type="pres">
      <dgm:prSet presAssocID="{72060FAA-C11B-4CD9-AA06-163768DC7B8D}" presName="hierChild3" presStyleCnt="0"/>
      <dgm:spPr/>
    </dgm:pt>
    <dgm:pt modelId="{AA72D20F-E4C6-4EA4-AB34-DAC220B6A774}" type="pres">
      <dgm:prSet presAssocID="{BED1D264-007B-46B1-8E88-294B3CB02861}" presName="Name19" presStyleLbl="parChTrans1D4" presStyleIdx="1" presStyleCnt="2"/>
      <dgm:spPr/>
      <dgm:t>
        <a:bodyPr/>
        <a:lstStyle/>
        <a:p>
          <a:endParaRPr lang="en-AU"/>
        </a:p>
      </dgm:t>
    </dgm:pt>
    <dgm:pt modelId="{1235E6D8-330F-4F80-8BD3-4BA8617FC721}" type="pres">
      <dgm:prSet presAssocID="{9AACC052-7AF8-4346-8023-B2C6CD626952}" presName="Name21" presStyleCnt="0"/>
      <dgm:spPr/>
    </dgm:pt>
    <dgm:pt modelId="{998C0BBE-E83D-4E59-AFF7-AEF4D0396460}" type="pres">
      <dgm:prSet presAssocID="{9AACC052-7AF8-4346-8023-B2C6CD626952}" presName="level2Shape" presStyleLbl="node4" presStyleIdx="1" presStyleCnt="2"/>
      <dgm:spPr/>
      <dgm:t>
        <a:bodyPr/>
        <a:lstStyle/>
        <a:p>
          <a:endParaRPr lang="en-AU"/>
        </a:p>
      </dgm:t>
    </dgm:pt>
    <dgm:pt modelId="{0987D6F2-3B0C-4DA9-89B3-64BF4E72D283}" type="pres">
      <dgm:prSet presAssocID="{9AACC052-7AF8-4346-8023-B2C6CD626952}" presName="hierChild3" presStyleCnt="0"/>
      <dgm:spPr/>
    </dgm:pt>
    <dgm:pt modelId="{C7FC6D56-14A4-426B-9D4E-9DBA931052F2}" type="pres">
      <dgm:prSet presAssocID="{BF21B6D7-6165-459E-BDD8-4CB08906BAA5}" presName="Name19" presStyleLbl="parChTrans1D3" presStyleIdx="1" presStyleCnt="2"/>
      <dgm:spPr/>
      <dgm:t>
        <a:bodyPr/>
        <a:lstStyle/>
        <a:p>
          <a:endParaRPr lang="en-AU"/>
        </a:p>
      </dgm:t>
    </dgm:pt>
    <dgm:pt modelId="{288C5CB7-CD14-404B-81E7-58256729A937}" type="pres">
      <dgm:prSet presAssocID="{67944FF4-A9B6-43E0-A245-2B10AA53EFE9}" presName="Name21" presStyleCnt="0"/>
      <dgm:spPr/>
    </dgm:pt>
    <dgm:pt modelId="{402A506D-DACB-40E5-B1F8-3B3FCA6D0374}" type="pres">
      <dgm:prSet presAssocID="{67944FF4-A9B6-43E0-A245-2B10AA53EFE9}" presName="level2Shape" presStyleLbl="node3" presStyleIdx="1" presStyleCnt="2"/>
      <dgm:spPr/>
      <dgm:t>
        <a:bodyPr/>
        <a:lstStyle/>
        <a:p>
          <a:endParaRPr lang="en-AU"/>
        </a:p>
      </dgm:t>
    </dgm:pt>
    <dgm:pt modelId="{A6B0B323-CF5A-405A-BB2A-7D84D243F50A}" type="pres">
      <dgm:prSet presAssocID="{67944FF4-A9B6-43E0-A245-2B10AA53EFE9}" presName="hierChild3" presStyleCnt="0"/>
      <dgm:spPr/>
    </dgm:pt>
    <dgm:pt modelId="{7E6E2A80-D3A1-43DC-9CE9-98CB65658459}" type="pres">
      <dgm:prSet presAssocID="{D23ED2F3-012C-4AF2-BD4F-70B66A691F55}" presName="Name19" presStyleLbl="parChTrans1D2" presStyleIdx="1" presStyleCnt="2"/>
      <dgm:spPr/>
      <dgm:t>
        <a:bodyPr/>
        <a:lstStyle/>
        <a:p>
          <a:endParaRPr lang="en-AU"/>
        </a:p>
      </dgm:t>
    </dgm:pt>
    <dgm:pt modelId="{FB4375BF-2818-42EC-97AD-02AA16991E9A}" type="pres">
      <dgm:prSet presAssocID="{EE563E27-4CA1-4F23-8F81-05CC7EB93343}" presName="Name21" presStyleCnt="0"/>
      <dgm:spPr/>
    </dgm:pt>
    <dgm:pt modelId="{9185A079-EE12-4CF4-88A8-7C7B9C8BE8E8}" type="pres">
      <dgm:prSet presAssocID="{EE563E27-4CA1-4F23-8F81-05CC7EB93343}" presName="level2Shape" presStyleLbl="node2" presStyleIdx="1" presStyleCnt="2"/>
      <dgm:spPr/>
      <dgm:t>
        <a:bodyPr/>
        <a:lstStyle/>
        <a:p>
          <a:endParaRPr lang="en-AU"/>
        </a:p>
      </dgm:t>
    </dgm:pt>
    <dgm:pt modelId="{0A6FBE5E-87A4-4024-8596-008242887DBD}" type="pres">
      <dgm:prSet presAssocID="{EE563E27-4CA1-4F23-8F81-05CC7EB93343}" presName="hierChild3" presStyleCnt="0"/>
      <dgm:spPr/>
    </dgm:pt>
    <dgm:pt modelId="{402172B3-BA78-4647-9AEA-D1E7946DB83F}" type="pres">
      <dgm:prSet presAssocID="{288BA411-1689-4D85-AE2A-59A3D9FC0C64}" presName="bgShapesFlow" presStyleCnt="0"/>
      <dgm:spPr/>
    </dgm:pt>
  </dgm:ptLst>
  <dgm:cxnLst>
    <dgm:cxn modelId="{DBDBB4CA-F6E8-4D1B-9497-E330EB34AE58}" type="presOf" srcId="{EE563E27-4CA1-4F23-8F81-05CC7EB93343}" destId="{9185A079-EE12-4CF4-88A8-7C7B9C8BE8E8}" srcOrd="0" destOrd="0" presId="urn:microsoft.com/office/officeart/2005/8/layout/hierarchy6"/>
    <dgm:cxn modelId="{235807B1-04E7-42A7-9087-441591ADBD54}" type="presOf" srcId="{BED1D264-007B-46B1-8E88-294B3CB02861}" destId="{AA72D20F-E4C6-4EA4-AB34-DAC220B6A774}" srcOrd="0" destOrd="0" presId="urn:microsoft.com/office/officeart/2005/8/layout/hierarchy6"/>
    <dgm:cxn modelId="{4C83D375-5520-4852-88D7-3D0C5FE46DF8}" type="presOf" srcId="{9AACC052-7AF8-4346-8023-B2C6CD626952}" destId="{998C0BBE-E83D-4E59-AFF7-AEF4D0396460}" srcOrd="0" destOrd="0" presId="urn:microsoft.com/office/officeart/2005/8/layout/hierarchy6"/>
    <dgm:cxn modelId="{973B2F37-6AA2-47C6-A852-7382E41821D5}" type="presOf" srcId="{9BF01C5D-49C9-4AFA-818B-0C2DAFDEACA8}" destId="{B6FA4F7B-856F-4B74-8440-8A2399626442}" srcOrd="0" destOrd="0" presId="urn:microsoft.com/office/officeart/2005/8/layout/hierarchy6"/>
    <dgm:cxn modelId="{E59E4B43-A014-4978-A288-34A3DBD34ED9}" type="presOf" srcId="{31B81F97-B932-4224-8036-1C736E1C0F60}" destId="{D2889809-4F6A-454A-B46F-ECEEE37A721C}" srcOrd="0" destOrd="0" presId="urn:microsoft.com/office/officeart/2005/8/layout/hierarchy6"/>
    <dgm:cxn modelId="{D0276D6F-F3DC-4BF3-8419-98CF899FF779}" srcId="{9BF01C5D-49C9-4AFA-818B-0C2DAFDEACA8}" destId="{DDA79C17-F795-4649-ACD5-2396194E512B}" srcOrd="0" destOrd="0" parTransId="{6A649A74-ADFA-4220-8DF1-ABBC05FA3F47}" sibTransId="{FF4AAA8E-810F-441B-B663-F976C336CDE9}"/>
    <dgm:cxn modelId="{BFEF1252-2E40-47FB-99F2-244886501A8A}" srcId="{80C090C5-03B2-4922-8C32-EA0E06BE44C4}" destId="{9AACC052-7AF8-4346-8023-B2C6CD626952}" srcOrd="1" destOrd="0" parTransId="{BED1D264-007B-46B1-8E88-294B3CB02861}" sibTransId="{4A582A64-CB69-42CD-8753-B99FEFEC5FDA}"/>
    <dgm:cxn modelId="{11D9CE1B-7199-4F4A-AE5A-A9C6033D18F9}" type="presOf" srcId="{80C090C5-03B2-4922-8C32-EA0E06BE44C4}" destId="{0BBC5893-6B94-49F1-AE53-A58C6B9564F5}" srcOrd="0" destOrd="0" presId="urn:microsoft.com/office/officeart/2005/8/layout/hierarchy6"/>
    <dgm:cxn modelId="{650482C8-C17B-4D7F-8182-15A1A423EB8E}" srcId="{DDA79C17-F795-4649-ACD5-2396194E512B}" destId="{80C090C5-03B2-4922-8C32-EA0E06BE44C4}" srcOrd="0" destOrd="0" parTransId="{31B81F97-B932-4224-8036-1C736E1C0F60}" sibTransId="{66CF9E59-070B-4EAF-A620-4F5EC295DD03}"/>
    <dgm:cxn modelId="{D50767B8-D2D3-44B6-B338-614EC8EF9649}" type="presOf" srcId="{775E8D97-F7ED-44DC-A328-4BBCCE555E58}" destId="{EB7ED164-5849-4CED-986F-DDA6EB314AF4}" srcOrd="0" destOrd="0" presId="urn:microsoft.com/office/officeart/2005/8/layout/hierarchy6"/>
    <dgm:cxn modelId="{A27ACBCC-07D8-46C0-8D89-296B52713783}" type="presOf" srcId="{DDA79C17-F795-4649-ACD5-2396194E512B}" destId="{5D1D1319-DC7E-41F8-8E07-F19A7108FA7A}" srcOrd="0" destOrd="0" presId="urn:microsoft.com/office/officeart/2005/8/layout/hierarchy6"/>
    <dgm:cxn modelId="{530789A9-18A7-413A-B6E2-7887E383BE67}" type="presOf" srcId="{6A649A74-ADFA-4220-8DF1-ABBC05FA3F47}" destId="{7B45911C-D307-4017-A674-883F4ABFCB48}" srcOrd="0" destOrd="0" presId="urn:microsoft.com/office/officeart/2005/8/layout/hierarchy6"/>
    <dgm:cxn modelId="{A371C31E-29B9-4B3D-8A40-2C56621A2A76}" srcId="{9BF01C5D-49C9-4AFA-818B-0C2DAFDEACA8}" destId="{EE563E27-4CA1-4F23-8F81-05CC7EB93343}" srcOrd="1" destOrd="0" parTransId="{D23ED2F3-012C-4AF2-BD4F-70B66A691F55}" sibTransId="{DFDFA3AB-BAEB-4B0D-B641-B8AEBC14C658}"/>
    <dgm:cxn modelId="{2D188817-125B-493D-9355-AD568B1781FE}" type="presOf" srcId="{288BA411-1689-4D85-AE2A-59A3D9FC0C64}" destId="{C9EB4E31-384E-41BD-BD9E-C6EF7A00249B}" srcOrd="0" destOrd="0" presId="urn:microsoft.com/office/officeart/2005/8/layout/hierarchy6"/>
    <dgm:cxn modelId="{F0966597-1596-401B-8949-3966E7681FE8}" type="presOf" srcId="{67944FF4-A9B6-43E0-A245-2B10AA53EFE9}" destId="{402A506D-DACB-40E5-B1F8-3B3FCA6D0374}" srcOrd="0" destOrd="0" presId="urn:microsoft.com/office/officeart/2005/8/layout/hierarchy6"/>
    <dgm:cxn modelId="{98287163-C0C1-4303-8A2A-CA58A2224C5F}" srcId="{DDA79C17-F795-4649-ACD5-2396194E512B}" destId="{67944FF4-A9B6-43E0-A245-2B10AA53EFE9}" srcOrd="1" destOrd="0" parTransId="{BF21B6D7-6165-459E-BDD8-4CB08906BAA5}" sibTransId="{027427BA-6342-487A-B938-C6894E094872}"/>
    <dgm:cxn modelId="{F489E9F7-CFD8-4005-A060-EC1D2D8593E3}" srcId="{288BA411-1689-4D85-AE2A-59A3D9FC0C64}" destId="{9BF01C5D-49C9-4AFA-818B-0C2DAFDEACA8}" srcOrd="0" destOrd="0" parTransId="{DC6D4652-55CF-44A2-A6E1-FDFDEA10C728}" sibTransId="{152CA76E-D114-47B3-B618-417102159E45}"/>
    <dgm:cxn modelId="{D144EC0D-1B4C-497D-B6C3-347E8BA0C366}" srcId="{80C090C5-03B2-4922-8C32-EA0E06BE44C4}" destId="{72060FAA-C11B-4CD9-AA06-163768DC7B8D}" srcOrd="0" destOrd="0" parTransId="{775E8D97-F7ED-44DC-A328-4BBCCE555E58}" sibTransId="{2A7D7430-340C-493B-AD0E-78FCCFD8D8DD}"/>
    <dgm:cxn modelId="{67958EED-3328-4187-B1B0-5CA96DE21BE8}" type="presOf" srcId="{72060FAA-C11B-4CD9-AA06-163768DC7B8D}" destId="{A114D12C-85A1-428D-94E2-378A77E7057A}" srcOrd="0" destOrd="0" presId="urn:microsoft.com/office/officeart/2005/8/layout/hierarchy6"/>
    <dgm:cxn modelId="{62D7765D-9C2F-4776-8186-4C4F80F20595}" type="presOf" srcId="{D23ED2F3-012C-4AF2-BD4F-70B66A691F55}" destId="{7E6E2A80-D3A1-43DC-9CE9-98CB65658459}" srcOrd="0" destOrd="0" presId="urn:microsoft.com/office/officeart/2005/8/layout/hierarchy6"/>
    <dgm:cxn modelId="{DC67501F-9B0F-462E-91D9-3F2CF6B594E7}" type="presOf" srcId="{BF21B6D7-6165-459E-BDD8-4CB08906BAA5}" destId="{C7FC6D56-14A4-426B-9D4E-9DBA931052F2}" srcOrd="0" destOrd="0" presId="urn:microsoft.com/office/officeart/2005/8/layout/hierarchy6"/>
    <dgm:cxn modelId="{99CDF679-FADC-48EC-8FE8-4B2067AEA1A1}" type="presParOf" srcId="{C9EB4E31-384E-41BD-BD9E-C6EF7A00249B}" destId="{3857775C-E437-4F04-AB94-4DEE035873CE}" srcOrd="0" destOrd="0" presId="urn:microsoft.com/office/officeart/2005/8/layout/hierarchy6"/>
    <dgm:cxn modelId="{7626682C-7996-4F7A-8B91-E02CE619A263}" type="presParOf" srcId="{3857775C-E437-4F04-AB94-4DEE035873CE}" destId="{B2C98641-8F5E-44B7-A3A1-BBE8604641D2}" srcOrd="0" destOrd="0" presId="urn:microsoft.com/office/officeart/2005/8/layout/hierarchy6"/>
    <dgm:cxn modelId="{C07F5B93-95C2-4F8C-8EAC-54927084AA47}" type="presParOf" srcId="{B2C98641-8F5E-44B7-A3A1-BBE8604641D2}" destId="{7B98082D-E236-48AA-BF67-528BB1248BD4}" srcOrd="0" destOrd="0" presId="urn:microsoft.com/office/officeart/2005/8/layout/hierarchy6"/>
    <dgm:cxn modelId="{1BDFE4CA-248A-4E8A-A5DD-7639A29FF7EA}" type="presParOf" srcId="{7B98082D-E236-48AA-BF67-528BB1248BD4}" destId="{B6FA4F7B-856F-4B74-8440-8A2399626442}" srcOrd="0" destOrd="0" presId="urn:microsoft.com/office/officeart/2005/8/layout/hierarchy6"/>
    <dgm:cxn modelId="{F97D79A2-21CD-47A3-AEA6-34F9022472EE}" type="presParOf" srcId="{7B98082D-E236-48AA-BF67-528BB1248BD4}" destId="{E0EDE1E3-4E92-4EB9-AB04-D0458465A95B}" srcOrd="1" destOrd="0" presId="urn:microsoft.com/office/officeart/2005/8/layout/hierarchy6"/>
    <dgm:cxn modelId="{90763115-4B71-48E1-9E40-6C441AD93B8D}" type="presParOf" srcId="{E0EDE1E3-4E92-4EB9-AB04-D0458465A95B}" destId="{7B45911C-D307-4017-A674-883F4ABFCB48}" srcOrd="0" destOrd="0" presId="urn:microsoft.com/office/officeart/2005/8/layout/hierarchy6"/>
    <dgm:cxn modelId="{9EADB305-500E-487F-8F42-FB7BE4F0D0CE}" type="presParOf" srcId="{E0EDE1E3-4E92-4EB9-AB04-D0458465A95B}" destId="{9DD47664-6550-4260-9D22-5AA1528FC87F}" srcOrd="1" destOrd="0" presId="urn:microsoft.com/office/officeart/2005/8/layout/hierarchy6"/>
    <dgm:cxn modelId="{B5E75A74-2940-4C24-919F-44B6187DDBEE}" type="presParOf" srcId="{9DD47664-6550-4260-9D22-5AA1528FC87F}" destId="{5D1D1319-DC7E-41F8-8E07-F19A7108FA7A}" srcOrd="0" destOrd="0" presId="urn:microsoft.com/office/officeart/2005/8/layout/hierarchy6"/>
    <dgm:cxn modelId="{E35B578A-39ED-4640-AAAC-9E6B0B82BB96}" type="presParOf" srcId="{9DD47664-6550-4260-9D22-5AA1528FC87F}" destId="{57A0FF94-0031-4D17-9036-31543DB45CB6}" srcOrd="1" destOrd="0" presId="urn:microsoft.com/office/officeart/2005/8/layout/hierarchy6"/>
    <dgm:cxn modelId="{BFA405AA-0254-4196-B322-3D293245D2D8}" type="presParOf" srcId="{57A0FF94-0031-4D17-9036-31543DB45CB6}" destId="{D2889809-4F6A-454A-B46F-ECEEE37A721C}" srcOrd="0" destOrd="0" presId="urn:microsoft.com/office/officeart/2005/8/layout/hierarchy6"/>
    <dgm:cxn modelId="{F9B2D7E3-F798-4718-8DA5-B120EAAD60E5}" type="presParOf" srcId="{57A0FF94-0031-4D17-9036-31543DB45CB6}" destId="{6FE9A889-BA0E-47CF-A3E8-4DCAE8EFFCFC}" srcOrd="1" destOrd="0" presId="urn:microsoft.com/office/officeart/2005/8/layout/hierarchy6"/>
    <dgm:cxn modelId="{18F431EA-7CB9-4EF8-920A-C6EF93876595}" type="presParOf" srcId="{6FE9A889-BA0E-47CF-A3E8-4DCAE8EFFCFC}" destId="{0BBC5893-6B94-49F1-AE53-A58C6B9564F5}" srcOrd="0" destOrd="0" presId="urn:microsoft.com/office/officeart/2005/8/layout/hierarchy6"/>
    <dgm:cxn modelId="{28A70855-0B35-494F-ABCC-76FA260D8CB3}" type="presParOf" srcId="{6FE9A889-BA0E-47CF-A3E8-4DCAE8EFFCFC}" destId="{9F6CE039-DA09-493C-9C12-442860609123}" srcOrd="1" destOrd="0" presId="urn:microsoft.com/office/officeart/2005/8/layout/hierarchy6"/>
    <dgm:cxn modelId="{59EAAB6D-FCF4-467F-A665-AD9F39E95EBE}" type="presParOf" srcId="{9F6CE039-DA09-493C-9C12-442860609123}" destId="{EB7ED164-5849-4CED-986F-DDA6EB314AF4}" srcOrd="0" destOrd="0" presId="urn:microsoft.com/office/officeart/2005/8/layout/hierarchy6"/>
    <dgm:cxn modelId="{F7942002-A2C3-454A-A67B-758D82CFB80B}" type="presParOf" srcId="{9F6CE039-DA09-493C-9C12-442860609123}" destId="{D321FAB3-813C-470D-B1EC-18744C4F1D20}" srcOrd="1" destOrd="0" presId="urn:microsoft.com/office/officeart/2005/8/layout/hierarchy6"/>
    <dgm:cxn modelId="{2C94D725-E255-4649-8F47-CC852198CDD7}" type="presParOf" srcId="{D321FAB3-813C-470D-B1EC-18744C4F1D20}" destId="{A114D12C-85A1-428D-94E2-378A77E7057A}" srcOrd="0" destOrd="0" presId="urn:microsoft.com/office/officeart/2005/8/layout/hierarchy6"/>
    <dgm:cxn modelId="{CEF1987E-171D-4C53-A42F-64B16E7FC72D}" type="presParOf" srcId="{D321FAB3-813C-470D-B1EC-18744C4F1D20}" destId="{D794FDC4-BD32-4237-AA02-924725AB1945}" srcOrd="1" destOrd="0" presId="urn:microsoft.com/office/officeart/2005/8/layout/hierarchy6"/>
    <dgm:cxn modelId="{E3CB34A2-9B05-4EC1-8378-FF67186EAD30}" type="presParOf" srcId="{9F6CE039-DA09-493C-9C12-442860609123}" destId="{AA72D20F-E4C6-4EA4-AB34-DAC220B6A774}" srcOrd="2" destOrd="0" presId="urn:microsoft.com/office/officeart/2005/8/layout/hierarchy6"/>
    <dgm:cxn modelId="{B482136B-229C-4676-89C2-197B49764904}" type="presParOf" srcId="{9F6CE039-DA09-493C-9C12-442860609123}" destId="{1235E6D8-330F-4F80-8BD3-4BA8617FC721}" srcOrd="3" destOrd="0" presId="urn:microsoft.com/office/officeart/2005/8/layout/hierarchy6"/>
    <dgm:cxn modelId="{1CA8295C-BC53-41D1-A19E-D50A2BE47C1D}" type="presParOf" srcId="{1235E6D8-330F-4F80-8BD3-4BA8617FC721}" destId="{998C0BBE-E83D-4E59-AFF7-AEF4D0396460}" srcOrd="0" destOrd="0" presId="urn:microsoft.com/office/officeart/2005/8/layout/hierarchy6"/>
    <dgm:cxn modelId="{D02516BA-0121-4C85-9DA1-10640B29D0F8}" type="presParOf" srcId="{1235E6D8-330F-4F80-8BD3-4BA8617FC721}" destId="{0987D6F2-3B0C-4DA9-89B3-64BF4E72D283}" srcOrd="1" destOrd="0" presId="urn:microsoft.com/office/officeart/2005/8/layout/hierarchy6"/>
    <dgm:cxn modelId="{D2993F33-7589-46CE-B142-5A9292CE5CC3}" type="presParOf" srcId="{57A0FF94-0031-4D17-9036-31543DB45CB6}" destId="{C7FC6D56-14A4-426B-9D4E-9DBA931052F2}" srcOrd="2" destOrd="0" presId="urn:microsoft.com/office/officeart/2005/8/layout/hierarchy6"/>
    <dgm:cxn modelId="{420C2D39-C43F-4ABB-9F92-5C76235C9CCC}" type="presParOf" srcId="{57A0FF94-0031-4D17-9036-31543DB45CB6}" destId="{288C5CB7-CD14-404B-81E7-58256729A937}" srcOrd="3" destOrd="0" presId="urn:microsoft.com/office/officeart/2005/8/layout/hierarchy6"/>
    <dgm:cxn modelId="{63A07FD1-C1A4-42E9-ADB4-2EF291D66D92}" type="presParOf" srcId="{288C5CB7-CD14-404B-81E7-58256729A937}" destId="{402A506D-DACB-40E5-B1F8-3B3FCA6D0374}" srcOrd="0" destOrd="0" presId="urn:microsoft.com/office/officeart/2005/8/layout/hierarchy6"/>
    <dgm:cxn modelId="{B3CFE8DB-222A-4C82-B882-0E2111E88B42}" type="presParOf" srcId="{288C5CB7-CD14-404B-81E7-58256729A937}" destId="{A6B0B323-CF5A-405A-BB2A-7D84D243F50A}" srcOrd="1" destOrd="0" presId="urn:microsoft.com/office/officeart/2005/8/layout/hierarchy6"/>
    <dgm:cxn modelId="{83EAB9DC-481A-48BB-A6FA-2F96DBBF2DD7}" type="presParOf" srcId="{E0EDE1E3-4E92-4EB9-AB04-D0458465A95B}" destId="{7E6E2A80-D3A1-43DC-9CE9-98CB65658459}" srcOrd="2" destOrd="0" presId="urn:microsoft.com/office/officeart/2005/8/layout/hierarchy6"/>
    <dgm:cxn modelId="{330CE6D0-AD99-437A-A58F-2D1F2056114F}" type="presParOf" srcId="{E0EDE1E3-4E92-4EB9-AB04-D0458465A95B}" destId="{FB4375BF-2818-42EC-97AD-02AA16991E9A}" srcOrd="3" destOrd="0" presId="urn:microsoft.com/office/officeart/2005/8/layout/hierarchy6"/>
    <dgm:cxn modelId="{68CCD76D-862E-4752-98B4-F6F366A780C1}" type="presParOf" srcId="{FB4375BF-2818-42EC-97AD-02AA16991E9A}" destId="{9185A079-EE12-4CF4-88A8-7C7B9C8BE8E8}" srcOrd="0" destOrd="0" presId="urn:microsoft.com/office/officeart/2005/8/layout/hierarchy6"/>
    <dgm:cxn modelId="{86DA5E41-3424-46A8-BFCE-B7F9657545B9}" type="presParOf" srcId="{FB4375BF-2818-42EC-97AD-02AA16991E9A}" destId="{0A6FBE5E-87A4-4024-8596-008242887DBD}" srcOrd="1" destOrd="0" presId="urn:microsoft.com/office/officeart/2005/8/layout/hierarchy6"/>
    <dgm:cxn modelId="{4971CF0B-5458-45F6-9F22-1428863FF465}" type="presParOf" srcId="{C9EB4E31-384E-41BD-BD9E-C6EF7A00249B}" destId="{402172B3-BA78-4647-9AEA-D1E7946DB83F}"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B62D9-53D2-48E0-8656-7A67A0B92D76}">
      <dsp:nvSpPr>
        <dsp:cNvPr id="0" name=""/>
        <dsp:cNvSpPr/>
      </dsp:nvSpPr>
      <dsp:spPr>
        <a:xfrm>
          <a:off x="3137098" y="2584193"/>
          <a:ext cx="2168127" cy="21681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AU" sz="2800" kern="1200" dirty="0" err="1" smtClean="0"/>
            <a:t>Perfor-mance</a:t>
          </a:r>
          <a:endParaRPr lang="en-AU" sz="1600" kern="1200" dirty="0"/>
        </a:p>
      </dsp:txBody>
      <dsp:txXfrm>
        <a:off x="3454613" y="2901708"/>
        <a:ext cx="1533097" cy="1533097"/>
      </dsp:txXfrm>
    </dsp:sp>
    <dsp:sp modelId="{E291F43A-57E8-47E8-88A5-587748790175}">
      <dsp:nvSpPr>
        <dsp:cNvPr id="0" name=""/>
        <dsp:cNvSpPr/>
      </dsp:nvSpPr>
      <dsp:spPr>
        <a:xfrm rot="12900000">
          <a:off x="1741363" y="2205102"/>
          <a:ext cx="1662870" cy="61791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4ADAC6-792C-4EA4-BA5D-0A7785B8B975}">
      <dsp:nvSpPr>
        <dsp:cNvPr id="0" name=""/>
        <dsp:cNvSpPr/>
      </dsp:nvSpPr>
      <dsp:spPr>
        <a:xfrm>
          <a:off x="861866" y="1213280"/>
          <a:ext cx="2059721" cy="16477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AU" sz="3600" kern="1200" dirty="0" smtClean="0"/>
            <a:t>Measure</a:t>
          </a:r>
          <a:endParaRPr lang="en-AU" sz="3600" kern="1200" dirty="0"/>
        </a:p>
      </dsp:txBody>
      <dsp:txXfrm>
        <a:off x="910128" y="1261542"/>
        <a:ext cx="1963197" cy="1551252"/>
      </dsp:txXfrm>
    </dsp:sp>
    <dsp:sp modelId="{D2AEE090-77E3-4D44-B836-44DB1AA5A8CD}">
      <dsp:nvSpPr>
        <dsp:cNvPr id="0" name=""/>
        <dsp:cNvSpPr/>
      </dsp:nvSpPr>
      <dsp:spPr>
        <a:xfrm rot="16200000">
          <a:off x="3389727" y="1347019"/>
          <a:ext cx="1662870" cy="61791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6803A5-F3E7-4325-9C21-48E59FEADDC4}">
      <dsp:nvSpPr>
        <dsp:cNvPr id="0" name=""/>
        <dsp:cNvSpPr/>
      </dsp:nvSpPr>
      <dsp:spPr>
        <a:xfrm>
          <a:off x="3191301" y="653"/>
          <a:ext cx="2059721" cy="16477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AU" sz="3600" kern="1200" dirty="0" smtClean="0"/>
            <a:t>Control</a:t>
          </a:r>
          <a:endParaRPr lang="en-AU" sz="3600" kern="1200" dirty="0"/>
        </a:p>
      </dsp:txBody>
      <dsp:txXfrm>
        <a:off x="3239563" y="48915"/>
        <a:ext cx="1963197" cy="1551252"/>
      </dsp:txXfrm>
    </dsp:sp>
    <dsp:sp modelId="{A752092B-BD59-46D8-9485-F5ACA11F70B3}">
      <dsp:nvSpPr>
        <dsp:cNvPr id="0" name=""/>
        <dsp:cNvSpPr/>
      </dsp:nvSpPr>
      <dsp:spPr>
        <a:xfrm rot="19500000">
          <a:off x="5038090" y="2205102"/>
          <a:ext cx="1662870" cy="61791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79AE2F-6513-4556-A111-E153E9DCC690}">
      <dsp:nvSpPr>
        <dsp:cNvPr id="0" name=""/>
        <dsp:cNvSpPr/>
      </dsp:nvSpPr>
      <dsp:spPr>
        <a:xfrm>
          <a:off x="5520737" y="1213280"/>
          <a:ext cx="2059721" cy="16477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AU" sz="3600" kern="1200" dirty="0" smtClean="0"/>
            <a:t>Enhance</a:t>
          </a:r>
          <a:endParaRPr lang="en-AU" sz="3600" kern="1200" dirty="0"/>
        </a:p>
      </dsp:txBody>
      <dsp:txXfrm>
        <a:off x="5568999" y="1261542"/>
        <a:ext cx="1963197" cy="1551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A4F7B-856F-4B74-8440-8A2399626442}">
      <dsp:nvSpPr>
        <dsp:cNvPr id="0" name=""/>
        <dsp:cNvSpPr/>
      </dsp:nvSpPr>
      <dsp:spPr>
        <a:xfrm>
          <a:off x="3873590" y="455"/>
          <a:ext cx="1344685" cy="89645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AU" sz="2200" kern="1200" dirty="0" smtClean="0"/>
            <a:t>Rewards</a:t>
          </a:r>
          <a:endParaRPr lang="en-AU" sz="2200" kern="1200" dirty="0"/>
        </a:p>
      </dsp:txBody>
      <dsp:txXfrm>
        <a:off x="3899846" y="26711"/>
        <a:ext cx="1292173" cy="843944"/>
      </dsp:txXfrm>
    </dsp:sp>
    <dsp:sp modelId="{7B45911C-D307-4017-A674-883F4ABFCB48}">
      <dsp:nvSpPr>
        <dsp:cNvPr id="0" name=""/>
        <dsp:cNvSpPr/>
      </dsp:nvSpPr>
      <dsp:spPr>
        <a:xfrm>
          <a:off x="3671887" y="896912"/>
          <a:ext cx="874045" cy="358582"/>
        </a:xfrm>
        <a:custGeom>
          <a:avLst/>
          <a:gdLst/>
          <a:ahLst/>
          <a:cxnLst/>
          <a:rect l="0" t="0" r="0" b="0"/>
          <a:pathLst>
            <a:path>
              <a:moveTo>
                <a:pt x="874045" y="0"/>
              </a:moveTo>
              <a:lnTo>
                <a:pt x="874045" y="179291"/>
              </a:lnTo>
              <a:lnTo>
                <a:pt x="0" y="179291"/>
              </a:lnTo>
              <a:lnTo>
                <a:pt x="0" y="35858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1D1319-DC7E-41F8-8E07-F19A7108FA7A}">
      <dsp:nvSpPr>
        <dsp:cNvPr id="0" name=""/>
        <dsp:cNvSpPr/>
      </dsp:nvSpPr>
      <dsp:spPr>
        <a:xfrm>
          <a:off x="2999544" y="1255495"/>
          <a:ext cx="1344685" cy="89645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AU" sz="2200" kern="1200" dirty="0" smtClean="0"/>
            <a:t>Extrinsic</a:t>
          </a:r>
          <a:endParaRPr lang="en-AU" sz="2200" kern="1200" dirty="0"/>
        </a:p>
      </dsp:txBody>
      <dsp:txXfrm>
        <a:off x="3025800" y="1281751"/>
        <a:ext cx="1292173" cy="843944"/>
      </dsp:txXfrm>
    </dsp:sp>
    <dsp:sp modelId="{D2889809-4F6A-454A-B46F-ECEEE37A721C}">
      <dsp:nvSpPr>
        <dsp:cNvPr id="0" name=""/>
        <dsp:cNvSpPr/>
      </dsp:nvSpPr>
      <dsp:spPr>
        <a:xfrm>
          <a:off x="2797842" y="2151952"/>
          <a:ext cx="874045" cy="358582"/>
        </a:xfrm>
        <a:custGeom>
          <a:avLst/>
          <a:gdLst/>
          <a:ahLst/>
          <a:cxnLst/>
          <a:rect l="0" t="0" r="0" b="0"/>
          <a:pathLst>
            <a:path>
              <a:moveTo>
                <a:pt x="874045" y="0"/>
              </a:moveTo>
              <a:lnTo>
                <a:pt x="874045" y="179291"/>
              </a:lnTo>
              <a:lnTo>
                <a:pt x="0" y="179291"/>
              </a:lnTo>
              <a:lnTo>
                <a:pt x="0" y="3585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BC5893-6B94-49F1-AE53-A58C6B9564F5}">
      <dsp:nvSpPr>
        <dsp:cNvPr id="0" name=""/>
        <dsp:cNvSpPr/>
      </dsp:nvSpPr>
      <dsp:spPr>
        <a:xfrm>
          <a:off x="2125499" y="2510534"/>
          <a:ext cx="1344685" cy="89645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AU" sz="2200" kern="1200" dirty="0" smtClean="0"/>
            <a:t>Financial</a:t>
          </a:r>
          <a:endParaRPr lang="en-AU" sz="2200" kern="1200" dirty="0"/>
        </a:p>
      </dsp:txBody>
      <dsp:txXfrm>
        <a:off x="2151755" y="2536790"/>
        <a:ext cx="1292173" cy="843944"/>
      </dsp:txXfrm>
    </dsp:sp>
    <dsp:sp modelId="{EB7ED164-5849-4CED-986F-DDA6EB314AF4}">
      <dsp:nvSpPr>
        <dsp:cNvPr id="0" name=""/>
        <dsp:cNvSpPr/>
      </dsp:nvSpPr>
      <dsp:spPr>
        <a:xfrm>
          <a:off x="1942245" y="3406991"/>
          <a:ext cx="855596" cy="359038"/>
        </a:xfrm>
        <a:custGeom>
          <a:avLst/>
          <a:gdLst/>
          <a:ahLst/>
          <a:cxnLst/>
          <a:rect l="0" t="0" r="0" b="0"/>
          <a:pathLst>
            <a:path>
              <a:moveTo>
                <a:pt x="855596" y="0"/>
              </a:moveTo>
              <a:lnTo>
                <a:pt x="855596" y="179519"/>
              </a:lnTo>
              <a:lnTo>
                <a:pt x="0" y="179519"/>
              </a:lnTo>
              <a:lnTo>
                <a:pt x="0" y="359038"/>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14D12C-85A1-428D-94E2-378A77E7057A}">
      <dsp:nvSpPr>
        <dsp:cNvPr id="0" name=""/>
        <dsp:cNvSpPr/>
      </dsp:nvSpPr>
      <dsp:spPr>
        <a:xfrm>
          <a:off x="1269902" y="3766030"/>
          <a:ext cx="1344685" cy="89645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AU" sz="2200" kern="1200" dirty="0" smtClean="0"/>
            <a:t>Direct</a:t>
          </a:r>
          <a:endParaRPr lang="en-AU" sz="2200" kern="1200" dirty="0"/>
        </a:p>
      </dsp:txBody>
      <dsp:txXfrm>
        <a:off x="1296158" y="3792286"/>
        <a:ext cx="1292173" cy="843944"/>
      </dsp:txXfrm>
    </dsp:sp>
    <dsp:sp modelId="{AA72D20F-E4C6-4EA4-AB34-DAC220B6A774}">
      <dsp:nvSpPr>
        <dsp:cNvPr id="0" name=""/>
        <dsp:cNvSpPr/>
      </dsp:nvSpPr>
      <dsp:spPr>
        <a:xfrm>
          <a:off x="2797842" y="3406991"/>
          <a:ext cx="874045" cy="358582"/>
        </a:xfrm>
        <a:custGeom>
          <a:avLst/>
          <a:gdLst/>
          <a:ahLst/>
          <a:cxnLst/>
          <a:rect l="0" t="0" r="0" b="0"/>
          <a:pathLst>
            <a:path>
              <a:moveTo>
                <a:pt x="0" y="0"/>
              </a:moveTo>
              <a:lnTo>
                <a:pt x="0" y="179291"/>
              </a:lnTo>
              <a:lnTo>
                <a:pt x="874045" y="179291"/>
              </a:lnTo>
              <a:lnTo>
                <a:pt x="874045" y="3585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8C0BBE-E83D-4E59-AFF7-AEF4D0396460}">
      <dsp:nvSpPr>
        <dsp:cNvPr id="0" name=""/>
        <dsp:cNvSpPr/>
      </dsp:nvSpPr>
      <dsp:spPr>
        <a:xfrm>
          <a:off x="2999544" y="3765574"/>
          <a:ext cx="1344685" cy="89645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AU" sz="2200" kern="1200" dirty="0" smtClean="0"/>
            <a:t>Indirect</a:t>
          </a:r>
          <a:endParaRPr lang="en-AU" sz="2200" kern="1200" dirty="0"/>
        </a:p>
      </dsp:txBody>
      <dsp:txXfrm>
        <a:off x="3025800" y="3791830"/>
        <a:ext cx="1292173" cy="843944"/>
      </dsp:txXfrm>
    </dsp:sp>
    <dsp:sp modelId="{C7FC6D56-14A4-426B-9D4E-9DBA931052F2}">
      <dsp:nvSpPr>
        <dsp:cNvPr id="0" name=""/>
        <dsp:cNvSpPr/>
      </dsp:nvSpPr>
      <dsp:spPr>
        <a:xfrm>
          <a:off x="3671887" y="2151952"/>
          <a:ext cx="874045" cy="358582"/>
        </a:xfrm>
        <a:custGeom>
          <a:avLst/>
          <a:gdLst/>
          <a:ahLst/>
          <a:cxnLst/>
          <a:rect l="0" t="0" r="0" b="0"/>
          <a:pathLst>
            <a:path>
              <a:moveTo>
                <a:pt x="0" y="0"/>
              </a:moveTo>
              <a:lnTo>
                <a:pt x="0" y="179291"/>
              </a:lnTo>
              <a:lnTo>
                <a:pt x="874045" y="179291"/>
              </a:lnTo>
              <a:lnTo>
                <a:pt x="874045" y="3585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2A506D-DACB-40E5-B1F8-3B3FCA6D0374}">
      <dsp:nvSpPr>
        <dsp:cNvPr id="0" name=""/>
        <dsp:cNvSpPr/>
      </dsp:nvSpPr>
      <dsp:spPr>
        <a:xfrm>
          <a:off x="3873590" y="2510534"/>
          <a:ext cx="1344685" cy="89645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AU" sz="2200" kern="1200" dirty="0" smtClean="0"/>
            <a:t>Non-financial</a:t>
          </a:r>
          <a:endParaRPr lang="en-AU" sz="2200" kern="1200" dirty="0"/>
        </a:p>
      </dsp:txBody>
      <dsp:txXfrm>
        <a:off x="3899846" y="2536790"/>
        <a:ext cx="1292173" cy="843944"/>
      </dsp:txXfrm>
    </dsp:sp>
    <dsp:sp modelId="{7E6E2A80-D3A1-43DC-9CE9-98CB65658459}">
      <dsp:nvSpPr>
        <dsp:cNvPr id="0" name=""/>
        <dsp:cNvSpPr/>
      </dsp:nvSpPr>
      <dsp:spPr>
        <a:xfrm>
          <a:off x="4545932" y="896912"/>
          <a:ext cx="874045" cy="358582"/>
        </a:xfrm>
        <a:custGeom>
          <a:avLst/>
          <a:gdLst/>
          <a:ahLst/>
          <a:cxnLst/>
          <a:rect l="0" t="0" r="0" b="0"/>
          <a:pathLst>
            <a:path>
              <a:moveTo>
                <a:pt x="0" y="0"/>
              </a:moveTo>
              <a:lnTo>
                <a:pt x="0" y="179291"/>
              </a:lnTo>
              <a:lnTo>
                <a:pt x="874045" y="179291"/>
              </a:lnTo>
              <a:lnTo>
                <a:pt x="874045" y="35858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85A079-EE12-4CF4-88A8-7C7B9C8BE8E8}">
      <dsp:nvSpPr>
        <dsp:cNvPr id="0" name=""/>
        <dsp:cNvSpPr/>
      </dsp:nvSpPr>
      <dsp:spPr>
        <a:xfrm>
          <a:off x="4747635" y="1255495"/>
          <a:ext cx="1344685" cy="89645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AU" sz="2200" kern="1200" dirty="0" smtClean="0"/>
            <a:t>Intrinsic</a:t>
          </a:r>
          <a:endParaRPr lang="en-AU" sz="2200" kern="1200" dirty="0"/>
        </a:p>
      </dsp:txBody>
      <dsp:txXfrm>
        <a:off x="4773891" y="1281751"/>
        <a:ext cx="1292173" cy="84394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4BB03593-004E-4E93-9D4E-2B0051FDC990}" type="datetimeFigureOut">
              <a:rPr lang="en-AU" smtClean="0"/>
              <a:t>1/08/2019</a:t>
            </a:fld>
            <a:endParaRPr lang="en-AU"/>
          </a:p>
        </p:txBody>
      </p:sp>
      <p:sp>
        <p:nvSpPr>
          <p:cNvPr id="4" name="Slide Image Placeholder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B0F2439A-FA59-400A-A8BA-42AD2F68B98B}" type="slidenum">
              <a:rPr lang="en-AU" smtClean="0"/>
              <a:t>‹#›</a:t>
            </a:fld>
            <a:endParaRPr lang="en-AU"/>
          </a:p>
        </p:txBody>
      </p:sp>
    </p:spTree>
    <p:extLst>
      <p:ext uri="{BB962C8B-B14F-4D97-AF65-F5344CB8AC3E}">
        <p14:creationId xmlns:p14="http://schemas.microsoft.com/office/powerpoint/2010/main" val="2112428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solidFill>
                  <a:srgbClr val="000000"/>
                </a:solidFill>
              </a:rPr>
              <a:pPr/>
              <a:t>2</a:t>
            </a:fld>
            <a:endParaRPr lang="en-US" altLang="en-US">
              <a:solidFill>
                <a:srgbClr val="000000"/>
              </a:solidFill>
            </a:endParaRPr>
          </a:p>
        </p:txBody>
      </p:sp>
    </p:spTree>
    <p:extLst>
      <p:ext uri="{BB962C8B-B14F-4D97-AF65-F5344CB8AC3E}">
        <p14:creationId xmlns:p14="http://schemas.microsoft.com/office/powerpoint/2010/main" val="4209619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solidFill>
                  <a:srgbClr val="000000"/>
                </a:solidFill>
              </a:rPr>
              <a:pPr/>
              <a:t>4</a:t>
            </a:fld>
            <a:endParaRPr lang="en-US" altLang="en-US">
              <a:solidFill>
                <a:srgbClr val="000000"/>
              </a:solidFill>
            </a:endParaRPr>
          </a:p>
        </p:txBody>
      </p:sp>
    </p:spTree>
    <p:extLst>
      <p:ext uri="{BB962C8B-B14F-4D97-AF65-F5344CB8AC3E}">
        <p14:creationId xmlns:p14="http://schemas.microsoft.com/office/powerpoint/2010/main" val="1015740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5</a:t>
            </a:fld>
            <a:endParaRPr lang="en-US" altLang="en-US"/>
          </a:p>
        </p:txBody>
      </p:sp>
    </p:spTree>
    <p:extLst>
      <p:ext uri="{BB962C8B-B14F-4D97-AF65-F5344CB8AC3E}">
        <p14:creationId xmlns:p14="http://schemas.microsoft.com/office/powerpoint/2010/main" val="3728118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6</a:t>
            </a:fld>
            <a:endParaRPr lang="en-US" altLang="en-US"/>
          </a:p>
        </p:txBody>
      </p:sp>
    </p:spTree>
    <p:extLst>
      <p:ext uri="{BB962C8B-B14F-4D97-AF65-F5344CB8AC3E}">
        <p14:creationId xmlns:p14="http://schemas.microsoft.com/office/powerpoint/2010/main" val="4063286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7</a:t>
            </a:fld>
            <a:endParaRPr lang="en-US" altLang="en-US"/>
          </a:p>
        </p:txBody>
      </p:sp>
    </p:spTree>
    <p:extLst>
      <p:ext uri="{BB962C8B-B14F-4D97-AF65-F5344CB8AC3E}">
        <p14:creationId xmlns:p14="http://schemas.microsoft.com/office/powerpoint/2010/main" val="2257407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8</a:t>
            </a:fld>
            <a:endParaRPr lang="en-US" altLang="en-US"/>
          </a:p>
        </p:txBody>
      </p:sp>
    </p:spTree>
    <p:extLst>
      <p:ext uri="{BB962C8B-B14F-4D97-AF65-F5344CB8AC3E}">
        <p14:creationId xmlns:p14="http://schemas.microsoft.com/office/powerpoint/2010/main" val="322151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9</a:t>
            </a:fld>
            <a:endParaRPr lang="en-US" altLang="en-US"/>
          </a:p>
        </p:txBody>
      </p:sp>
    </p:spTree>
    <p:extLst>
      <p:ext uri="{BB962C8B-B14F-4D97-AF65-F5344CB8AC3E}">
        <p14:creationId xmlns:p14="http://schemas.microsoft.com/office/powerpoint/2010/main" val="418840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4C874E6C-A2AE-45EC-91DE-D162DD915CB1}" type="slidenum">
              <a:rPr lang="en-US" altLang="en-US" sz="1100"/>
              <a:pPr/>
              <a:t>10</a:t>
            </a:fld>
            <a:endParaRPr lang="en-US" altLang="en-US" sz="1100"/>
          </a:p>
        </p:txBody>
      </p:sp>
      <p:sp>
        <p:nvSpPr>
          <p:cNvPr id="16387" name="Rectangle 2"/>
          <p:cNvSpPr>
            <a:spLocks noGrp="1" noRot="1" noChangeAspect="1" noChangeArrowheads="1" noTextEdit="1"/>
          </p:cNvSpPr>
          <p:nvPr>
            <p:ph type="sldImg"/>
          </p:nvPr>
        </p:nvSpPr>
        <p:spPr>
          <a:xfrm>
            <a:off x="903288" y="741363"/>
            <a:ext cx="4929187" cy="3697287"/>
          </a:xfrm>
          <a:ln w="12700" cap="flat"/>
        </p:spPr>
      </p:sp>
      <p:sp>
        <p:nvSpPr>
          <p:cNvPr id="16388"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38081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11</a:t>
            </a:fld>
            <a:endParaRPr lang="en-US" altLang="en-US"/>
          </a:p>
        </p:txBody>
      </p:sp>
    </p:spTree>
    <p:extLst>
      <p:ext uri="{BB962C8B-B14F-4D97-AF65-F5344CB8AC3E}">
        <p14:creationId xmlns:p14="http://schemas.microsoft.com/office/powerpoint/2010/main" val="1680481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12</a:t>
            </a:fld>
            <a:endParaRPr lang="en-US" altLang="en-US"/>
          </a:p>
        </p:txBody>
      </p:sp>
    </p:spTree>
    <p:extLst>
      <p:ext uri="{BB962C8B-B14F-4D97-AF65-F5344CB8AC3E}">
        <p14:creationId xmlns:p14="http://schemas.microsoft.com/office/powerpoint/2010/main" val="661577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5A966BCA-1EFF-45A9-971D-3042E981459E}" type="slidenum">
              <a:rPr lang="en-US" altLang="en-US" sz="1100"/>
              <a:pPr/>
              <a:t>13</a:t>
            </a:fld>
            <a:endParaRPr lang="en-US" altLang="en-US" sz="1100"/>
          </a:p>
        </p:txBody>
      </p:sp>
      <p:sp>
        <p:nvSpPr>
          <p:cNvPr id="20483" name="Rectangle 2"/>
          <p:cNvSpPr>
            <a:spLocks noGrp="1" noRot="1" noChangeAspect="1" noChangeArrowheads="1" noTextEdit="1"/>
          </p:cNvSpPr>
          <p:nvPr>
            <p:ph type="sldImg"/>
          </p:nvPr>
        </p:nvSpPr>
        <p:spPr>
          <a:xfrm>
            <a:off x="903288" y="741363"/>
            <a:ext cx="4929187" cy="3697287"/>
          </a:xfrm>
          <a:ln w="12700" cap="flat"/>
        </p:spPr>
      </p:sp>
      <p:sp>
        <p:nvSpPr>
          <p:cNvPr id="20484"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3812461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8405959F-77B2-45DF-8488-78370145B7B1}" type="slidenum">
              <a:rPr lang="en-US" altLang="en-US" sz="1100"/>
              <a:pPr/>
              <a:t>14</a:t>
            </a:fld>
            <a:endParaRPr lang="en-US" altLang="en-US" sz="1100"/>
          </a:p>
        </p:txBody>
      </p:sp>
      <p:sp>
        <p:nvSpPr>
          <p:cNvPr id="22531" name="Rectangle 2"/>
          <p:cNvSpPr>
            <a:spLocks noGrp="1" noRot="1" noChangeAspect="1" noChangeArrowheads="1" noTextEdit="1"/>
          </p:cNvSpPr>
          <p:nvPr>
            <p:ph type="sldImg"/>
          </p:nvPr>
        </p:nvSpPr>
        <p:spPr>
          <a:xfrm>
            <a:off x="903288" y="741363"/>
            <a:ext cx="4929187" cy="3697287"/>
          </a:xfrm>
          <a:ln w="12700" cap="flat"/>
        </p:spPr>
      </p:sp>
      <p:sp>
        <p:nvSpPr>
          <p:cNvPr id="22532"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marL="171450" indent="-171450" eaLnBrk="1" hangingPunct="1">
              <a:buFont typeface="Arial" panose="020B0604020202020204" pitchFamily="34" charset="0"/>
              <a:buChar char="•"/>
            </a:pPr>
            <a:endParaRPr lang="en-AU" altLang="en-US" dirty="0"/>
          </a:p>
        </p:txBody>
      </p:sp>
    </p:spTree>
    <p:extLst>
      <p:ext uri="{BB962C8B-B14F-4D97-AF65-F5344CB8AC3E}">
        <p14:creationId xmlns:p14="http://schemas.microsoft.com/office/powerpoint/2010/main" val="3538162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6DE1126-C29E-42B2-A7C4-CE0512ACD7EE}" type="slidenum">
              <a:rPr lang="en-US" altLang="en-US" sz="1100"/>
              <a:pPr/>
              <a:t>15</a:t>
            </a:fld>
            <a:endParaRPr lang="en-US" altLang="en-US" sz="1100"/>
          </a:p>
        </p:txBody>
      </p:sp>
      <p:sp>
        <p:nvSpPr>
          <p:cNvPr id="24579" name="Rectangle 2"/>
          <p:cNvSpPr>
            <a:spLocks noGrp="1" noRot="1" noChangeAspect="1" noChangeArrowheads="1" noTextEdit="1"/>
          </p:cNvSpPr>
          <p:nvPr>
            <p:ph type="sldImg"/>
          </p:nvPr>
        </p:nvSpPr>
        <p:spPr>
          <a:xfrm>
            <a:off x="903288" y="741363"/>
            <a:ext cx="4929187" cy="3697287"/>
          </a:xfrm>
          <a:ln w="12700" cap="flat"/>
        </p:spPr>
      </p:sp>
      <p:sp>
        <p:nvSpPr>
          <p:cNvPr id="24580"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marL="171450" indent="-171450" eaLnBrk="1" hangingPunct="1">
              <a:buFont typeface="Arial" panose="020B0604020202020204" pitchFamily="34" charset="0"/>
              <a:buChar char="•"/>
            </a:pPr>
            <a:endParaRPr lang="en-AU" altLang="en-US" dirty="0"/>
          </a:p>
        </p:txBody>
      </p:sp>
    </p:spTree>
    <p:extLst>
      <p:ext uri="{BB962C8B-B14F-4D97-AF65-F5344CB8AC3E}">
        <p14:creationId xmlns:p14="http://schemas.microsoft.com/office/powerpoint/2010/main" val="2154205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279E27D-A685-40C9-A2DE-5EBDB114F47A}" type="slidenum">
              <a:rPr lang="en-US" altLang="en-US" sz="1100"/>
              <a:pPr/>
              <a:t>16</a:t>
            </a:fld>
            <a:endParaRPr lang="en-US" altLang="en-US" sz="1100"/>
          </a:p>
        </p:txBody>
      </p:sp>
      <p:sp>
        <p:nvSpPr>
          <p:cNvPr id="26627" name="Rectangle 2"/>
          <p:cNvSpPr>
            <a:spLocks noGrp="1" noRot="1" noChangeAspect="1" noChangeArrowheads="1" noTextEdit="1"/>
          </p:cNvSpPr>
          <p:nvPr>
            <p:ph type="sldImg"/>
          </p:nvPr>
        </p:nvSpPr>
        <p:spPr>
          <a:xfrm>
            <a:off x="903288" y="741363"/>
            <a:ext cx="4929187" cy="3697287"/>
          </a:xfrm>
          <a:ln w="12700" cap="flat"/>
        </p:spPr>
      </p:sp>
      <p:sp>
        <p:nvSpPr>
          <p:cNvPr id="26628"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1122838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13C8D95C-E635-47A4-85D2-A4FEF134FF1C}" type="slidenum">
              <a:rPr lang="en-US" altLang="en-US" sz="1100"/>
              <a:pPr/>
              <a:t>17</a:t>
            </a:fld>
            <a:endParaRPr lang="en-US" altLang="en-US" sz="1100"/>
          </a:p>
        </p:txBody>
      </p:sp>
      <p:sp>
        <p:nvSpPr>
          <p:cNvPr id="28675" name="Rectangle 2"/>
          <p:cNvSpPr>
            <a:spLocks noGrp="1" noRot="1" noChangeAspect="1" noChangeArrowheads="1" noTextEdit="1"/>
          </p:cNvSpPr>
          <p:nvPr>
            <p:ph type="sldImg"/>
          </p:nvPr>
        </p:nvSpPr>
        <p:spPr>
          <a:xfrm>
            <a:off x="903288" y="741363"/>
            <a:ext cx="4929187" cy="3697287"/>
          </a:xfrm>
          <a:ln w="12700" cap="flat"/>
        </p:spPr>
      </p:sp>
      <p:sp>
        <p:nvSpPr>
          <p:cNvPr id="28676"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marL="171450" indent="-171450" eaLnBrk="1" hangingPunct="1">
              <a:buFont typeface="Arial" panose="020B0604020202020204" pitchFamily="34" charset="0"/>
              <a:buChar char="•"/>
            </a:pPr>
            <a:endParaRPr lang="en-AU" altLang="en-US" dirty="0"/>
          </a:p>
        </p:txBody>
      </p:sp>
    </p:spTree>
    <p:extLst>
      <p:ext uri="{BB962C8B-B14F-4D97-AF65-F5344CB8AC3E}">
        <p14:creationId xmlns:p14="http://schemas.microsoft.com/office/powerpoint/2010/main" val="1241943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1653EEB-4F4C-485F-84CB-228DBD945F49}" type="slidenum">
              <a:rPr lang="en-US" altLang="en-US" sz="1100"/>
              <a:pPr/>
              <a:t>18</a:t>
            </a:fld>
            <a:endParaRPr lang="en-US" altLang="en-US" sz="1100"/>
          </a:p>
        </p:txBody>
      </p:sp>
      <p:sp>
        <p:nvSpPr>
          <p:cNvPr id="30723" name="Rectangle 2"/>
          <p:cNvSpPr>
            <a:spLocks noGrp="1" noRot="1" noChangeAspect="1" noChangeArrowheads="1" noTextEdit="1"/>
          </p:cNvSpPr>
          <p:nvPr>
            <p:ph type="sldImg"/>
          </p:nvPr>
        </p:nvSpPr>
        <p:spPr>
          <a:xfrm>
            <a:off x="903288" y="741363"/>
            <a:ext cx="4929187" cy="3697287"/>
          </a:xfrm>
          <a:ln w="12700" cap="flat"/>
        </p:spPr>
      </p:sp>
      <p:sp>
        <p:nvSpPr>
          <p:cNvPr id="30724"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marL="171450" indent="-171450" eaLnBrk="1" hangingPunct="1">
              <a:buFont typeface="Arial" panose="020B0604020202020204" pitchFamily="34" charset="0"/>
              <a:buChar char="•"/>
            </a:pPr>
            <a:endParaRPr lang="en-AU" altLang="en-US" dirty="0"/>
          </a:p>
        </p:txBody>
      </p:sp>
    </p:spTree>
    <p:extLst>
      <p:ext uri="{BB962C8B-B14F-4D97-AF65-F5344CB8AC3E}">
        <p14:creationId xmlns:p14="http://schemas.microsoft.com/office/powerpoint/2010/main" val="1605910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19</a:t>
            </a:fld>
            <a:endParaRPr lang="en-US" altLang="en-US"/>
          </a:p>
        </p:txBody>
      </p:sp>
    </p:spTree>
    <p:extLst>
      <p:ext uri="{BB962C8B-B14F-4D97-AF65-F5344CB8AC3E}">
        <p14:creationId xmlns:p14="http://schemas.microsoft.com/office/powerpoint/2010/main" val="385161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C376E15E-33C0-490E-B742-2027420CA895}" type="slidenum">
              <a:rPr lang="en-US" altLang="en-US" sz="1100"/>
              <a:pPr/>
              <a:t>20</a:t>
            </a:fld>
            <a:endParaRPr lang="en-US" altLang="en-US" sz="1100"/>
          </a:p>
        </p:txBody>
      </p:sp>
      <p:sp>
        <p:nvSpPr>
          <p:cNvPr id="33795" name="Rectangle 2"/>
          <p:cNvSpPr>
            <a:spLocks noGrp="1" noRot="1" noChangeAspect="1" noChangeArrowheads="1" noTextEdit="1"/>
          </p:cNvSpPr>
          <p:nvPr>
            <p:ph type="sldImg"/>
          </p:nvPr>
        </p:nvSpPr>
        <p:spPr>
          <a:xfrm>
            <a:off x="903288" y="741363"/>
            <a:ext cx="4929187" cy="3697287"/>
          </a:xfrm>
          <a:ln w="12700" cap="flat"/>
        </p:spPr>
      </p:sp>
      <p:sp>
        <p:nvSpPr>
          <p:cNvPr id="33796"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2066815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21</a:t>
            </a:fld>
            <a:endParaRPr lang="en-US" altLang="en-US"/>
          </a:p>
        </p:txBody>
      </p:sp>
    </p:spTree>
    <p:extLst>
      <p:ext uri="{BB962C8B-B14F-4D97-AF65-F5344CB8AC3E}">
        <p14:creationId xmlns:p14="http://schemas.microsoft.com/office/powerpoint/2010/main" val="3249378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F75857F2-F971-4CAA-8A81-7E6AD95ADD91}" type="slidenum">
              <a:rPr lang="en-US" altLang="en-US" sz="1100"/>
              <a:pPr/>
              <a:t>22</a:t>
            </a:fld>
            <a:endParaRPr lang="en-US" altLang="en-US" sz="1100"/>
          </a:p>
        </p:txBody>
      </p:sp>
      <p:sp>
        <p:nvSpPr>
          <p:cNvPr id="39939" name="Rectangle 2"/>
          <p:cNvSpPr>
            <a:spLocks noGrp="1" noRot="1" noChangeAspect="1" noChangeArrowheads="1" noTextEdit="1"/>
          </p:cNvSpPr>
          <p:nvPr>
            <p:ph type="sldImg"/>
          </p:nvPr>
        </p:nvSpPr>
        <p:spPr>
          <a:xfrm>
            <a:off x="903288" y="741363"/>
            <a:ext cx="4929187" cy="3697287"/>
          </a:xfrm>
          <a:ln w="12700" cap="flat"/>
        </p:spPr>
      </p:sp>
      <p:sp>
        <p:nvSpPr>
          <p:cNvPr id="39940"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32421890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23</a:t>
            </a:fld>
            <a:endParaRPr lang="en-US" altLang="en-US"/>
          </a:p>
        </p:txBody>
      </p:sp>
    </p:spTree>
    <p:extLst>
      <p:ext uri="{BB962C8B-B14F-4D97-AF65-F5344CB8AC3E}">
        <p14:creationId xmlns:p14="http://schemas.microsoft.com/office/powerpoint/2010/main" val="3784566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24</a:t>
            </a:fld>
            <a:endParaRPr lang="en-US" altLang="en-US"/>
          </a:p>
        </p:txBody>
      </p:sp>
    </p:spTree>
    <p:extLst>
      <p:ext uri="{BB962C8B-B14F-4D97-AF65-F5344CB8AC3E}">
        <p14:creationId xmlns:p14="http://schemas.microsoft.com/office/powerpoint/2010/main" val="1925108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CCEF620-4B28-4FF7-A678-197D1B18F20B}" type="slidenum">
              <a:rPr lang="en-US" altLang="en-US" sz="1200"/>
              <a:pPr/>
              <a:t>25</a:t>
            </a:fld>
            <a:endParaRPr lang="en-US" altLang="en-US" sz="1200"/>
          </a:p>
        </p:txBody>
      </p:sp>
    </p:spTree>
    <p:extLst>
      <p:ext uri="{BB962C8B-B14F-4D97-AF65-F5344CB8AC3E}">
        <p14:creationId xmlns:p14="http://schemas.microsoft.com/office/powerpoint/2010/main" val="19224902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26</a:t>
            </a:fld>
            <a:endParaRPr lang="en-US" altLang="en-US"/>
          </a:p>
        </p:txBody>
      </p:sp>
    </p:spTree>
    <p:extLst>
      <p:ext uri="{BB962C8B-B14F-4D97-AF65-F5344CB8AC3E}">
        <p14:creationId xmlns:p14="http://schemas.microsoft.com/office/powerpoint/2010/main" val="2894972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EF9A05F-536C-49FB-99C6-7C7DF6961DBD}" type="slidenum">
              <a:rPr lang="en-AU" altLang="en-US" sz="1100"/>
              <a:pPr/>
              <a:t>27</a:t>
            </a:fld>
            <a:endParaRPr lang="en-AU" altLang="en-US" sz="11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p>
        </p:txBody>
      </p:sp>
    </p:spTree>
    <p:extLst>
      <p:ext uri="{BB962C8B-B14F-4D97-AF65-F5344CB8AC3E}">
        <p14:creationId xmlns:p14="http://schemas.microsoft.com/office/powerpoint/2010/main" val="14079813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28</a:t>
            </a:fld>
            <a:endParaRPr lang="en-US" altLang="en-US"/>
          </a:p>
        </p:txBody>
      </p:sp>
    </p:spTree>
    <p:extLst>
      <p:ext uri="{BB962C8B-B14F-4D97-AF65-F5344CB8AC3E}">
        <p14:creationId xmlns:p14="http://schemas.microsoft.com/office/powerpoint/2010/main" val="16153348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29</a:t>
            </a:fld>
            <a:endParaRPr lang="en-US" altLang="en-US"/>
          </a:p>
        </p:txBody>
      </p:sp>
    </p:spTree>
    <p:extLst>
      <p:ext uri="{BB962C8B-B14F-4D97-AF65-F5344CB8AC3E}">
        <p14:creationId xmlns:p14="http://schemas.microsoft.com/office/powerpoint/2010/main" val="42715821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30</a:t>
            </a:fld>
            <a:endParaRPr lang="en-US" altLang="en-US"/>
          </a:p>
        </p:txBody>
      </p:sp>
    </p:spTree>
    <p:extLst>
      <p:ext uri="{BB962C8B-B14F-4D97-AF65-F5344CB8AC3E}">
        <p14:creationId xmlns:p14="http://schemas.microsoft.com/office/powerpoint/2010/main" val="2869395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31</a:t>
            </a:fld>
            <a:endParaRPr lang="en-US" altLang="en-US"/>
          </a:p>
        </p:txBody>
      </p:sp>
    </p:spTree>
    <p:extLst>
      <p:ext uri="{BB962C8B-B14F-4D97-AF65-F5344CB8AC3E}">
        <p14:creationId xmlns:p14="http://schemas.microsoft.com/office/powerpoint/2010/main" val="10707004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408CE80B-A3C0-4DDD-9B35-8861EE9CA090}" type="slidenum">
              <a:rPr lang="en-US" altLang="en-US" sz="1100"/>
              <a:pPr/>
              <a:t>32</a:t>
            </a:fld>
            <a:endParaRPr lang="en-US" altLang="en-US" sz="1100"/>
          </a:p>
        </p:txBody>
      </p:sp>
    </p:spTree>
    <p:extLst>
      <p:ext uri="{BB962C8B-B14F-4D97-AF65-F5344CB8AC3E}">
        <p14:creationId xmlns:p14="http://schemas.microsoft.com/office/powerpoint/2010/main" val="5971420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4399D7E-CC0C-42F6-AEE0-83A28AE67D8F}" type="slidenum">
              <a:rPr lang="en-US" altLang="en-US" sz="1200"/>
              <a:pPr/>
              <a:t>33</a:t>
            </a:fld>
            <a:endParaRPr lang="en-US" altLang="en-US" sz="1200"/>
          </a:p>
        </p:txBody>
      </p:sp>
      <p:sp>
        <p:nvSpPr>
          <p:cNvPr id="61443" name="Rectangle 2"/>
          <p:cNvSpPr>
            <a:spLocks noGrp="1" noRot="1" noChangeAspect="1" noChangeArrowheads="1" noTextEdit="1"/>
          </p:cNvSpPr>
          <p:nvPr>
            <p:ph type="sldImg"/>
          </p:nvPr>
        </p:nvSpPr>
        <p:spPr>
          <a:xfrm>
            <a:off x="903288" y="741363"/>
            <a:ext cx="4929187" cy="3697287"/>
          </a:xfrm>
          <a:ln w="12700" cap="flat"/>
        </p:spPr>
      </p:sp>
      <p:sp>
        <p:nvSpPr>
          <p:cNvPr id="61444"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1745989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7154F58-6927-4919-9882-A38B86DADD3D}" type="slidenum">
              <a:rPr lang="en-US" altLang="en-US" sz="1200"/>
              <a:pPr/>
              <a:t>34</a:t>
            </a:fld>
            <a:endParaRPr lang="en-US" altLang="en-US" sz="1200"/>
          </a:p>
        </p:txBody>
      </p:sp>
      <p:sp>
        <p:nvSpPr>
          <p:cNvPr id="63491" name="Rectangle 2"/>
          <p:cNvSpPr>
            <a:spLocks noGrp="1" noRot="1" noChangeAspect="1" noChangeArrowheads="1" noTextEdit="1"/>
          </p:cNvSpPr>
          <p:nvPr>
            <p:ph type="sldImg"/>
          </p:nvPr>
        </p:nvSpPr>
        <p:spPr>
          <a:xfrm>
            <a:off x="903288" y="741363"/>
            <a:ext cx="4929187" cy="3697287"/>
          </a:xfrm>
          <a:ln w="12700" cap="flat"/>
        </p:spPr>
      </p:sp>
      <p:sp>
        <p:nvSpPr>
          <p:cNvPr id="63492"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smtClean="0"/>
          </a:p>
        </p:txBody>
      </p:sp>
    </p:spTree>
    <p:extLst>
      <p:ext uri="{BB962C8B-B14F-4D97-AF65-F5344CB8AC3E}">
        <p14:creationId xmlns:p14="http://schemas.microsoft.com/office/powerpoint/2010/main" val="28185422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0DB5DF2C-CCF6-432E-818E-480A846FA8EB}" type="slidenum">
              <a:rPr lang="en-US" altLang="en-US" sz="1200"/>
              <a:pPr/>
              <a:t>35</a:t>
            </a:fld>
            <a:endParaRPr lang="en-US" altLang="en-US" sz="1200"/>
          </a:p>
        </p:txBody>
      </p:sp>
      <p:sp>
        <p:nvSpPr>
          <p:cNvPr id="65539" name="Rectangle 2"/>
          <p:cNvSpPr>
            <a:spLocks noGrp="1" noRot="1" noChangeAspect="1" noChangeArrowheads="1" noTextEdit="1"/>
          </p:cNvSpPr>
          <p:nvPr>
            <p:ph type="sldImg"/>
          </p:nvPr>
        </p:nvSpPr>
        <p:spPr>
          <a:xfrm>
            <a:off x="903288" y="741363"/>
            <a:ext cx="4929187" cy="3697287"/>
          </a:xfrm>
          <a:ln w="12700" cap="flat"/>
        </p:spPr>
      </p:sp>
      <p:sp>
        <p:nvSpPr>
          <p:cNvPr id="65540"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22765162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FE23E0D9-C8CB-4D48-A2BE-A273C75AD1CD}" type="slidenum">
              <a:rPr lang="en-US" altLang="en-US" sz="1200"/>
              <a:pPr/>
              <a:t>36</a:t>
            </a:fld>
            <a:endParaRPr lang="en-US" altLang="en-US" sz="1200"/>
          </a:p>
        </p:txBody>
      </p:sp>
      <p:sp>
        <p:nvSpPr>
          <p:cNvPr id="67587" name="Rectangle 2"/>
          <p:cNvSpPr>
            <a:spLocks noGrp="1" noRot="1" noChangeAspect="1" noChangeArrowheads="1" noTextEdit="1"/>
          </p:cNvSpPr>
          <p:nvPr>
            <p:ph type="sldImg"/>
          </p:nvPr>
        </p:nvSpPr>
        <p:spPr>
          <a:xfrm>
            <a:off x="903288" y="741363"/>
            <a:ext cx="4929187" cy="3697287"/>
          </a:xfrm>
          <a:ln w="12700" cap="flat"/>
        </p:spPr>
      </p:sp>
      <p:sp>
        <p:nvSpPr>
          <p:cNvPr id="67588"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23028691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37</a:t>
            </a:fld>
            <a:endParaRPr lang="en-US" altLang="en-US"/>
          </a:p>
        </p:txBody>
      </p:sp>
    </p:spTree>
    <p:extLst>
      <p:ext uri="{BB962C8B-B14F-4D97-AF65-F5344CB8AC3E}">
        <p14:creationId xmlns:p14="http://schemas.microsoft.com/office/powerpoint/2010/main" val="29124059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14807EC-667D-4AFE-8C1F-A50C48820FA0}" type="slidenum">
              <a:rPr lang="en-US" altLang="en-US" sz="1200"/>
              <a:pPr/>
              <a:t>38</a:t>
            </a:fld>
            <a:endParaRPr lang="en-US" altLang="en-US" sz="1200"/>
          </a:p>
        </p:txBody>
      </p:sp>
      <p:sp>
        <p:nvSpPr>
          <p:cNvPr id="71683" name="Rectangle 2"/>
          <p:cNvSpPr>
            <a:spLocks noGrp="1" noRot="1" noChangeAspect="1" noChangeArrowheads="1" noTextEdit="1"/>
          </p:cNvSpPr>
          <p:nvPr>
            <p:ph type="sldImg"/>
          </p:nvPr>
        </p:nvSpPr>
        <p:spPr>
          <a:xfrm>
            <a:off x="903288" y="741363"/>
            <a:ext cx="4929187" cy="3697287"/>
          </a:xfrm>
          <a:ln w="12700" cap="flat"/>
        </p:spPr>
      </p:sp>
      <p:sp>
        <p:nvSpPr>
          <p:cNvPr id="71684"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5135937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836ADB8F-25BE-470C-9715-5189621BD8B0}" type="slidenum">
              <a:rPr lang="en-US" altLang="en-US" sz="1200"/>
              <a:pPr/>
              <a:t>39</a:t>
            </a:fld>
            <a:endParaRPr lang="en-US" altLang="en-US" sz="1200"/>
          </a:p>
        </p:txBody>
      </p:sp>
      <p:sp>
        <p:nvSpPr>
          <p:cNvPr id="73731" name="Rectangle 2"/>
          <p:cNvSpPr>
            <a:spLocks noGrp="1" noRot="1" noChangeAspect="1" noChangeArrowheads="1" noTextEdit="1"/>
          </p:cNvSpPr>
          <p:nvPr>
            <p:ph type="sldImg"/>
          </p:nvPr>
        </p:nvSpPr>
        <p:spPr>
          <a:xfrm>
            <a:off x="903288" y="741363"/>
            <a:ext cx="4929187" cy="3697287"/>
          </a:xfrm>
          <a:ln w="12700" cap="flat"/>
        </p:spPr>
      </p:sp>
      <p:sp>
        <p:nvSpPr>
          <p:cNvPr id="73732"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marL="171450" indent="-171450" eaLnBrk="1" hangingPunct="1">
              <a:buFont typeface="Arial" panose="020B0604020202020204" pitchFamily="34" charset="0"/>
              <a:buChar char="•"/>
            </a:pPr>
            <a:endParaRPr lang="en-AU" altLang="en-US" dirty="0"/>
          </a:p>
        </p:txBody>
      </p:sp>
    </p:spTree>
    <p:extLst>
      <p:ext uri="{BB962C8B-B14F-4D97-AF65-F5344CB8AC3E}">
        <p14:creationId xmlns:p14="http://schemas.microsoft.com/office/powerpoint/2010/main" val="37470283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61ECA214-4C7F-4F3F-B9A1-EBD5E1329372}" type="slidenum">
              <a:rPr lang="en-US" altLang="en-US" sz="1200"/>
              <a:pPr/>
              <a:t>40</a:t>
            </a:fld>
            <a:endParaRPr lang="en-US" altLang="en-US" sz="1200"/>
          </a:p>
        </p:txBody>
      </p:sp>
      <p:sp>
        <p:nvSpPr>
          <p:cNvPr id="75779" name="Rectangle 2"/>
          <p:cNvSpPr>
            <a:spLocks noGrp="1" noRot="1" noChangeAspect="1" noChangeArrowheads="1" noTextEdit="1"/>
          </p:cNvSpPr>
          <p:nvPr>
            <p:ph type="sldImg"/>
          </p:nvPr>
        </p:nvSpPr>
        <p:spPr>
          <a:xfrm>
            <a:off x="903288" y="741363"/>
            <a:ext cx="4929187" cy="3697287"/>
          </a:xfrm>
          <a:ln w="12700" cap="flat"/>
        </p:spPr>
      </p:sp>
      <p:sp>
        <p:nvSpPr>
          <p:cNvPr id="75780"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smtClean="0"/>
          </a:p>
        </p:txBody>
      </p:sp>
    </p:spTree>
    <p:extLst>
      <p:ext uri="{BB962C8B-B14F-4D97-AF65-F5344CB8AC3E}">
        <p14:creationId xmlns:p14="http://schemas.microsoft.com/office/powerpoint/2010/main" val="3546761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8C56D8B-CDEF-4F1F-A368-E59274C8502E}" type="slidenum">
              <a:rPr lang="en-US" altLang="en-US" sz="1200"/>
              <a:pPr/>
              <a:t>41</a:t>
            </a:fld>
            <a:endParaRPr lang="en-US" altLang="en-US" sz="1200"/>
          </a:p>
        </p:txBody>
      </p:sp>
      <p:sp>
        <p:nvSpPr>
          <p:cNvPr id="77827" name="Rectangle 2"/>
          <p:cNvSpPr>
            <a:spLocks noGrp="1" noRot="1" noChangeAspect="1" noChangeArrowheads="1" noTextEdit="1"/>
          </p:cNvSpPr>
          <p:nvPr>
            <p:ph type="sldImg"/>
          </p:nvPr>
        </p:nvSpPr>
        <p:spPr>
          <a:xfrm>
            <a:off x="903288" y="741363"/>
            <a:ext cx="4929187" cy="3697287"/>
          </a:xfrm>
          <a:ln w="12700" cap="flat"/>
        </p:spPr>
      </p:sp>
      <p:sp>
        <p:nvSpPr>
          <p:cNvPr id="77828"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25521674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8AD61304-2E7A-4297-AE72-997D4E787592}" type="slidenum">
              <a:rPr lang="en-US" altLang="en-US" sz="1200"/>
              <a:pPr/>
              <a:t>42</a:t>
            </a:fld>
            <a:endParaRPr lang="en-US" altLang="en-US" sz="1200"/>
          </a:p>
        </p:txBody>
      </p:sp>
      <p:sp>
        <p:nvSpPr>
          <p:cNvPr id="79875" name="Rectangle 2"/>
          <p:cNvSpPr>
            <a:spLocks noGrp="1" noRot="1" noChangeAspect="1" noChangeArrowheads="1" noTextEdit="1"/>
          </p:cNvSpPr>
          <p:nvPr>
            <p:ph type="sldImg"/>
          </p:nvPr>
        </p:nvSpPr>
        <p:spPr>
          <a:xfrm>
            <a:off x="903288" y="741363"/>
            <a:ext cx="4929187" cy="3697287"/>
          </a:xfrm>
          <a:ln w="12700" cap="flat"/>
        </p:spPr>
      </p:sp>
      <p:sp>
        <p:nvSpPr>
          <p:cNvPr id="79876"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1200170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57EA9315-9835-4462-9291-0B09C7B7406F}" type="slidenum">
              <a:rPr lang="en-US" altLang="en-US" sz="1200"/>
              <a:pPr/>
              <a:t>43</a:t>
            </a:fld>
            <a:endParaRPr lang="en-US" altLang="en-US" sz="1200"/>
          </a:p>
        </p:txBody>
      </p:sp>
      <p:sp>
        <p:nvSpPr>
          <p:cNvPr id="81923" name="Rectangle 2"/>
          <p:cNvSpPr>
            <a:spLocks noGrp="1" noRot="1" noChangeAspect="1" noChangeArrowheads="1" noTextEdit="1"/>
          </p:cNvSpPr>
          <p:nvPr>
            <p:ph type="sldImg"/>
          </p:nvPr>
        </p:nvSpPr>
        <p:spPr>
          <a:xfrm>
            <a:off x="903288" y="741363"/>
            <a:ext cx="4929187" cy="3697287"/>
          </a:xfrm>
          <a:ln w="12700" cap="flat"/>
        </p:spPr>
      </p:sp>
      <p:sp>
        <p:nvSpPr>
          <p:cNvPr id="81924"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24719481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403D6EB1-170C-476D-8B0F-32F217FB4F89}" type="slidenum">
              <a:rPr lang="en-US" altLang="en-US" sz="1200"/>
              <a:pPr/>
              <a:t>44</a:t>
            </a:fld>
            <a:endParaRPr lang="en-US" altLang="en-US" sz="1200"/>
          </a:p>
        </p:txBody>
      </p:sp>
      <p:sp>
        <p:nvSpPr>
          <p:cNvPr id="83971" name="Rectangle 2"/>
          <p:cNvSpPr>
            <a:spLocks noGrp="1" noRot="1" noChangeAspect="1" noChangeArrowheads="1" noTextEdit="1"/>
          </p:cNvSpPr>
          <p:nvPr>
            <p:ph type="sldImg"/>
          </p:nvPr>
        </p:nvSpPr>
        <p:spPr>
          <a:xfrm>
            <a:off x="903288" y="741363"/>
            <a:ext cx="4929187" cy="3697287"/>
          </a:xfrm>
          <a:ln w="12700" cap="flat"/>
        </p:spPr>
      </p:sp>
      <p:sp>
        <p:nvSpPr>
          <p:cNvPr id="83972"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33739218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E86B8629-2B27-4EEF-94CF-5C51125579D0}" type="slidenum">
              <a:rPr lang="en-US" altLang="en-US" sz="1200"/>
              <a:pPr/>
              <a:t>45</a:t>
            </a:fld>
            <a:endParaRPr lang="en-US" altLang="en-US" sz="1200"/>
          </a:p>
        </p:txBody>
      </p:sp>
      <p:sp>
        <p:nvSpPr>
          <p:cNvPr id="86019" name="Rectangle 2"/>
          <p:cNvSpPr>
            <a:spLocks noGrp="1" noRot="1" noChangeAspect="1" noChangeArrowheads="1" noTextEdit="1"/>
          </p:cNvSpPr>
          <p:nvPr>
            <p:ph type="sldImg"/>
          </p:nvPr>
        </p:nvSpPr>
        <p:spPr>
          <a:xfrm>
            <a:off x="903288" y="741363"/>
            <a:ext cx="4929187" cy="3697287"/>
          </a:xfrm>
          <a:ln w="12700" cap="flat"/>
        </p:spPr>
      </p:sp>
      <p:sp>
        <p:nvSpPr>
          <p:cNvPr id="86020"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30054608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7396ABA0-768C-44D7-9DD7-5756BC503877}" type="slidenum">
              <a:rPr lang="en-US" altLang="en-US" sz="1200"/>
              <a:pPr/>
              <a:t>46</a:t>
            </a:fld>
            <a:endParaRPr lang="en-US" altLang="en-US" sz="1200"/>
          </a:p>
        </p:txBody>
      </p:sp>
      <p:sp>
        <p:nvSpPr>
          <p:cNvPr id="88067" name="Rectangle 2"/>
          <p:cNvSpPr>
            <a:spLocks noGrp="1" noRot="1" noChangeAspect="1" noChangeArrowheads="1" noTextEdit="1"/>
          </p:cNvSpPr>
          <p:nvPr>
            <p:ph type="sldImg"/>
          </p:nvPr>
        </p:nvSpPr>
        <p:spPr>
          <a:xfrm>
            <a:off x="903288" y="741363"/>
            <a:ext cx="4929187" cy="3697287"/>
          </a:xfrm>
          <a:ln w="12700" cap="flat"/>
        </p:spPr>
      </p:sp>
      <p:sp>
        <p:nvSpPr>
          <p:cNvPr id="88068"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eaLnBrk="1" hangingPunct="1"/>
            <a:endParaRPr lang="en-AU" altLang="en-US" dirty="0"/>
          </a:p>
        </p:txBody>
      </p:sp>
    </p:spTree>
    <p:extLst>
      <p:ext uri="{BB962C8B-B14F-4D97-AF65-F5344CB8AC3E}">
        <p14:creationId xmlns:p14="http://schemas.microsoft.com/office/powerpoint/2010/main" val="25983257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8D1B59BC-BC7C-40B4-9876-691516A6BB58}" type="slidenum">
              <a:rPr lang="en-US" altLang="en-US" sz="1200"/>
              <a:pPr/>
              <a:t>47</a:t>
            </a:fld>
            <a:endParaRPr lang="en-US" altLang="en-US" sz="1200"/>
          </a:p>
        </p:txBody>
      </p:sp>
      <p:sp>
        <p:nvSpPr>
          <p:cNvPr id="90115" name="Rectangle 2"/>
          <p:cNvSpPr>
            <a:spLocks noGrp="1" noRot="1" noChangeAspect="1" noChangeArrowheads="1" noTextEdit="1"/>
          </p:cNvSpPr>
          <p:nvPr>
            <p:ph type="sldImg"/>
          </p:nvPr>
        </p:nvSpPr>
        <p:spPr>
          <a:xfrm>
            <a:off x="903288" y="741363"/>
            <a:ext cx="4929187" cy="3697287"/>
          </a:xfrm>
          <a:ln w="12700" cap="flat"/>
        </p:spPr>
      </p:sp>
      <p:sp>
        <p:nvSpPr>
          <p:cNvPr id="90116" name="Rectangle 3"/>
          <p:cNvSpPr>
            <a:spLocks noGrp="1" noChangeArrowheads="1"/>
          </p:cNvSpPr>
          <p:nvPr>
            <p:ph type="body" idx="1"/>
          </p:nvPr>
        </p:nvSpPr>
        <p:spPr>
          <a:xfrm>
            <a:off x="898102" y="4686499"/>
            <a:ext cx="4939560" cy="44398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089" tIns="44045" rIns="88089" bIns="44045"/>
          <a:lstStyle/>
          <a:p>
            <a:pPr marL="171450" indent="-171450" eaLnBrk="1" hangingPunct="1">
              <a:buFont typeface="Arial" panose="020B0604020202020204" pitchFamily="34" charset="0"/>
              <a:buChar char="•"/>
            </a:pPr>
            <a:endParaRPr lang="en-AU" altLang="en-US" dirty="0"/>
          </a:p>
        </p:txBody>
      </p:sp>
    </p:spTree>
    <p:extLst>
      <p:ext uri="{BB962C8B-B14F-4D97-AF65-F5344CB8AC3E}">
        <p14:creationId xmlns:p14="http://schemas.microsoft.com/office/powerpoint/2010/main" val="18713831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48</a:t>
            </a:fld>
            <a:endParaRPr lang="en-US" altLang="en-US"/>
          </a:p>
        </p:txBody>
      </p:sp>
    </p:spTree>
    <p:extLst>
      <p:ext uri="{BB962C8B-B14F-4D97-AF65-F5344CB8AC3E}">
        <p14:creationId xmlns:p14="http://schemas.microsoft.com/office/powerpoint/2010/main" val="2673304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49</a:t>
            </a:fld>
            <a:endParaRPr lang="en-US" altLang="en-US"/>
          </a:p>
        </p:txBody>
      </p:sp>
    </p:spTree>
    <p:extLst>
      <p:ext uri="{BB962C8B-B14F-4D97-AF65-F5344CB8AC3E}">
        <p14:creationId xmlns:p14="http://schemas.microsoft.com/office/powerpoint/2010/main" val="27097453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50</a:t>
            </a:fld>
            <a:endParaRPr lang="en-US" altLang="en-US"/>
          </a:p>
        </p:txBody>
      </p:sp>
    </p:spTree>
    <p:extLst>
      <p:ext uri="{BB962C8B-B14F-4D97-AF65-F5344CB8AC3E}">
        <p14:creationId xmlns:p14="http://schemas.microsoft.com/office/powerpoint/2010/main" val="41908046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0736080-7E37-44EA-BECF-CF081CFBAA6E}" type="slidenum">
              <a:rPr lang="en-AU" altLang="en-US">
                <a:solidFill>
                  <a:srgbClr val="000000"/>
                </a:solidFill>
                <a:latin typeface="Arial" panose="020B0604020202020204" pitchFamily="34" charset="0"/>
              </a:rPr>
              <a:pPr eaLnBrk="1" hangingPunct="1">
                <a:spcBef>
                  <a:spcPct val="0"/>
                </a:spcBef>
              </a:pPr>
              <a:t>51</a:t>
            </a:fld>
            <a:endParaRPr lang="en-AU" altLang="en-US">
              <a:solidFill>
                <a:srgbClr val="000000"/>
              </a:solidFill>
              <a:latin typeface="Arial" panose="020B060402020202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926116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609600"/>
            <a:ext cx="6705600" cy="2133600"/>
          </a:xfrm>
        </p:spPr>
        <p:txBody>
          <a:bodyPr/>
          <a:lstStyle>
            <a:lvl1pPr algn="l">
              <a:defRPr sz="5400" cap="small" baseline="0">
                <a:solidFill>
                  <a:srgbClr val="008000"/>
                </a:solidFill>
              </a:defRPr>
            </a:lvl1pPr>
          </a:lstStyle>
          <a:p>
            <a:r>
              <a:rPr lang="en-US" smtClean="0"/>
              <a:t>Click to edit Master title style</a:t>
            </a:r>
            <a:endParaRPr lang="en-AU" dirty="0"/>
          </a:p>
        </p:txBody>
      </p:sp>
      <p:sp>
        <p:nvSpPr>
          <p:cNvPr id="3" name="Subtitle 2"/>
          <p:cNvSpPr>
            <a:spLocks noGrp="1"/>
          </p:cNvSpPr>
          <p:nvPr>
            <p:ph type="subTitle" idx="1"/>
          </p:nvPr>
        </p:nvSpPr>
        <p:spPr>
          <a:xfrm>
            <a:off x="2133600" y="2819400"/>
            <a:ext cx="6705600" cy="1600200"/>
          </a:xfrm>
        </p:spPr>
        <p:txBody>
          <a:bodyPr anchor="b"/>
          <a:lstStyle>
            <a:lvl1pPr marL="0" indent="0" algn="l">
              <a:buNone/>
              <a:defRPr sz="40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dirty="0"/>
          </a:p>
        </p:txBody>
      </p:sp>
    </p:spTree>
    <p:extLst>
      <p:ext uri="{BB962C8B-B14F-4D97-AF65-F5344CB8AC3E}">
        <p14:creationId xmlns:p14="http://schemas.microsoft.com/office/powerpoint/2010/main" val="971741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8000"/>
                </a:solidFill>
              </a:defRPr>
            </a:lvl1pPr>
          </a:lstStyle>
          <a:p>
            <a:r>
              <a:rPr lang="en-US" smtClean="0"/>
              <a:t>Click to edit Master title style</a:t>
            </a:r>
            <a:endParaRPr lang="en-AU"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664271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solidFill>
                  <a:srgbClr val="008000"/>
                </a:solidFill>
              </a:defRPr>
            </a:lvl1pPr>
          </a:lstStyle>
          <a:p>
            <a:r>
              <a:rPr lang="en-US" smtClean="0"/>
              <a:t>Click to edit Master title style</a:t>
            </a:r>
            <a:endParaRPr lang="en-AU"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72365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80"/>
                </a:solidFill>
              </a:defRPr>
            </a:lvl1pPr>
          </a:lstStyle>
          <a:p>
            <a:r>
              <a:rPr lang="en-US" smtClean="0"/>
              <a:t>Click to edit Master title style</a:t>
            </a:r>
            <a:endParaRPr lang="en-AU" dirty="0"/>
          </a:p>
        </p:txBody>
      </p:sp>
      <p:sp>
        <p:nvSpPr>
          <p:cNvPr id="3" name="Content Placeholder 2"/>
          <p:cNvSpPr>
            <a:spLocks noGrp="1"/>
          </p:cNvSpPr>
          <p:nvPr>
            <p:ph sz="half" idx="1"/>
          </p:nvPr>
        </p:nvSpPr>
        <p:spPr>
          <a:xfrm>
            <a:off x="1187450" y="1268413"/>
            <a:ext cx="3776663"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116513" y="1268413"/>
            <a:ext cx="3776662"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2692841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696200" cy="1143000"/>
          </a:xfrm>
        </p:spPr>
        <p:txBody>
          <a:bodyPr/>
          <a:lstStyle>
            <a:lvl1pPr>
              <a:defRPr>
                <a:solidFill>
                  <a:srgbClr val="008000"/>
                </a:solidFill>
              </a:defRPr>
            </a:lvl1pPr>
          </a:lstStyle>
          <a:p>
            <a:r>
              <a:rPr lang="en-US" smtClean="0"/>
              <a:t>Click to edit Master title style</a:t>
            </a:r>
            <a:endParaRPr lang="en-AU" dirty="0"/>
          </a:p>
        </p:txBody>
      </p:sp>
      <p:sp>
        <p:nvSpPr>
          <p:cNvPr id="3" name="Text Placeholder 2"/>
          <p:cNvSpPr>
            <a:spLocks noGrp="1"/>
          </p:cNvSpPr>
          <p:nvPr>
            <p:ph type="body" idx="1"/>
          </p:nvPr>
        </p:nvSpPr>
        <p:spPr>
          <a:xfrm>
            <a:off x="1068296" y="1535113"/>
            <a:ext cx="380850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5122" y="2174875"/>
            <a:ext cx="3811678" cy="3921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Text Placeholder 4"/>
          <p:cNvSpPr>
            <a:spLocks noGrp="1"/>
          </p:cNvSpPr>
          <p:nvPr>
            <p:ph type="body" sz="quarter" idx="3"/>
          </p:nvPr>
        </p:nvSpPr>
        <p:spPr>
          <a:xfrm>
            <a:off x="5029200" y="1535113"/>
            <a:ext cx="3810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6025" y="2174875"/>
            <a:ext cx="3813175" cy="3921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63409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2664024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6800" y="273050"/>
            <a:ext cx="2398713" cy="1162050"/>
          </a:xfrm>
        </p:spPr>
        <p:txBody>
          <a:bodyPr/>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solidFill>
                  <a:srgbClr val="800080"/>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4" name="Text Placeholder 3"/>
          <p:cNvSpPr>
            <a:spLocks noGrp="1"/>
          </p:cNvSpPr>
          <p:nvPr>
            <p:ph type="body" sz="half" idx="2"/>
          </p:nvPr>
        </p:nvSpPr>
        <p:spPr>
          <a:xfrm>
            <a:off x="1066800" y="1435100"/>
            <a:ext cx="23987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28066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AU"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AU" noProof="0" dirty="0"/>
          </a:p>
        </p:txBody>
      </p:sp>
      <p:sp>
        <p:nvSpPr>
          <p:cNvPr id="4" name="Text Placeholder 3"/>
          <p:cNvSpPr>
            <a:spLocks noGrp="1"/>
          </p:cNvSpPr>
          <p:nvPr>
            <p:ph type="body" sz="half" idx="2"/>
          </p:nvPr>
        </p:nvSpPr>
        <p:spPr>
          <a:xfrm>
            <a:off x="1792288" y="5367338"/>
            <a:ext cx="5486400" cy="728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24261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810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447800" y="190500"/>
            <a:ext cx="7467600" cy="5614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3" name="Slide Number Placeholder 3"/>
          <p:cNvSpPr>
            <a:spLocks noGrp="1"/>
          </p:cNvSpPr>
          <p:nvPr>
            <p:ph type="sldNum" sz="quarter" idx="10"/>
          </p:nvPr>
        </p:nvSpPr>
        <p:spPr>
          <a:xfrm>
            <a:off x="8172450" y="6284913"/>
            <a:ext cx="784225" cy="457200"/>
          </a:xfrm>
          <a:prstGeom prst="rect">
            <a:avLst/>
          </a:prstGeom>
        </p:spPr>
        <p:txBody>
          <a:bodyPr/>
          <a:lstStyle>
            <a:lvl1pPr>
              <a:defRPr smtClean="0"/>
            </a:lvl1pPr>
          </a:lstStyle>
          <a:p>
            <a:pPr>
              <a:defRPr/>
            </a:pPr>
            <a:r>
              <a:rPr lang="en-AU" altLang="en-US"/>
              <a:t>13-</a:t>
            </a:r>
            <a:fld id="{4F955EC1-384E-4BE6-991F-2A08F536078C}" type="slidenum">
              <a:rPr lang="en-AU" altLang="en-US"/>
              <a:pPr>
                <a:defRPr/>
              </a:pPr>
              <a:t>‹#›</a:t>
            </a:fld>
            <a:endParaRPr lang="en-AU" altLang="en-US" b="0"/>
          </a:p>
        </p:txBody>
      </p:sp>
    </p:spTree>
    <p:extLst>
      <p:ext uri="{BB962C8B-B14F-4D97-AF65-F5344CB8AC3E}">
        <p14:creationId xmlns:p14="http://schemas.microsoft.com/office/powerpoint/2010/main" val="2958700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Click to edit Master title style</a:t>
            </a:r>
            <a:endParaRPr lang="en-AU"/>
          </a:p>
        </p:txBody>
      </p:sp>
      <p:sp>
        <p:nvSpPr>
          <p:cNvPr id="3" name="Rectangle 8"/>
          <p:cNvSpPr>
            <a:spLocks noGrp="1" noChangeArrowheads="1"/>
          </p:cNvSpPr>
          <p:nvPr>
            <p:ph type="sldNum" sz="quarter" idx="10"/>
          </p:nvPr>
        </p:nvSpPr>
        <p:spPr>
          <a:xfrm>
            <a:off x="8172450" y="6284913"/>
            <a:ext cx="784225" cy="457200"/>
          </a:xfrm>
          <a:prstGeom prst="rect">
            <a:avLst/>
          </a:prstGeom>
          <a:ln/>
        </p:spPr>
        <p:txBody>
          <a:bodyPr/>
          <a:lstStyle>
            <a:lvl1pPr>
              <a:defRPr/>
            </a:lvl1pPr>
          </a:lstStyle>
          <a:p>
            <a:pPr>
              <a:defRPr/>
            </a:pPr>
            <a:r>
              <a:rPr lang="en-AU" altLang="en-US"/>
              <a:t>13-</a:t>
            </a:r>
            <a:fld id="{79D5D3AC-7F86-40EE-A217-5BD82B4817E9}" type="slidenum">
              <a:rPr lang="en-AU" altLang="en-US"/>
              <a:pPr>
                <a:defRPr/>
              </a:pPr>
              <a:t>‹#›</a:t>
            </a:fld>
            <a:endParaRPr lang="en-AU" altLang="en-US"/>
          </a:p>
        </p:txBody>
      </p:sp>
    </p:spTree>
    <p:extLst>
      <p:ext uri="{BB962C8B-B14F-4D97-AF65-F5344CB8AC3E}">
        <p14:creationId xmlns:p14="http://schemas.microsoft.com/office/powerpoint/2010/main" val="131796002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15"/>
          <p:cNvSpPr>
            <a:spLocks noChangeArrowheads="1"/>
          </p:cNvSpPr>
          <p:nvPr/>
        </p:nvSpPr>
        <p:spPr bwMode="auto">
          <a:xfrm>
            <a:off x="395288" y="3681413"/>
            <a:ext cx="8389937" cy="2808287"/>
          </a:xfrm>
          <a:prstGeom prst="rect">
            <a:avLst/>
          </a:prstGeom>
          <a:solidFill>
            <a:schemeClr val="accent2"/>
          </a:solidFill>
          <a:ln w="9525">
            <a:noFill/>
            <a:miter lim="800000"/>
            <a:headEnd/>
            <a:tailEnd/>
          </a:ln>
        </p:spPr>
        <p:txBody>
          <a:bodyPr wrap="none" anchor="ct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US" altLang="en-US" smtClean="0">
              <a:solidFill>
                <a:srgbClr val="393938"/>
              </a:solidFill>
            </a:endParaRPr>
          </a:p>
        </p:txBody>
      </p:sp>
      <p:sp>
        <p:nvSpPr>
          <p:cNvPr id="5" name="Rectangle 12"/>
          <p:cNvSpPr>
            <a:spLocks noChangeArrowheads="1"/>
          </p:cNvSpPr>
          <p:nvPr/>
        </p:nvSpPr>
        <p:spPr bwMode="auto">
          <a:xfrm>
            <a:off x="395288" y="1412875"/>
            <a:ext cx="8389937" cy="23050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algn="ctr" eaLnBrk="0" fontAlgn="base" hangingPunct="0">
              <a:spcBef>
                <a:spcPct val="50000"/>
              </a:spcBef>
              <a:spcAft>
                <a:spcPct val="0"/>
              </a:spcAft>
              <a:defRPr sz="1400">
                <a:solidFill>
                  <a:schemeClr val="tx1"/>
                </a:solidFill>
                <a:latin typeface="Arial" charset="0"/>
                <a:cs typeface="Arial" charset="0"/>
              </a:defRPr>
            </a:lvl6pPr>
            <a:lvl7pPr marL="2971800" indent="-228600" algn="ctr" eaLnBrk="0" fontAlgn="base" hangingPunct="0">
              <a:spcBef>
                <a:spcPct val="50000"/>
              </a:spcBef>
              <a:spcAft>
                <a:spcPct val="0"/>
              </a:spcAft>
              <a:defRPr sz="1400">
                <a:solidFill>
                  <a:schemeClr val="tx1"/>
                </a:solidFill>
                <a:latin typeface="Arial" charset="0"/>
                <a:cs typeface="Arial" charset="0"/>
              </a:defRPr>
            </a:lvl7pPr>
            <a:lvl8pPr marL="3429000" indent="-228600" algn="ctr" eaLnBrk="0" fontAlgn="base" hangingPunct="0">
              <a:spcBef>
                <a:spcPct val="50000"/>
              </a:spcBef>
              <a:spcAft>
                <a:spcPct val="0"/>
              </a:spcAft>
              <a:defRPr sz="1400">
                <a:solidFill>
                  <a:schemeClr val="tx1"/>
                </a:solidFill>
                <a:latin typeface="Arial" charset="0"/>
                <a:cs typeface="Arial" charset="0"/>
              </a:defRPr>
            </a:lvl8pPr>
            <a:lvl9pPr marL="3886200" indent="-228600" algn="ctr" eaLnBrk="0" fontAlgn="base" hangingPunct="0">
              <a:spcBef>
                <a:spcPct val="50000"/>
              </a:spcBef>
              <a:spcAft>
                <a:spcPct val="0"/>
              </a:spcAft>
              <a:defRPr sz="1400">
                <a:solidFill>
                  <a:schemeClr val="tx1"/>
                </a:solidFill>
                <a:latin typeface="Arial" charset="0"/>
                <a:cs typeface="Arial" charset="0"/>
              </a:defRPr>
            </a:lvl9pPr>
          </a:lstStyle>
          <a:p>
            <a:pPr algn="ctr" eaLnBrk="1" hangingPunct="1">
              <a:defRPr/>
            </a:pPr>
            <a:r>
              <a:rPr lang="en-US" altLang="en-US" sz="1800" smtClean="0">
                <a:solidFill>
                  <a:srgbClr val="393938"/>
                </a:solidFill>
              </a:rPr>
              <a:t>    </a:t>
            </a:r>
          </a:p>
        </p:txBody>
      </p:sp>
      <p:pic>
        <p:nvPicPr>
          <p:cNvPr id="6" name="Picture 27" descr="Monash_logo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368300"/>
            <a:ext cx="41767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2"/>
          <p:cNvGrpSpPr>
            <a:grpSpLocks/>
          </p:cNvGrpSpPr>
          <p:nvPr/>
        </p:nvGrpSpPr>
        <p:grpSpPr bwMode="auto">
          <a:xfrm>
            <a:off x="395288" y="944563"/>
            <a:ext cx="8389937" cy="541337"/>
            <a:chOff x="249" y="595"/>
            <a:chExt cx="5285" cy="341"/>
          </a:xfrm>
        </p:grpSpPr>
        <p:sp>
          <p:nvSpPr>
            <p:cNvPr id="8" name="Rectangle 30"/>
            <p:cNvSpPr>
              <a:spLocks noChangeArrowheads="1"/>
            </p:cNvSpPr>
            <p:nvPr userDrawn="1"/>
          </p:nvSpPr>
          <p:spPr bwMode="auto">
            <a:xfrm rot="2700000">
              <a:off x="691" y="664"/>
              <a:ext cx="273" cy="272"/>
            </a:xfrm>
            <a:prstGeom prst="rect">
              <a:avLst/>
            </a:prstGeom>
            <a:solidFill>
              <a:schemeClr val="accent1"/>
            </a:solidFill>
            <a:ln w="9525">
              <a:noFill/>
              <a:miter lim="800000"/>
              <a:headEnd/>
              <a:tailEnd/>
            </a:ln>
          </p:spPr>
          <p:txBody>
            <a:bodyPr anchor="ct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US" altLang="en-US" smtClean="0">
                <a:solidFill>
                  <a:srgbClr val="393938"/>
                </a:solidFill>
              </a:endParaRPr>
            </a:p>
          </p:txBody>
        </p:sp>
        <p:sp>
          <p:nvSpPr>
            <p:cNvPr id="9" name="Rectangle 24"/>
            <p:cNvSpPr>
              <a:spLocks noChangeArrowheads="1"/>
            </p:cNvSpPr>
            <p:nvPr/>
          </p:nvSpPr>
          <p:spPr bwMode="auto">
            <a:xfrm>
              <a:off x="249" y="595"/>
              <a:ext cx="5285" cy="30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576000" tIns="46800" anchor="ct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algn="ctr" eaLnBrk="0" fontAlgn="base" hangingPunct="0">
                <a:spcBef>
                  <a:spcPct val="50000"/>
                </a:spcBef>
                <a:spcAft>
                  <a:spcPct val="0"/>
                </a:spcAft>
                <a:defRPr sz="1400">
                  <a:solidFill>
                    <a:schemeClr val="tx1"/>
                  </a:solidFill>
                  <a:latin typeface="Arial" charset="0"/>
                  <a:cs typeface="Arial" charset="0"/>
                </a:defRPr>
              </a:lvl6pPr>
              <a:lvl7pPr marL="2971800" indent="-228600" algn="ctr" eaLnBrk="0" fontAlgn="base" hangingPunct="0">
                <a:spcBef>
                  <a:spcPct val="50000"/>
                </a:spcBef>
                <a:spcAft>
                  <a:spcPct val="0"/>
                </a:spcAft>
                <a:defRPr sz="1400">
                  <a:solidFill>
                    <a:schemeClr val="tx1"/>
                  </a:solidFill>
                  <a:latin typeface="Arial" charset="0"/>
                  <a:cs typeface="Arial" charset="0"/>
                </a:defRPr>
              </a:lvl7pPr>
              <a:lvl8pPr marL="3429000" indent="-228600" algn="ctr" eaLnBrk="0" fontAlgn="base" hangingPunct="0">
                <a:spcBef>
                  <a:spcPct val="50000"/>
                </a:spcBef>
                <a:spcAft>
                  <a:spcPct val="0"/>
                </a:spcAft>
                <a:defRPr sz="1400">
                  <a:solidFill>
                    <a:schemeClr val="tx1"/>
                  </a:solidFill>
                  <a:latin typeface="Arial" charset="0"/>
                  <a:cs typeface="Arial" charset="0"/>
                </a:defRPr>
              </a:lvl8pPr>
              <a:lvl9pPr marL="3886200" indent="-228600" algn="ctr" eaLnBrk="0" fontAlgn="base" hangingPunct="0">
                <a:spcBef>
                  <a:spcPct val="50000"/>
                </a:spcBef>
                <a:spcAft>
                  <a:spcPct val="0"/>
                </a:spcAft>
                <a:defRPr sz="1400">
                  <a:solidFill>
                    <a:schemeClr val="tx1"/>
                  </a:solidFill>
                  <a:latin typeface="Arial" charset="0"/>
                  <a:cs typeface="Arial" charset="0"/>
                </a:defRPr>
              </a:lvl9pPr>
            </a:lstStyle>
            <a:p>
              <a:pPr eaLnBrk="1" hangingPunct="1">
                <a:defRPr/>
              </a:pPr>
              <a:r>
                <a:rPr lang="en-US" altLang="en-US" sz="1800" b="1" smtClean="0">
                  <a:solidFill>
                    <a:srgbClr val="FFFFFF"/>
                  </a:solidFill>
                </a:rPr>
                <a:t>Business and Economics</a:t>
              </a:r>
            </a:p>
          </p:txBody>
        </p:sp>
      </p:grpSp>
      <p:sp>
        <p:nvSpPr>
          <p:cNvPr id="6146" name="Rectangle 2"/>
          <p:cNvSpPr>
            <a:spLocks noGrp="1" noChangeArrowheads="1"/>
          </p:cNvSpPr>
          <p:nvPr>
            <p:ph type="ctrTitle"/>
          </p:nvPr>
        </p:nvSpPr>
        <p:spPr>
          <a:xfrm>
            <a:off x="971550" y="1557338"/>
            <a:ext cx="7669213" cy="1470025"/>
          </a:xfrm>
        </p:spPr>
        <p:txBody>
          <a:bodyPr lIns="0" anchor="t"/>
          <a:lstStyle>
            <a:lvl1pPr algn="l">
              <a:defRPr sz="4200">
                <a:solidFill>
                  <a:schemeClr val="bg1"/>
                </a:solidFill>
              </a:defRPr>
            </a:lvl1pPr>
          </a:lstStyle>
          <a:p>
            <a:endParaRPr lang="en-US"/>
          </a:p>
        </p:txBody>
      </p:sp>
      <p:sp>
        <p:nvSpPr>
          <p:cNvPr id="6147" name="Rectangle 3"/>
          <p:cNvSpPr>
            <a:spLocks noGrp="1" noChangeArrowheads="1"/>
          </p:cNvSpPr>
          <p:nvPr>
            <p:ph type="subTitle" idx="1"/>
          </p:nvPr>
        </p:nvSpPr>
        <p:spPr>
          <a:xfrm>
            <a:off x="971550" y="4652963"/>
            <a:ext cx="7686675" cy="1752600"/>
          </a:xfrm>
        </p:spPr>
        <p:txBody>
          <a:bodyPr lIns="0" anchor="b"/>
          <a:lstStyle>
            <a:lvl1pPr marL="0" indent="0">
              <a:spcBef>
                <a:spcPct val="0"/>
              </a:spcBef>
              <a:buFontTx/>
              <a:buNone/>
              <a:defRPr sz="1400">
                <a:solidFill>
                  <a:schemeClr val="bg1"/>
                </a:solidFill>
              </a:defRPr>
            </a:lvl1pPr>
          </a:lstStyle>
          <a:p>
            <a:r>
              <a:rPr lang="en-US"/>
              <a:t>Click to edit Master subtitle style</a:t>
            </a:r>
          </a:p>
        </p:txBody>
      </p:sp>
    </p:spTree>
    <p:extLst>
      <p:ext uri="{BB962C8B-B14F-4D97-AF65-F5344CB8AC3E}">
        <p14:creationId xmlns:p14="http://schemas.microsoft.com/office/powerpoint/2010/main" val="1783621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6" name="Rectangle 6"/>
          <p:cNvSpPr>
            <a:spLocks noGrp="1" noChangeArrowheads="1"/>
          </p:cNvSpPr>
          <p:nvPr>
            <p:ph type="sldNum" sz="quarter" idx="12"/>
          </p:nvPr>
        </p:nvSpPr>
        <p:spPr>
          <a:ln/>
        </p:spPr>
        <p:txBody>
          <a:bodyPr/>
          <a:lstStyle>
            <a:lvl1pPr>
              <a:defRPr/>
            </a:lvl1pPr>
          </a:lstStyle>
          <a:p>
            <a:fld id="{B8C45E96-F2E4-43D3-9599-9A48695EBEAC}"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3167563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6" name="Rectangle 6"/>
          <p:cNvSpPr>
            <a:spLocks noGrp="1" noChangeArrowheads="1"/>
          </p:cNvSpPr>
          <p:nvPr>
            <p:ph type="sldNum" sz="quarter" idx="12"/>
          </p:nvPr>
        </p:nvSpPr>
        <p:spPr>
          <a:ln/>
        </p:spPr>
        <p:txBody>
          <a:bodyPr/>
          <a:lstStyle>
            <a:lvl1pPr>
              <a:defRPr/>
            </a:lvl1pPr>
          </a:lstStyle>
          <a:p>
            <a:fld id="{12A8CA8C-A6C2-46CC-A72F-38D75D5D2918}"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2973693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7" name="Rectangle 6"/>
          <p:cNvSpPr>
            <a:spLocks noGrp="1" noChangeArrowheads="1"/>
          </p:cNvSpPr>
          <p:nvPr>
            <p:ph type="sldNum" sz="quarter" idx="12"/>
          </p:nvPr>
        </p:nvSpPr>
        <p:spPr>
          <a:ln/>
        </p:spPr>
        <p:txBody>
          <a:bodyPr/>
          <a:lstStyle>
            <a:lvl1pPr>
              <a:defRPr/>
            </a:lvl1pPr>
          </a:lstStyle>
          <a:p>
            <a:fld id="{C859FAF6-494C-4507-B7FE-D63F136AE8AB}"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313307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9" name="Rectangle 6"/>
          <p:cNvSpPr>
            <a:spLocks noGrp="1" noChangeArrowheads="1"/>
          </p:cNvSpPr>
          <p:nvPr>
            <p:ph type="sldNum" sz="quarter" idx="12"/>
          </p:nvPr>
        </p:nvSpPr>
        <p:spPr>
          <a:ln/>
        </p:spPr>
        <p:txBody>
          <a:bodyPr/>
          <a:lstStyle>
            <a:lvl1pPr>
              <a:defRPr/>
            </a:lvl1pPr>
          </a:lstStyle>
          <a:p>
            <a:fld id="{EB8B9DD2-FC74-49B6-BF98-5D00839E5F78}"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3891237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5" name="Rectangle 6"/>
          <p:cNvSpPr>
            <a:spLocks noGrp="1" noChangeArrowheads="1"/>
          </p:cNvSpPr>
          <p:nvPr>
            <p:ph type="sldNum" sz="quarter" idx="12"/>
          </p:nvPr>
        </p:nvSpPr>
        <p:spPr>
          <a:ln/>
        </p:spPr>
        <p:txBody>
          <a:bodyPr/>
          <a:lstStyle>
            <a:lvl1pPr>
              <a:defRPr/>
            </a:lvl1pPr>
          </a:lstStyle>
          <a:p>
            <a:fld id="{C778290D-46C6-4973-B47F-303956ADAA63}"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42388278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4" name="Rectangle 6"/>
          <p:cNvSpPr>
            <a:spLocks noGrp="1" noChangeArrowheads="1"/>
          </p:cNvSpPr>
          <p:nvPr>
            <p:ph type="sldNum" sz="quarter" idx="12"/>
          </p:nvPr>
        </p:nvSpPr>
        <p:spPr>
          <a:ln/>
        </p:spPr>
        <p:txBody>
          <a:bodyPr/>
          <a:lstStyle>
            <a:lvl1pPr>
              <a:defRPr/>
            </a:lvl1pPr>
          </a:lstStyle>
          <a:p>
            <a:fld id="{AD2A2344-4703-4777-888E-DC23826CA0C3}"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2354547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7" name="Rectangle 6"/>
          <p:cNvSpPr>
            <a:spLocks noGrp="1" noChangeArrowheads="1"/>
          </p:cNvSpPr>
          <p:nvPr>
            <p:ph type="sldNum" sz="quarter" idx="12"/>
          </p:nvPr>
        </p:nvSpPr>
        <p:spPr>
          <a:ln/>
        </p:spPr>
        <p:txBody>
          <a:bodyPr/>
          <a:lstStyle>
            <a:lvl1pPr>
              <a:defRPr/>
            </a:lvl1pPr>
          </a:lstStyle>
          <a:p>
            <a:fld id="{44AFE94D-3244-4074-8DE2-7B57D64A6ED0}"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42025966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7" name="Rectangle 6"/>
          <p:cNvSpPr>
            <a:spLocks noGrp="1" noChangeArrowheads="1"/>
          </p:cNvSpPr>
          <p:nvPr>
            <p:ph type="sldNum" sz="quarter" idx="12"/>
          </p:nvPr>
        </p:nvSpPr>
        <p:spPr>
          <a:ln/>
        </p:spPr>
        <p:txBody>
          <a:bodyPr/>
          <a:lstStyle>
            <a:lvl1pPr>
              <a:defRPr/>
            </a:lvl1pPr>
          </a:lstStyle>
          <a:p>
            <a:fld id="{7F1B4E0A-6F45-4179-98BA-DD534FE1570F}"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1797528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6" name="Rectangle 6"/>
          <p:cNvSpPr>
            <a:spLocks noGrp="1" noChangeArrowheads="1"/>
          </p:cNvSpPr>
          <p:nvPr>
            <p:ph type="sldNum" sz="quarter" idx="12"/>
          </p:nvPr>
        </p:nvSpPr>
        <p:spPr>
          <a:ln/>
        </p:spPr>
        <p:txBody>
          <a:bodyPr/>
          <a:lstStyle>
            <a:lvl1pPr>
              <a:defRPr/>
            </a:lvl1pPr>
          </a:lstStyle>
          <a:p>
            <a:fld id="{1233A8BB-5081-4984-83D6-C9A7DE46BD18}"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1865632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6063" y="333375"/>
            <a:ext cx="2090737" cy="5792788"/>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323850" y="333375"/>
            <a:ext cx="6119813" cy="5792788"/>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6" name="Rectangle 6"/>
          <p:cNvSpPr>
            <a:spLocks noGrp="1" noChangeArrowheads="1"/>
          </p:cNvSpPr>
          <p:nvPr>
            <p:ph type="sldNum" sz="quarter" idx="12"/>
          </p:nvPr>
        </p:nvSpPr>
        <p:spPr>
          <a:ln/>
        </p:spPr>
        <p:txBody>
          <a:bodyPr/>
          <a:lstStyle>
            <a:lvl1pPr>
              <a:defRPr/>
            </a:lvl1pPr>
          </a:lstStyle>
          <a:p>
            <a:fld id="{B198C8DD-8940-412D-948D-CDD664CD22AF}"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20062507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395288" y="1412875"/>
            <a:ext cx="8389937" cy="23050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algn="ctr" eaLnBrk="0" fontAlgn="base" hangingPunct="0">
              <a:spcBef>
                <a:spcPct val="50000"/>
              </a:spcBef>
              <a:spcAft>
                <a:spcPct val="0"/>
              </a:spcAft>
              <a:defRPr sz="1400">
                <a:solidFill>
                  <a:schemeClr val="tx1"/>
                </a:solidFill>
                <a:latin typeface="Arial" charset="0"/>
                <a:cs typeface="Arial" charset="0"/>
              </a:defRPr>
            </a:lvl6pPr>
            <a:lvl7pPr marL="2971800" indent="-228600" algn="ctr" eaLnBrk="0" fontAlgn="base" hangingPunct="0">
              <a:spcBef>
                <a:spcPct val="50000"/>
              </a:spcBef>
              <a:spcAft>
                <a:spcPct val="0"/>
              </a:spcAft>
              <a:defRPr sz="1400">
                <a:solidFill>
                  <a:schemeClr val="tx1"/>
                </a:solidFill>
                <a:latin typeface="Arial" charset="0"/>
                <a:cs typeface="Arial" charset="0"/>
              </a:defRPr>
            </a:lvl7pPr>
            <a:lvl8pPr marL="3429000" indent="-228600" algn="ctr" eaLnBrk="0" fontAlgn="base" hangingPunct="0">
              <a:spcBef>
                <a:spcPct val="50000"/>
              </a:spcBef>
              <a:spcAft>
                <a:spcPct val="0"/>
              </a:spcAft>
              <a:defRPr sz="1400">
                <a:solidFill>
                  <a:schemeClr val="tx1"/>
                </a:solidFill>
                <a:latin typeface="Arial" charset="0"/>
                <a:cs typeface="Arial" charset="0"/>
              </a:defRPr>
            </a:lvl8pPr>
            <a:lvl9pPr marL="3886200" indent="-228600" algn="ctr" eaLnBrk="0" fontAlgn="base" hangingPunct="0">
              <a:spcBef>
                <a:spcPct val="50000"/>
              </a:spcBef>
              <a:spcAft>
                <a:spcPct val="0"/>
              </a:spcAft>
              <a:defRPr sz="1400">
                <a:solidFill>
                  <a:schemeClr val="tx1"/>
                </a:solidFill>
                <a:latin typeface="Arial" charset="0"/>
                <a:cs typeface="Arial" charset="0"/>
              </a:defRPr>
            </a:lvl9pPr>
          </a:lstStyle>
          <a:p>
            <a:pPr algn="ctr" eaLnBrk="1" hangingPunct="1">
              <a:defRPr/>
            </a:pPr>
            <a:r>
              <a:rPr lang="en-US" altLang="en-US" sz="1800" smtClean="0">
                <a:solidFill>
                  <a:srgbClr val="393938"/>
                </a:solidFill>
              </a:rPr>
              <a:t>    </a:t>
            </a:r>
          </a:p>
        </p:txBody>
      </p:sp>
      <p:pic>
        <p:nvPicPr>
          <p:cNvPr id="5" name="Picture 14" descr="Monash_logo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368300"/>
            <a:ext cx="41767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37"/>
          <p:cNvGrpSpPr>
            <a:grpSpLocks/>
          </p:cNvGrpSpPr>
          <p:nvPr/>
        </p:nvGrpSpPr>
        <p:grpSpPr bwMode="auto">
          <a:xfrm>
            <a:off x="395288" y="944563"/>
            <a:ext cx="8389937" cy="541337"/>
            <a:chOff x="249" y="595"/>
            <a:chExt cx="5285" cy="341"/>
          </a:xfrm>
        </p:grpSpPr>
        <p:sp>
          <p:nvSpPr>
            <p:cNvPr id="7" name="Rectangle 31"/>
            <p:cNvSpPr>
              <a:spLocks noChangeArrowheads="1"/>
            </p:cNvSpPr>
            <p:nvPr/>
          </p:nvSpPr>
          <p:spPr bwMode="auto">
            <a:xfrm rot="2700000">
              <a:off x="691" y="664"/>
              <a:ext cx="273" cy="272"/>
            </a:xfrm>
            <a:prstGeom prst="rect">
              <a:avLst/>
            </a:prstGeom>
            <a:solidFill>
              <a:schemeClr val="accent1"/>
            </a:solidFill>
            <a:ln w="9525">
              <a:noFill/>
              <a:miter lim="800000"/>
              <a:headEnd/>
              <a:tailEnd/>
            </a:ln>
          </p:spPr>
          <p:txBody>
            <a:bodyPr anchor="ct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US" altLang="en-US" smtClean="0">
                <a:solidFill>
                  <a:srgbClr val="393938"/>
                </a:solidFill>
              </a:endParaRPr>
            </a:p>
          </p:txBody>
        </p:sp>
        <p:sp>
          <p:nvSpPr>
            <p:cNvPr id="8" name="Rectangle 32"/>
            <p:cNvSpPr>
              <a:spLocks noChangeArrowheads="1"/>
            </p:cNvSpPr>
            <p:nvPr/>
          </p:nvSpPr>
          <p:spPr bwMode="auto">
            <a:xfrm>
              <a:off x="249" y="595"/>
              <a:ext cx="5285" cy="30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576000" tIns="46800" anchor="ct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algn="ctr" eaLnBrk="0" fontAlgn="base" hangingPunct="0">
                <a:spcBef>
                  <a:spcPct val="50000"/>
                </a:spcBef>
                <a:spcAft>
                  <a:spcPct val="0"/>
                </a:spcAft>
                <a:defRPr sz="1400">
                  <a:solidFill>
                    <a:schemeClr val="tx1"/>
                  </a:solidFill>
                  <a:latin typeface="Arial" charset="0"/>
                  <a:cs typeface="Arial" charset="0"/>
                </a:defRPr>
              </a:lvl6pPr>
              <a:lvl7pPr marL="2971800" indent="-228600" algn="ctr" eaLnBrk="0" fontAlgn="base" hangingPunct="0">
                <a:spcBef>
                  <a:spcPct val="50000"/>
                </a:spcBef>
                <a:spcAft>
                  <a:spcPct val="0"/>
                </a:spcAft>
                <a:defRPr sz="1400">
                  <a:solidFill>
                    <a:schemeClr val="tx1"/>
                  </a:solidFill>
                  <a:latin typeface="Arial" charset="0"/>
                  <a:cs typeface="Arial" charset="0"/>
                </a:defRPr>
              </a:lvl7pPr>
              <a:lvl8pPr marL="3429000" indent="-228600" algn="ctr" eaLnBrk="0" fontAlgn="base" hangingPunct="0">
                <a:spcBef>
                  <a:spcPct val="50000"/>
                </a:spcBef>
                <a:spcAft>
                  <a:spcPct val="0"/>
                </a:spcAft>
                <a:defRPr sz="1400">
                  <a:solidFill>
                    <a:schemeClr val="tx1"/>
                  </a:solidFill>
                  <a:latin typeface="Arial" charset="0"/>
                  <a:cs typeface="Arial" charset="0"/>
                </a:defRPr>
              </a:lvl8pPr>
              <a:lvl9pPr marL="3886200" indent="-228600" algn="ctr" eaLnBrk="0" fontAlgn="base" hangingPunct="0">
                <a:spcBef>
                  <a:spcPct val="50000"/>
                </a:spcBef>
                <a:spcAft>
                  <a:spcPct val="0"/>
                </a:spcAft>
                <a:defRPr sz="1400">
                  <a:solidFill>
                    <a:schemeClr val="tx1"/>
                  </a:solidFill>
                  <a:latin typeface="Arial" charset="0"/>
                  <a:cs typeface="Arial" charset="0"/>
                </a:defRPr>
              </a:lvl9pPr>
            </a:lstStyle>
            <a:p>
              <a:pPr eaLnBrk="1" hangingPunct="1">
                <a:defRPr/>
              </a:pPr>
              <a:r>
                <a:rPr lang="en-US" altLang="en-US" sz="1800" b="1" smtClean="0">
                  <a:solidFill>
                    <a:srgbClr val="FFFFFF"/>
                  </a:solidFill>
                </a:rPr>
                <a:t>Business and Economics</a:t>
              </a:r>
            </a:p>
          </p:txBody>
        </p:sp>
      </p:grpSp>
      <p:sp>
        <p:nvSpPr>
          <p:cNvPr id="3075" name="Rectangle 3"/>
          <p:cNvSpPr>
            <a:spLocks noGrp="1" noChangeArrowheads="1"/>
          </p:cNvSpPr>
          <p:nvPr>
            <p:ph type="ctrTitle"/>
          </p:nvPr>
        </p:nvSpPr>
        <p:spPr>
          <a:xfrm>
            <a:off x="971550" y="1557338"/>
            <a:ext cx="7813675" cy="1223962"/>
          </a:xfrm>
        </p:spPr>
        <p:txBody>
          <a:bodyPr tIns="45720"/>
          <a:lstStyle>
            <a:lvl1pPr>
              <a:defRPr sz="4200" b="0">
                <a:solidFill>
                  <a:schemeClr val="bg1"/>
                </a:solidFill>
              </a:defRPr>
            </a:lvl1pPr>
          </a:lstStyle>
          <a:p>
            <a:r>
              <a:rPr lang="en-US"/>
              <a:t>Click to edit Master title style</a:t>
            </a:r>
          </a:p>
        </p:txBody>
      </p:sp>
      <p:sp>
        <p:nvSpPr>
          <p:cNvPr id="3076" name="Rectangle 4"/>
          <p:cNvSpPr>
            <a:spLocks noGrp="1" noChangeArrowheads="1"/>
          </p:cNvSpPr>
          <p:nvPr>
            <p:ph type="subTitle" idx="1"/>
          </p:nvPr>
        </p:nvSpPr>
        <p:spPr>
          <a:xfrm>
            <a:off x="971550" y="2924175"/>
            <a:ext cx="7813675" cy="647700"/>
          </a:xfrm>
        </p:spPr>
        <p:txBody>
          <a:bodyPr tIns="45720"/>
          <a:lstStyle>
            <a:lvl1pPr marL="0" indent="0">
              <a:spcAft>
                <a:spcPct val="0"/>
              </a:spcAft>
              <a:buFont typeface="Wingdings" charset="2"/>
              <a:buNone/>
              <a:defRPr sz="1400">
                <a:solidFill>
                  <a:schemeClr val="bg1"/>
                </a:solidFill>
              </a:defRPr>
            </a:lvl1pPr>
          </a:lstStyle>
          <a:p>
            <a:r>
              <a:rPr lang="en-US"/>
              <a:t>Click to edit Master subtitle style</a:t>
            </a:r>
          </a:p>
        </p:txBody>
      </p:sp>
    </p:spTree>
    <p:extLst>
      <p:ext uri="{BB962C8B-B14F-4D97-AF65-F5344CB8AC3E}">
        <p14:creationId xmlns:p14="http://schemas.microsoft.com/office/powerpoint/2010/main" val="32784424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lvl1pPr>
              <a:defRPr sz="2400"/>
            </a:lvl1pPr>
            <a:lvl2pPr>
              <a:defRPr sz="2400"/>
            </a:lvl2pPr>
            <a:lvl3pPr>
              <a:defRPr sz="2400"/>
            </a:lvl3pPr>
            <a:lvl4pPr>
              <a:defRPr sz="2400"/>
            </a:lvl4pPr>
            <a:lvl5pPr>
              <a:defRPr sz="2400"/>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Rectangle 6"/>
          <p:cNvSpPr>
            <a:spLocks noGrp="1" noChangeArrowheads="1"/>
          </p:cNvSpPr>
          <p:nvPr>
            <p:ph type="sldNum" sz="quarter" idx="10"/>
          </p:nvPr>
        </p:nvSpPr>
        <p:spPr>
          <a:xfrm>
            <a:off x="8675688" y="6542088"/>
            <a:ext cx="252412" cy="127000"/>
          </a:xfrm>
        </p:spPr>
        <p:txBody>
          <a:bodyPr/>
          <a:lstStyle>
            <a:lvl1pPr>
              <a:defRPr/>
            </a:lvl1pPr>
          </a:lstStyle>
          <a:p>
            <a:fld id="{68F23644-7E13-4848-99FD-4D75A71228A8}"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1726601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6" name="Rectangle 6"/>
          <p:cNvSpPr>
            <a:spLocks noGrp="1" noChangeArrowheads="1"/>
          </p:cNvSpPr>
          <p:nvPr>
            <p:ph type="sldNum" sz="quarter" idx="12"/>
          </p:nvPr>
        </p:nvSpPr>
        <p:spPr>
          <a:ln/>
        </p:spPr>
        <p:txBody>
          <a:bodyPr/>
          <a:lstStyle>
            <a:lvl1pPr>
              <a:defRPr/>
            </a:lvl1pPr>
          </a:lstStyle>
          <a:p>
            <a:fld id="{426637CA-2CDD-41AC-8D42-A59309A79D22}"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9324506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395288" y="1663700"/>
            <a:ext cx="414496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92650" y="1663700"/>
            <a:ext cx="4144963"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7" name="Rectangle 6"/>
          <p:cNvSpPr>
            <a:spLocks noGrp="1" noChangeArrowheads="1"/>
          </p:cNvSpPr>
          <p:nvPr>
            <p:ph type="sldNum" sz="quarter" idx="12"/>
          </p:nvPr>
        </p:nvSpPr>
        <p:spPr>
          <a:ln/>
        </p:spPr>
        <p:txBody>
          <a:bodyPr/>
          <a:lstStyle>
            <a:lvl1pPr>
              <a:defRPr/>
            </a:lvl1pPr>
          </a:lstStyle>
          <a:p>
            <a:fld id="{69223F34-51B3-4CA2-B5D3-53AB8AF32255}"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2259849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9" name="Rectangle 6"/>
          <p:cNvSpPr>
            <a:spLocks noGrp="1" noChangeArrowheads="1"/>
          </p:cNvSpPr>
          <p:nvPr>
            <p:ph type="sldNum" sz="quarter" idx="12"/>
          </p:nvPr>
        </p:nvSpPr>
        <p:spPr>
          <a:ln/>
        </p:spPr>
        <p:txBody>
          <a:bodyPr/>
          <a:lstStyle>
            <a:lvl1pPr>
              <a:defRPr/>
            </a:lvl1pPr>
          </a:lstStyle>
          <a:p>
            <a:fld id="{6A939F89-797A-4B63-A79C-D64C9CF2DC26}"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41131002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5" name="Rectangle 6"/>
          <p:cNvSpPr>
            <a:spLocks noGrp="1" noChangeArrowheads="1"/>
          </p:cNvSpPr>
          <p:nvPr>
            <p:ph type="sldNum" sz="quarter" idx="12"/>
          </p:nvPr>
        </p:nvSpPr>
        <p:spPr>
          <a:ln/>
        </p:spPr>
        <p:txBody>
          <a:bodyPr/>
          <a:lstStyle>
            <a:lvl1pPr>
              <a:defRPr/>
            </a:lvl1pPr>
          </a:lstStyle>
          <a:p>
            <a:fld id="{68D69B9C-F386-496E-9B3D-163355865641}"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26273321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4" name="Rectangle 6"/>
          <p:cNvSpPr>
            <a:spLocks noGrp="1" noChangeArrowheads="1"/>
          </p:cNvSpPr>
          <p:nvPr>
            <p:ph type="sldNum" sz="quarter" idx="12"/>
          </p:nvPr>
        </p:nvSpPr>
        <p:spPr>
          <a:ln/>
        </p:spPr>
        <p:txBody>
          <a:bodyPr/>
          <a:lstStyle>
            <a:lvl1pPr>
              <a:defRPr/>
            </a:lvl1pPr>
          </a:lstStyle>
          <a:p>
            <a:fld id="{0EA8DF72-A4EA-46DA-A722-177DC7CE45CC}"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8188073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7" name="Rectangle 6"/>
          <p:cNvSpPr>
            <a:spLocks noGrp="1" noChangeArrowheads="1"/>
          </p:cNvSpPr>
          <p:nvPr>
            <p:ph type="sldNum" sz="quarter" idx="12"/>
          </p:nvPr>
        </p:nvSpPr>
        <p:spPr>
          <a:ln/>
        </p:spPr>
        <p:txBody>
          <a:bodyPr/>
          <a:lstStyle>
            <a:lvl1pPr>
              <a:defRPr/>
            </a:lvl1pPr>
          </a:lstStyle>
          <a:p>
            <a:fld id="{B3EF0C38-65A4-4608-9F63-552AD38482CB}"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3194045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7" name="Rectangle 6"/>
          <p:cNvSpPr>
            <a:spLocks noGrp="1" noChangeArrowheads="1"/>
          </p:cNvSpPr>
          <p:nvPr>
            <p:ph type="sldNum" sz="quarter" idx="12"/>
          </p:nvPr>
        </p:nvSpPr>
        <p:spPr>
          <a:ln/>
        </p:spPr>
        <p:txBody>
          <a:bodyPr/>
          <a:lstStyle>
            <a:lvl1pPr>
              <a:defRPr/>
            </a:lvl1pPr>
          </a:lstStyle>
          <a:p>
            <a:fld id="{3DE38011-76E4-405D-93A5-5D915D1D3940}"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8596280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6" name="Rectangle 6"/>
          <p:cNvSpPr>
            <a:spLocks noGrp="1" noChangeArrowheads="1"/>
          </p:cNvSpPr>
          <p:nvPr>
            <p:ph type="sldNum" sz="quarter" idx="12"/>
          </p:nvPr>
        </p:nvSpPr>
        <p:spPr>
          <a:ln/>
        </p:spPr>
        <p:txBody>
          <a:bodyPr/>
          <a:lstStyle>
            <a:lvl1pPr>
              <a:defRPr/>
            </a:lvl1pPr>
          </a:lstStyle>
          <a:p>
            <a:fld id="{74CEBFF6-FF76-4D66-879B-9D5AD9E420D8}"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272228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9100" y="944563"/>
            <a:ext cx="2124075" cy="5472112"/>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395288" y="944563"/>
            <a:ext cx="6221412" cy="5472112"/>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en-US">
              <a:solidFill>
                <a:srgbClr val="393938"/>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en-US">
              <a:solidFill>
                <a:srgbClr val="393938"/>
              </a:solidFill>
            </a:endParaRPr>
          </a:p>
        </p:txBody>
      </p:sp>
      <p:sp>
        <p:nvSpPr>
          <p:cNvPr id="6" name="Rectangle 6"/>
          <p:cNvSpPr>
            <a:spLocks noGrp="1" noChangeArrowheads="1"/>
          </p:cNvSpPr>
          <p:nvPr>
            <p:ph type="sldNum" sz="quarter" idx="12"/>
          </p:nvPr>
        </p:nvSpPr>
        <p:spPr>
          <a:ln/>
        </p:spPr>
        <p:txBody>
          <a:bodyPr/>
          <a:lstStyle>
            <a:lvl1pPr>
              <a:defRPr/>
            </a:lvl1pPr>
          </a:lstStyle>
          <a:p>
            <a:fld id="{58DF90D5-11CA-4720-9487-53E1ACCF1AD5}"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41260219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AU"/>
          </a:p>
        </p:txBody>
      </p:sp>
      <p:sp>
        <p:nvSpPr>
          <p:cNvPr id="3" name="SmartArt Placeholder 2"/>
          <p:cNvSpPr>
            <a:spLocks noGrp="1"/>
          </p:cNvSpPr>
          <p:nvPr>
            <p:ph type="dgm" idx="1"/>
          </p:nvPr>
        </p:nvSpPr>
        <p:spPr>
          <a:xfrm>
            <a:off x="914400" y="1600200"/>
            <a:ext cx="7772400" cy="4530725"/>
          </a:xfrm>
        </p:spPr>
        <p:txBody>
          <a:bodyPr>
            <a:normAutofit/>
          </a:bodyPr>
          <a:lstStyle/>
          <a:p>
            <a:pPr lvl="0"/>
            <a:endParaRPr lang="en-AU" noProof="0" dirty="0"/>
          </a:p>
        </p:txBody>
      </p:sp>
      <p:sp>
        <p:nvSpPr>
          <p:cNvPr id="4" name="Date Placeholder 3"/>
          <p:cNvSpPr>
            <a:spLocks noGrp="1"/>
          </p:cNvSpPr>
          <p:nvPr>
            <p:ph type="dt" sz="half" idx="10"/>
          </p:nvPr>
        </p:nvSpPr>
        <p:spPr>
          <a:xfrm>
            <a:off x="914400" y="6251575"/>
            <a:ext cx="2505075" cy="457200"/>
          </a:xfrm>
        </p:spPr>
        <p:txBody>
          <a:bodyPr/>
          <a:lstStyle>
            <a:lvl1pPr>
              <a:defRPr/>
            </a:lvl1pPr>
          </a:lstStyle>
          <a:p>
            <a:endParaRPr lang="en-US" altLang="en-US">
              <a:solidFill>
                <a:srgbClr val="393938"/>
              </a:solidFill>
            </a:endParaRPr>
          </a:p>
        </p:txBody>
      </p:sp>
      <p:sp>
        <p:nvSpPr>
          <p:cNvPr id="5" name="Footer Placeholder 4"/>
          <p:cNvSpPr>
            <a:spLocks noGrp="1"/>
          </p:cNvSpPr>
          <p:nvPr>
            <p:ph type="ftr" sz="quarter" idx="11"/>
          </p:nvPr>
        </p:nvSpPr>
        <p:spPr>
          <a:xfrm>
            <a:off x="3352800" y="6248400"/>
            <a:ext cx="2971800" cy="457200"/>
          </a:xfrm>
        </p:spPr>
        <p:txBody>
          <a:bodyPr/>
          <a:lstStyle>
            <a:lvl1pPr>
              <a:defRPr/>
            </a:lvl1pPr>
          </a:lstStyle>
          <a:p>
            <a:endParaRPr lang="en-US" altLang="en-US">
              <a:solidFill>
                <a:srgbClr val="393938"/>
              </a:solidFill>
            </a:endParaRPr>
          </a:p>
        </p:txBody>
      </p:sp>
      <p:sp>
        <p:nvSpPr>
          <p:cNvPr id="6" name="Slide Number Placeholder 5"/>
          <p:cNvSpPr>
            <a:spLocks noGrp="1"/>
          </p:cNvSpPr>
          <p:nvPr>
            <p:ph type="sldNum" sz="quarter" idx="12"/>
          </p:nvPr>
        </p:nvSpPr>
        <p:spPr>
          <a:xfrm>
            <a:off x="6781800" y="6248400"/>
            <a:ext cx="1905000" cy="457200"/>
          </a:xfrm>
        </p:spPr>
        <p:txBody>
          <a:bodyPr/>
          <a:lstStyle>
            <a:lvl1pPr>
              <a:defRPr/>
            </a:lvl1pPr>
          </a:lstStyle>
          <a:p>
            <a:r>
              <a:rPr lang="en-AU" altLang="en-US">
                <a:solidFill>
                  <a:srgbClr val="393938"/>
                </a:solidFill>
              </a:rPr>
              <a:t/>
            </a:r>
            <a:br>
              <a:rPr lang="en-AU" altLang="en-US">
                <a:solidFill>
                  <a:srgbClr val="393938"/>
                </a:solidFill>
              </a:rPr>
            </a:br>
            <a:fld id="{1C561E70-A9CC-4D69-AFEB-8C233D8B3BC9}" type="slidenum">
              <a:rPr lang="en-AU" altLang="en-US">
                <a:solidFill>
                  <a:srgbClr val="393938"/>
                </a:solidFill>
              </a:rPr>
              <a:pPr/>
              <a:t>‹#›</a:t>
            </a:fld>
            <a:endParaRPr lang="en-AU" altLang="en-US">
              <a:solidFill>
                <a:srgbClr val="393938"/>
              </a:solidFill>
            </a:endParaRPr>
          </a:p>
        </p:txBody>
      </p:sp>
    </p:spTree>
    <p:extLst>
      <p:ext uri="{BB962C8B-B14F-4D97-AF65-F5344CB8AC3E}">
        <p14:creationId xmlns:p14="http://schemas.microsoft.com/office/powerpoint/2010/main" val="2830614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12700"/>
            <a:ext cx="10668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066800" y="6172200"/>
            <a:ext cx="7086600" cy="685800"/>
          </a:xfrm>
          <a:prstGeom prst="rect">
            <a:avLst/>
          </a:prstGeom>
          <a:gradFill flip="none" rotWithShape="1">
            <a:gsLst>
              <a:gs pos="0">
                <a:srgbClr val="99CCFF"/>
              </a:gs>
              <a:gs pos="50000">
                <a:srgbClr val="99CCFF">
                  <a:shade val="67500"/>
                  <a:satMod val="115000"/>
                </a:srgbClr>
              </a:gs>
              <a:gs pos="100000">
                <a:srgbClr val="99CCFF">
                  <a:shade val="100000"/>
                  <a:satMod val="115000"/>
                </a:srgbClr>
              </a:gs>
            </a:gsLst>
            <a:path path="circle">
              <a:fillToRect l="100000" t="100000"/>
            </a:path>
            <a:tileRect r="-100000" b="-100000"/>
          </a:gradFill>
          <a:ln>
            <a:noFill/>
          </a:ln>
          <a:effectLst>
            <a:outerShdw blurRad="40000" dist="23000" dir="5400000" rotWithShape="0">
              <a:srgbClr val="808080">
                <a:alpha val="34999"/>
              </a:srgbClr>
            </a:outerShdw>
          </a:effectLst>
          <a:extLst/>
        </p:spPr>
        <p:txBody>
          <a:bodyPr/>
          <a:lstStyle/>
          <a:p>
            <a:pPr eaLnBrk="1" fontAlgn="auto" hangingPunct="1">
              <a:spcBef>
                <a:spcPts val="0"/>
              </a:spcBef>
              <a:spcAft>
                <a:spcPts val="0"/>
              </a:spcAft>
              <a:defRPr/>
            </a:pPr>
            <a:endParaRPr lang="en-US" sz="1800" kern="0" dirty="0">
              <a:solidFill>
                <a:srgbClr val="FFCC00"/>
              </a:solidFill>
              <a:latin typeface="Times New Roman" charset="0"/>
              <a:cs typeface="+mn-cs"/>
            </a:endParaRPr>
          </a:p>
        </p:txBody>
      </p:sp>
      <p:sp>
        <p:nvSpPr>
          <p:cNvPr id="1030" name="Rectangle 24"/>
          <p:cNvSpPr>
            <a:spLocks noChangeArrowheads="1"/>
          </p:cNvSpPr>
          <p:nvPr/>
        </p:nvSpPr>
        <p:spPr bwMode="auto">
          <a:xfrm>
            <a:off x="8153400" y="6172200"/>
            <a:ext cx="990600" cy="68580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endParaRPr lang="en-US" altLang="en-US" dirty="0"/>
          </a:p>
        </p:txBody>
      </p:sp>
      <p:sp>
        <p:nvSpPr>
          <p:cNvPr id="1031" name="Rectangle 6"/>
          <p:cNvSpPr>
            <a:spLocks noGrp="1" noChangeArrowheads="1"/>
          </p:cNvSpPr>
          <p:nvPr>
            <p:ph type="title"/>
          </p:nvPr>
        </p:nvSpPr>
        <p:spPr bwMode="auto">
          <a:xfrm>
            <a:off x="1187450" y="190500"/>
            <a:ext cx="772795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endParaRPr lang="en-AU" altLang="en-US" smtClean="0"/>
          </a:p>
        </p:txBody>
      </p:sp>
      <p:sp>
        <p:nvSpPr>
          <p:cNvPr id="1032" name="Rectangle 7"/>
          <p:cNvSpPr>
            <a:spLocks noGrp="1" noChangeArrowheads="1"/>
          </p:cNvSpPr>
          <p:nvPr>
            <p:ph type="body" idx="1"/>
          </p:nvPr>
        </p:nvSpPr>
        <p:spPr bwMode="auto">
          <a:xfrm>
            <a:off x="1209675" y="1258888"/>
            <a:ext cx="7705725"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AU" altLang="en-US" smtClean="0"/>
          </a:p>
        </p:txBody>
      </p:sp>
      <p:sp>
        <p:nvSpPr>
          <p:cNvPr id="1033" name="Rectangle 23"/>
          <p:cNvSpPr txBox="1">
            <a:spLocks noChangeArrowheads="1"/>
          </p:cNvSpPr>
          <p:nvPr/>
        </p:nvSpPr>
        <p:spPr bwMode="auto">
          <a:xfrm>
            <a:off x="8229600" y="6238875"/>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defRPr/>
            </a:pPr>
            <a:r>
              <a:rPr lang="en-US" altLang="en-US" sz="1400" b="1">
                <a:latin typeface="Arial" panose="020B0604020202020204" pitchFamily="34" charset="0"/>
              </a:rPr>
              <a:t>14-</a:t>
            </a:r>
            <a:fld id="{A29F584A-3A74-43D9-8C9C-38B8284FA565}" type="slidenum">
              <a:rPr lang="en-US" altLang="en-US" sz="1400" b="1" smtClean="0">
                <a:latin typeface="Arial" panose="020B0604020202020204" pitchFamily="34" charset="0"/>
              </a:rPr>
              <a:pPr algn="ctr" eaLnBrk="1" hangingPunct="1">
                <a:spcBef>
                  <a:spcPct val="50000"/>
                </a:spcBef>
                <a:defRPr/>
              </a:pPr>
              <a:t>‹#›</a:t>
            </a:fld>
            <a:endParaRPr lang="en-US" altLang="en-US" sz="1400" b="1">
              <a:latin typeface="Arial" panose="020B0604020202020204" pitchFamily="34" charset="0"/>
            </a:endParaRPr>
          </a:p>
        </p:txBody>
      </p:sp>
      <p:sp>
        <p:nvSpPr>
          <p:cNvPr id="1034" name="TextBox 10"/>
          <p:cNvSpPr txBox="1">
            <a:spLocks noChangeArrowheads="1"/>
          </p:cNvSpPr>
          <p:nvPr/>
        </p:nvSpPr>
        <p:spPr bwMode="auto">
          <a:xfrm>
            <a:off x="1447800" y="6305550"/>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37931725" indent="-37474525">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n-US" altLang="en-US" sz="1000" b="1" dirty="0">
                <a:latin typeface="Arial" panose="020B0604020202020204" pitchFamily="34" charset="0"/>
              </a:rPr>
              <a:t>Copyright © 2017 McGraw-Hill </a:t>
            </a:r>
            <a:r>
              <a:rPr lang="en-AU" altLang="en-US" sz="1000" b="1" dirty="0">
                <a:solidFill>
                  <a:srgbClr val="000000"/>
                </a:solidFill>
                <a:latin typeface="Arial" panose="020B0604020202020204" pitchFamily="34" charset="0"/>
              </a:rPr>
              <a:t>Education (Australia) Pty Ltd </a:t>
            </a:r>
            <a:endParaRPr lang="en-US" altLang="en-US" sz="1000" b="1" dirty="0">
              <a:latin typeface="Arial" panose="020B0604020202020204" pitchFamily="34" charset="0"/>
            </a:endParaRPr>
          </a:p>
          <a:p>
            <a:pPr eaLnBrk="1" hangingPunct="1">
              <a:defRPr/>
            </a:pPr>
            <a:r>
              <a:rPr lang="en-US" altLang="en-US" sz="1000" b="1" dirty="0" err="1">
                <a:latin typeface="Arial" panose="020B0604020202020204" pitchFamily="34" charset="0"/>
              </a:rPr>
              <a:t>Langfield</a:t>
            </a:r>
            <a:r>
              <a:rPr lang="en-US" altLang="en-US" sz="1000" b="1" dirty="0">
                <a:latin typeface="Arial" panose="020B0604020202020204" pitchFamily="34" charset="0"/>
              </a:rPr>
              <a:t>-Smith, Smith, Andon, Hilton, Thorne </a:t>
            </a:r>
            <a:r>
              <a:rPr lang="en-US" altLang="en-US" sz="1000" b="1" i="1" dirty="0">
                <a:latin typeface="Arial" panose="020B0604020202020204" pitchFamily="34" charset="0"/>
              </a:rPr>
              <a:t>Management Accounting, </a:t>
            </a:r>
            <a:r>
              <a:rPr lang="en-US" altLang="en-US" sz="1000" b="1" dirty="0">
                <a:latin typeface="Arial" panose="020B0604020202020204" pitchFamily="34" charset="0"/>
              </a:rPr>
              <a:t>8e</a:t>
            </a:r>
            <a:endParaRPr lang="en-US" altLang="en-US" sz="1000" b="1" dirty="0">
              <a:latin typeface="Arial" panose="020B0604020202020204" pitchFamily="34" charset="0"/>
              <a:sym typeface="Symbol" panose="05050102010706020507" pitchFamily="18" charset="2"/>
            </a:endParaRPr>
          </a:p>
        </p:txBody>
      </p:sp>
      <p:pic>
        <p:nvPicPr>
          <p:cNvPr id="1035" name="Picture 9"/>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42900" y="6251575"/>
            <a:ext cx="419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hf hdr="0" dt="0"/>
  <p:txStyles>
    <p:titleStyle>
      <a:lvl1pPr algn="l" rtl="0" eaLnBrk="1" fontAlgn="base" hangingPunct="1">
        <a:spcBef>
          <a:spcPct val="0"/>
        </a:spcBef>
        <a:spcAft>
          <a:spcPct val="0"/>
        </a:spcAft>
        <a:defRPr kumimoji="1" sz="4000" b="1">
          <a:solidFill>
            <a:srgbClr val="008000"/>
          </a:solidFill>
          <a:latin typeface="+mj-lt"/>
          <a:ea typeface="ヒラギノ角ゴ Pro W3" charset="-128"/>
          <a:cs typeface="ヒラギノ角ゴ Pro W3" charset="-128"/>
        </a:defRPr>
      </a:lvl1pPr>
      <a:lvl2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2pPr>
      <a:lvl3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3pPr>
      <a:lvl4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4pPr>
      <a:lvl5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kumimoji="1" sz="3600" b="1">
          <a:solidFill>
            <a:srgbClr val="000099"/>
          </a:solidFill>
          <a:latin typeface="Arial" charset="0"/>
        </a:defRPr>
      </a:lvl6pPr>
      <a:lvl7pPr marL="914400" algn="l" rtl="0" eaLnBrk="1" fontAlgn="base" hangingPunct="1">
        <a:spcBef>
          <a:spcPct val="0"/>
        </a:spcBef>
        <a:spcAft>
          <a:spcPct val="0"/>
        </a:spcAft>
        <a:defRPr kumimoji="1" sz="3600" b="1">
          <a:solidFill>
            <a:srgbClr val="000099"/>
          </a:solidFill>
          <a:latin typeface="Arial" charset="0"/>
        </a:defRPr>
      </a:lvl7pPr>
      <a:lvl8pPr marL="1371600" algn="l" rtl="0" eaLnBrk="1" fontAlgn="base" hangingPunct="1">
        <a:spcBef>
          <a:spcPct val="0"/>
        </a:spcBef>
        <a:spcAft>
          <a:spcPct val="0"/>
        </a:spcAft>
        <a:defRPr kumimoji="1" sz="3600" b="1">
          <a:solidFill>
            <a:srgbClr val="000099"/>
          </a:solidFill>
          <a:latin typeface="Arial" charset="0"/>
        </a:defRPr>
      </a:lvl8pPr>
      <a:lvl9pPr marL="1828800" algn="l" rtl="0" eaLnBrk="1" fontAlgn="base" hangingPunct="1">
        <a:spcBef>
          <a:spcPct val="0"/>
        </a:spcBef>
        <a:spcAft>
          <a:spcPct val="0"/>
        </a:spcAft>
        <a:defRPr kumimoji="1" sz="3600" b="1">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kumimoji="1" sz="3200">
          <a:solidFill>
            <a:schemeClr val="tx1"/>
          </a:solidFill>
          <a:latin typeface="+mn-lt"/>
          <a:ea typeface="ヒラギノ角ゴ Pro W3" charset="-128"/>
          <a:cs typeface="ヒラギノ角ゴ Pro W3" charset="-128"/>
        </a:defRPr>
      </a:lvl1pPr>
      <a:lvl2pPr marL="742950" indent="-285750" algn="l" rtl="0" eaLnBrk="1" fontAlgn="base" hangingPunct="1">
        <a:spcBef>
          <a:spcPct val="20000"/>
        </a:spcBef>
        <a:spcAft>
          <a:spcPct val="0"/>
        </a:spcAft>
        <a:buClr>
          <a:schemeClr val="tx1"/>
        </a:buClr>
        <a:buFont typeface="Arial" panose="020B0604020202020204" pitchFamily="34" charset="0"/>
        <a:buChar char="–"/>
        <a:defRPr kumimoji="1" sz="2800">
          <a:solidFill>
            <a:schemeClr val="tx1"/>
          </a:solidFill>
          <a:latin typeface="+mn-lt"/>
          <a:ea typeface="ヒラギノ角ゴ Pro W3" charset="-128"/>
        </a:defRPr>
      </a:lvl2pPr>
      <a:lvl3pPr marL="1143000" indent="-228600" algn="l" rtl="0" eaLnBrk="1" fontAlgn="base" hangingPunct="1">
        <a:spcBef>
          <a:spcPct val="20000"/>
        </a:spcBef>
        <a:spcAft>
          <a:spcPct val="0"/>
        </a:spcAft>
        <a:buClr>
          <a:schemeClr val="tx1"/>
        </a:buClr>
        <a:buFont typeface="Wingdings" panose="05000000000000000000" pitchFamily="2" charset="2"/>
        <a:buChar char="§"/>
        <a:defRPr kumimoji="1" sz="2400">
          <a:solidFill>
            <a:schemeClr val="tx1"/>
          </a:solidFill>
          <a:latin typeface="+mn-lt"/>
          <a:ea typeface="ヒラギノ角ゴ Pro W3" charset="-128"/>
        </a:defRPr>
      </a:lvl3pPr>
      <a:lvl4pPr marL="1600200" indent="-228600" algn="l" rtl="0" eaLnBrk="1" fontAlgn="base" hangingPunct="1">
        <a:spcBef>
          <a:spcPct val="20000"/>
        </a:spcBef>
        <a:spcAft>
          <a:spcPct val="0"/>
        </a:spcAft>
        <a:buClr>
          <a:schemeClr val="tx1"/>
        </a:buClr>
        <a:buChar char="•"/>
        <a:defRPr kumimoji="1" sz="2000">
          <a:solidFill>
            <a:schemeClr val="tx1"/>
          </a:solidFill>
          <a:latin typeface="+mn-lt"/>
          <a:ea typeface="ヒラギノ角ゴ Pro W3" charset="-128"/>
        </a:defRPr>
      </a:lvl4pPr>
      <a:lvl5pPr marL="2057400" indent="-228600" algn="l" rtl="0" eaLnBrk="1" fontAlgn="base" hangingPunct="1">
        <a:spcBef>
          <a:spcPct val="20000"/>
        </a:spcBef>
        <a:spcAft>
          <a:spcPct val="0"/>
        </a:spcAft>
        <a:buClr>
          <a:schemeClr val="tx1"/>
        </a:buClr>
        <a:buFont typeface="Arial" panose="020B0604020202020204" pitchFamily="34" charset="0"/>
        <a:defRPr kumimoji="1">
          <a:solidFill>
            <a:schemeClr val="tx1"/>
          </a:solidFill>
          <a:latin typeface="+mn-lt"/>
          <a:ea typeface="ヒラギノ角ゴ Pro W3" charset="-128"/>
        </a:defRPr>
      </a:lvl5pPr>
      <a:lvl6pPr marL="25146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6pPr>
      <a:lvl7pPr marL="29718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7pPr>
      <a:lvl8pPr marL="34290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8pPr>
      <a:lvl9pPr marL="38862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23850" y="33337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a:lvl1pPr>
          </a:lstStyle>
          <a:p>
            <a:endParaRPr lang="en-US" altLang="en-US" sz="1400" smtClean="0">
              <a:solidFill>
                <a:srgbClr val="393938"/>
              </a:solidFill>
              <a:latin typeface="Arial" panose="020B0604020202020204" pitchFamily="34" charset="0"/>
            </a:endParaRPr>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a:lvl1pPr>
          </a:lstStyle>
          <a:p>
            <a:endParaRPr lang="en-US" altLang="en-US" sz="1400" smtClean="0">
              <a:solidFill>
                <a:srgbClr val="393938"/>
              </a:solidFill>
              <a:latin typeface="Arial" panose="020B0604020202020204" pitchFamily="34" charset="0"/>
            </a:endParaRPr>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a:lvl1pPr>
          </a:lstStyle>
          <a:p>
            <a:fld id="{B4015879-9810-4BDC-87B1-D82630035875}" type="slidenum">
              <a:rPr lang="en-AU" altLang="en-US" sz="1400" smtClean="0">
                <a:solidFill>
                  <a:srgbClr val="393938"/>
                </a:solidFill>
                <a:latin typeface="Arial" panose="020B0604020202020204" pitchFamily="34" charset="0"/>
              </a:rPr>
              <a:pPr/>
              <a:t>‹#›</a:t>
            </a:fld>
            <a:endParaRPr lang="en-AU" altLang="en-US" sz="1400" smtClean="0">
              <a:solidFill>
                <a:srgbClr val="393938"/>
              </a:solidFill>
              <a:latin typeface="Arial" panose="020B0604020202020204" pitchFamily="34" charset="0"/>
            </a:endParaRPr>
          </a:p>
        </p:txBody>
      </p:sp>
    </p:spTree>
    <p:extLst>
      <p:ext uri="{BB962C8B-B14F-4D97-AF65-F5344CB8AC3E}">
        <p14:creationId xmlns:p14="http://schemas.microsoft.com/office/powerpoint/2010/main" val="671000731"/>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Arial" charset="0"/>
          <a:cs typeface="Arial" charset="0"/>
        </a:defRPr>
      </a:lvl2pPr>
      <a:lvl3pPr algn="ctr" rtl="0" eaLnBrk="0" fontAlgn="base" hangingPunct="0">
        <a:spcBef>
          <a:spcPct val="0"/>
        </a:spcBef>
        <a:spcAft>
          <a:spcPct val="0"/>
        </a:spcAft>
        <a:defRPr sz="4400">
          <a:solidFill>
            <a:schemeClr val="tx2"/>
          </a:solidFill>
          <a:latin typeface="Arial" charset="0"/>
          <a:ea typeface="Arial" charset="0"/>
          <a:cs typeface="Arial" charset="0"/>
        </a:defRPr>
      </a:lvl3pPr>
      <a:lvl4pPr algn="ctr" rtl="0" eaLnBrk="0" fontAlgn="base" hangingPunct="0">
        <a:spcBef>
          <a:spcPct val="0"/>
        </a:spcBef>
        <a:spcAft>
          <a:spcPct val="0"/>
        </a:spcAft>
        <a:defRPr sz="4400">
          <a:solidFill>
            <a:schemeClr val="tx2"/>
          </a:solidFill>
          <a:latin typeface="Arial" charset="0"/>
          <a:ea typeface="Arial" charset="0"/>
          <a:cs typeface="Arial" charset="0"/>
        </a:defRPr>
      </a:lvl4pPr>
      <a:lvl5pPr algn="ctr" rtl="0" eaLnBrk="0" fontAlgn="base" hangingPunct="0">
        <a:spcBef>
          <a:spcPct val="0"/>
        </a:spcBef>
        <a:spcAft>
          <a:spcPct val="0"/>
        </a:spcAft>
        <a:defRPr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944563"/>
            <a:ext cx="8497887"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AU" altLang="en-US" smtClean="0"/>
              <a:t>Click to edit Master title style</a:t>
            </a:r>
          </a:p>
        </p:txBody>
      </p:sp>
      <p:sp>
        <p:nvSpPr>
          <p:cNvPr id="1027" name="Rectangle 3"/>
          <p:cNvSpPr>
            <a:spLocks noGrp="1" noChangeArrowheads="1"/>
          </p:cNvSpPr>
          <p:nvPr>
            <p:ph type="body" idx="1"/>
          </p:nvPr>
        </p:nvSpPr>
        <p:spPr bwMode="auto">
          <a:xfrm>
            <a:off x="395288" y="1663700"/>
            <a:ext cx="844232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2"/>
            <a:r>
              <a:rPr lang="en-AU" altLang="en-US" smtClean="0"/>
              <a:t>Fourth level</a:t>
            </a:r>
          </a:p>
          <a:p>
            <a:pPr lvl="3"/>
            <a:r>
              <a:rPr lang="en-AU" altLang="en-US" smtClean="0"/>
              <a:t>Fifth level</a:t>
            </a:r>
          </a:p>
        </p:txBody>
      </p:sp>
      <p:sp>
        <p:nvSpPr>
          <p:cNvPr id="1028" name="Rectangle 4"/>
          <p:cNvSpPr>
            <a:spLocks noGrp="1" noChangeArrowheads="1"/>
          </p:cNvSpPr>
          <p:nvPr>
            <p:ph type="dt" sz="half" idx="2"/>
          </p:nvPr>
        </p:nvSpPr>
        <p:spPr bwMode="auto">
          <a:xfrm>
            <a:off x="7345363" y="6542088"/>
            <a:ext cx="1196975" cy="14446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defRPr sz="900"/>
            </a:lvl1pPr>
          </a:lstStyle>
          <a:p>
            <a:endParaRPr lang="en-US" altLang="en-US" smtClean="0">
              <a:solidFill>
                <a:srgbClr val="393938"/>
              </a:solidFill>
              <a:latin typeface="Arial" panose="020B0604020202020204" pitchFamily="34" charset="0"/>
            </a:endParaRPr>
          </a:p>
        </p:txBody>
      </p:sp>
      <p:sp>
        <p:nvSpPr>
          <p:cNvPr id="1029" name="Rectangle 5"/>
          <p:cNvSpPr>
            <a:spLocks noGrp="1" noChangeArrowheads="1"/>
          </p:cNvSpPr>
          <p:nvPr>
            <p:ph type="ftr" sz="quarter" idx="3"/>
          </p:nvPr>
        </p:nvSpPr>
        <p:spPr bwMode="auto">
          <a:xfrm>
            <a:off x="270033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r" eaLnBrk="1" hangingPunct="1">
              <a:defRPr sz="900" b="1"/>
            </a:lvl1pPr>
          </a:lstStyle>
          <a:p>
            <a:endParaRPr lang="en-US" altLang="en-US" smtClean="0">
              <a:solidFill>
                <a:srgbClr val="393938"/>
              </a:solidFill>
              <a:latin typeface="Arial" panose="020B0604020202020204" pitchFamily="34" charset="0"/>
            </a:endParaRP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1" hangingPunct="1">
              <a:defRPr sz="900" b="1">
                <a:solidFill>
                  <a:schemeClr val="tx2"/>
                </a:solidFill>
              </a:defRPr>
            </a:lvl1pPr>
          </a:lstStyle>
          <a:p>
            <a:fld id="{B92766EE-C7A2-44EE-B594-07F45B472D35}" type="slidenum">
              <a:rPr lang="en-AU" altLang="en-US" smtClean="0">
                <a:solidFill>
                  <a:srgbClr val="393938"/>
                </a:solidFill>
                <a:latin typeface="Arial" panose="020B0604020202020204" pitchFamily="34" charset="0"/>
              </a:rPr>
              <a:pPr/>
              <a:t>‹#›</a:t>
            </a:fld>
            <a:endParaRPr lang="en-AU" altLang="en-US" smtClean="0">
              <a:solidFill>
                <a:srgbClr val="393938"/>
              </a:solidFill>
              <a:latin typeface="Arial" panose="020B0604020202020204" pitchFamily="34" charset="0"/>
            </a:endParaRPr>
          </a:p>
        </p:txBody>
      </p:sp>
      <p:pic>
        <p:nvPicPr>
          <p:cNvPr id="1031" name="Picture 13" descr="Monash_logo_rg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57188" y="6489700"/>
            <a:ext cx="1800225"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Line 18"/>
          <p:cNvSpPr>
            <a:spLocks noChangeShapeType="1"/>
          </p:cNvSpPr>
          <p:nvPr/>
        </p:nvSpPr>
        <p:spPr bwMode="auto">
          <a:xfrm>
            <a:off x="8624888" y="6546850"/>
            <a:ext cx="0" cy="1079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sz="1400" smtClean="0">
              <a:solidFill>
                <a:srgbClr val="393938"/>
              </a:solidFill>
              <a:latin typeface="Arial" panose="020B0604020202020204" pitchFamily="34" charset="0"/>
            </a:endParaRPr>
          </a:p>
        </p:txBody>
      </p:sp>
      <p:grpSp>
        <p:nvGrpSpPr>
          <p:cNvPr id="1033" name="Group 29"/>
          <p:cNvGrpSpPr>
            <a:grpSpLocks/>
          </p:cNvGrpSpPr>
          <p:nvPr/>
        </p:nvGrpSpPr>
        <p:grpSpPr bwMode="auto">
          <a:xfrm>
            <a:off x="395288" y="368300"/>
            <a:ext cx="8389937" cy="417513"/>
            <a:chOff x="249" y="232"/>
            <a:chExt cx="5285" cy="263"/>
          </a:xfrm>
        </p:grpSpPr>
        <p:sp>
          <p:nvSpPr>
            <p:cNvPr id="1034" name="Rectangle 16"/>
            <p:cNvSpPr>
              <a:spLocks noChangeArrowheads="1"/>
            </p:cNvSpPr>
            <p:nvPr/>
          </p:nvSpPr>
          <p:spPr bwMode="auto">
            <a:xfrm>
              <a:off x="249" y="232"/>
              <a:ext cx="5285" cy="205"/>
            </a:xfrm>
            <a:prstGeom prst="rect">
              <a:avLst/>
            </a:prstGeom>
            <a:solidFill>
              <a:schemeClr val="accent1"/>
            </a:solidFill>
            <a:ln w="9525">
              <a:noFill/>
              <a:miter lim="800000"/>
              <a:headEnd/>
              <a:tailEnd/>
            </a:ln>
          </p:spPr>
          <p:txBody>
            <a:bodyPr wrap="none" anchor="ct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US" altLang="en-US" smtClean="0">
                <a:solidFill>
                  <a:srgbClr val="393938"/>
                </a:solidFill>
              </a:endParaRPr>
            </a:p>
          </p:txBody>
        </p:sp>
        <p:sp>
          <p:nvSpPr>
            <p:cNvPr id="1035" name="Rectangle 28"/>
            <p:cNvSpPr>
              <a:spLocks noChangeArrowheads="1"/>
            </p:cNvSpPr>
            <p:nvPr userDrawn="1"/>
          </p:nvSpPr>
          <p:spPr bwMode="auto">
            <a:xfrm rot="2700000">
              <a:off x="399" y="314"/>
              <a:ext cx="182" cy="181"/>
            </a:xfrm>
            <a:prstGeom prst="rect">
              <a:avLst/>
            </a:prstGeom>
            <a:solidFill>
              <a:schemeClr val="accent1"/>
            </a:solidFill>
            <a:ln w="9525">
              <a:noFill/>
              <a:miter lim="800000"/>
              <a:headEnd/>
              <a:tailEnd/>
            </a:ln>
          </p:spPr>
          <p:txBody>
            <a:bodyPr anchor="ctr">
              <a:spAutoFit/>
            </a:bodyPr>
            <a:lstStyle>
              <a:lvl1pPr>
                <a:defRPr sz="1400">
                  <a:solidFill>
                    <a:schemeClr val="tx1"/>
                  </a:solidFill>
                  <a:latin typeface="Arial" panose="020B0604020202020204" pitchFamily="34" charset="0"/>
                  <a:cs typeface="Arial" panose="020B0604020202020204" pitchFamily="34" charset="0"/>
                </a:defRPr>
              </a:lvl1pPr>
              <a:lvl2pPr marL="742950" indent="-285750">
                <a:defRPr sz="1400">
                  <a:solidFill>
                    <a:schemeClr val="tx1"/>
                  </a:solidFill>
                  <a:latin typeface="Arial" panose="020B0604020202020204" pitchFamily="34" charset="0"/>
                  <a:cs typeface="Arial" panose="020B0604020202020204" pitchFamily="34" charset="0"/>
                </a:defRPr>
              </a:lvl2pPr>
              <a:lvl3pPr marL="1143000" indent="-228600">
                <a:defRPr sz="1400">
                  <a:solidFill>
                    <a:schemeClr val="tx1"/>
                  </a:solidFill>
                  <a:latin typeface="Arial" panose="020B0604020202020204" pitchFamily="34" charset="0"/>
                  <a:cs typeface="Arial" panose="020B0604020202020204" pitchFamily="34" charset="0"/>
                </a:defRPr>
              </a:lvl3pPr>
              <a:lvl4pPr marL="1600200" indent="-228600">
                <a:defRPr sz="1400">
                  <a:solidFill>
                    <a:schemeClr val="tx1"/>
                  </a:solidFill>
                  <a:latin typeface="Arial" panose="020B0604020202020204" pitchFamily="34" charset="0"/>
                  <a:cs typeface="Arial" panose="020B0604020202020204" pitchFamily="34" charset="0"/>
                </a:defRPr>
              </a:lvl4pPr>
              <a:lvl5pPr marL="2057400" indent="-22860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endParaRPr lang="en-US" altLang="en-US" smtClean="0">
                <a:solidFill>
                  <a:srgbClr val="393938"/>
                </a:solidFill>
              </a:endParaRPr>
            </a:p>
          </p:txBody>
        </p:sp>
      </p:grpSp>
    </p:spTree>
    <p:extLst>
      <p:ext uri="{BB962C8B-B14F-4D97-AF65-F5344CB8AC3E}">
        <p14:creationId xmlns:p14="http://schemas.microsoft.com/office/powerpoint/2010/main" val="2371609257"/>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Arial" charset="0"/>
          <a:cs typeface="Arial" charset="0"/>
        </a:defRPr>
      </a:lvl2pPr>
      <a:lvl3pPr algn="l" rtl="0" eaLnBrk="0" fontAlgn="base" hangingPunct="0">
        <a:spcBef>
          <a:spcPct val="0"/>
        </a:spcBef>
        <a:spcAft>
          <a:spcPct val="0"/>
        </a:spcAft>
        <a:defRPr sz="3200" b="1">
          <a:solidFill>
            <a:schemeClr val="tx2"/>
          </a:solidFill>
          <a:latin typeface="Arial" charset="0"/>
          <a:ea typeface="Arial" charset="0"/>
          <a:cs typeface="Arial" charset="0"/>
        </a:defRPr>
      </a:lvl3pPr>
      <a:lvl4pPr algn="l" rtl="0" eaLnBrk="0" fontAlgn="base" hangingPunct="0">
        <a:spcBef>
          <a:spcPct val="0"/>
        </a:spcBef>
        <a:spcAft>
          <a:spcPct val="0"/>
        </a:spcAft>
        <a:defRPr sz="3200" b="1">
          <a:solidFill>
            <a:schemeClr val="tx2"/>
          </a:solidFill>
          <a:latin typeface="Arial" charset="0"/>
          <a:ea typeface="Arial" charset="0"/>
          <a:cs typeface="Arial" charset="0"/>
        </a:defRPr>
      </a:lvl4pPr>
      <a:lvl5pPr algn="l" rtl="0" eaLnBrk="0" fontAlgn="base" hangingPunct="0">
        <a:spcBef>
          <a:spcPct val="0"/>
        </a:spcBef>
        <a:spcAft>
          <a:spcPct val="0"/>
        </a:spcAft>
        <a:defRPr sz="3200" b="1">
          <a:solidFill>
            <a:schemeClr val="tx2"/>
          </a:solidFill>
          <a:latin typeface="Arial" charset="0"/>
          <a:ea typeface="Arial" charset="0"/>
          <a:cs typeface="Arial" charset="0"/>
        </a:defRPr>
      </a:lvl5pPr>
      <a:lvl6pPr marL="457200" algn="l" rtl="0" fontAlgn="base">
        <a:spcBef>
          <a:spcPct val="0"/>
        </a:spcBef>
        <a:spcAft>
          <a:spcPct val="0"/>
        </a:spcAft>
        <a:defRPr sz="3200" b="1">
          <a:solidFill>
            <a:schemeClr val="tx2"/>
          </a:solidFill>
          <a:latin typeface="Arial" charset="0"/>
          <a:ea typeface="Arial" charset="0"/>
          <a:cs typeface="Arial" charset="0"/>
        </a:defRPr>
      </a:lvl6pPr>
      <a:lvl7pPr marL="914400" algn="l" rtl="0" fontAlgn="base">
        <a:spcBef>
          <a:spcPct val="0"/>
        </a:spcBef>
        <a:spcAft>
          <a:spcPct val="0"/>
        </a:spcAft>
        <a:defRPr sz="3200" b="1">
          <a:solidFill>
            <a:schemeClr val="tx2"/>
          </a:solidFill>
          <a:latin typeface="Arial" charset="0"/>
          <a:ea typeface="Arial" charset="0"/>
          <a:cs typeface="Arial" charset="0"/>
        </a:defRPr>
      </a:lvl7pPr>
      <a:lvl8pPr marL="1371600" algn="l" rtl="0" fontAlgn="base">
        <a:spcBef>
          <a:spcPct val="0"/>
        </a:spcBef>
        <a:spcAft>
          <a:spcPct val="0"/>
        </a:spcAft>
        <a:defRPr sz="3200" b="1">
          <a:solidFill>
            <a:schemeClr val="tx2"/>
          </a:solidFill>
          <a:latin typeface="Arial" charset="0"/>
          <a:ea typeface="Arial" charset="0"/>
          <a:cs typeface="Arial" charset="0"/>
        </a:defRPr>
      </a:lvl8pPr>
      <a:lvl9pPr marL="1828800" algn="l" rtl="0" fontAlgn="base">
        <a:spcBef>
          <a:spcPct val="0"/>
        </a:spcBef>
        <a:spcAft>
          <a:spcPct val="0"/>
        </a:spcAft>
        <a:defRPr sz="3200" b="1">
          <a:solidFill>
            <a:schemeClr val="tx2"/>
          </a:solidFill>
          <a:latin typeface="Arial" charset="0"/>
          <a:ea typeface="Arial" charset="0"/>
          <a:cs typeface="Arial" charset="0"/>
        </a:defRPr>
      </a:lvl9pPr>
    </p:titleStyle>
    <p:bodyStyle>
      <a:lvl1pPr marL="265113" indent="-265113" algn="l" rtl="0" eaLnBrk="0" fontAlgn="base" hangingPunct="0">
        <a:spcBef>
          <a:spcPct val="0"/>
        </a:spcBef>
        <a:spcAft>
          <a:spcPts val="1200"/>
        </a:spcAft>
        <a:buFont typeface="Wingdings" panose="05000000000000000000" pitchFamily="2" charset="2"/>
        <a:buChar char="§"/>
        <a:defRPr sz="2000">
          <a:solidFill>
            <a:schemeClr val="tx1"/>
          </a:solidFill>
          <a:latin typeface="+mn-lt"/>
          <a:ea typeface="+mn-ea"/>
          <a:cs typeface="+mn-cs"/>
        </a:defRPr>
      </a:lvl1pPr>
      <a:lvl2pPr marL="901700" indent="-309563" algn="l" rtl="0" eaLnBrk="0" fontAlgn="base" hangingPunct="0">
        <a:spcBef>
          <a:spcPct val="0"/>
        </a:spcBef>
        <a:spcAft>
          <a:spcPct val="0"/>
        </a:spcAft>
        <a:buChar char="–"/>
        <a:defRPr sz="2000">
          <a:solidFill>
            <a:schemeClr val="tx1"/>
          </a:solidFill>
          <a:latin typeface="+mn-lt"/>
          <a:ea typeface="+mn-ea"/>
          <a:cs typeface="+mn-cs"/>
        </a:defRPr>
      </a:lvl2pPr>
      <a:lvl3pPr marL="1436688" indent="-331788" algn="l" rtl="0" eaLnBrk="0" fontAlgn="base" hangingPunct="0">
        <a:spcBef>
          <a:spcPct val="20000"/>
        </a:spcBef>
        <a:spcAft>
          <a:spcPct val="0"/>
        </a:spcAft>
        <a:buChar char="•"/>
        <a:defRPr sz="2000">
          <a:solidFill>
            <a:schemeClr val="tx1"/>
          </a:solidFill>
          <a:latin typeface="+mn-lt"/>
          <a:ea typeface="+mn-ea"/>
          <a:cs typeface="+mn-cs"/>
        </a:defRPr>
      </a:lvl3pPr>
      <a:lvl4pPr marL="1933575" indent="-228600" algn="l" rtl="0" eaLnBrk="0" fontAlgn="base" hangingPunct="0">
        <a:spcBef>
          <a:spcPct val="20000"/>
        </a:spcBef>
        <a:spcAft>
          <a:spcPct val="0"/>
        </a:spcAft>
        <a:buChar char="–"/>
        <a:defRPr sz="2000">
          <a:solidFill>
            <a:schemeClr val="tx1"/>
          </a:solidFill>
          <a:latin typeface="+mn-lt"/>
          <a:ea typeface="+mn-ea"/>
          <a:cs typeface="+mn-cs"/>
        </a:defRPr>
      </a:lvl4pPr>
      <a:lvl5pPr marL="2341563" indent="-228600" algn="l" rtl="0" eaLnBrk="0" fontAlgn="base" hangingPunct="0">
        <a:spcBef>
          <a:spcPct val="20000"/>
        </a:spcBef>
        <a:spcAft>
          <a:spcPct val="0"/>
        </a:spcAft>
        <a:buChar char="»"/>
        <a:defRPr sz="2000">
          <a:solidFill>
            <a:schemeClr val="tx1"/>
          </a:solidFill>
          <a:latin typeface="Helvetica" charset="0"/>
          <a:ea typeface="+mn-ea"/>
          <a:cs typeface="+mn-cs"/>
        </a:defRPr>
      </a:lvl5pPr>
      <a:lvl6pPr marL="2798763" indent="-228600" algn="l" rtl="0" fontAlgn="base">
        <a:spcBef>
          <a:spcPct val="20000"/>
        </a:spcBef>
        <a:spcAft>
          <a:spcPct val="0"/>
        </a:spcAft>
        <a:buChar char="»"/>
        <a:defRPr sz="2000">
          <a:solidFill>
            <a:schemeClr val="tx1"/>
          </a:solidFill>
          <a:latin typeface="Helvetica" charset="0"/>
          <a:ea typeface="+mn-ea"/>
          <a:cs typeface="+mn-cs"/>
        </a:defRPr>
      </a:lvl6pPr>
      <a:lvl7pPr marL="3255963" indent="-228600" algn="l" rtl="0" fontAlgn="base">
        <a:spcBef>
          <a:spcPct val="20000"/>
        </a:spcBef>
        <a:spcAft>
          <a:spcPct val="0"/>
        </a:spcAft>
        <a:buChar char="»"/>
        <a:defRPr sz="2000">
          <a:solidFill>
            <a:schemeClr val="tx1"/>
          </a:solidFill>
          <a:latin typeface="Helvetica" charset="0"/>
          <a:ea typeface="+mn-ea"/>
          <a:cs typeface="+mn-cs"/>
        </a:defRPr>
      </a:lvl7pPr>
      <a:lvl8pPr marL="3713163" indent="-228600" algn="l" rtl="0" fontAlgn="base">
        <a:spcBef>
          <a:spcPct val="20000"/>
        </a:spcBef>
        <a:spcAft>
          <a:spcPct val="0"/>
        </a:spcAft>
        <a:buChar char="»"/>
        <a:defRPr sz="2000">
          <a:solidFill>
            <a:schemeClr val="tx1"/>
          </a:solidFill>
          <a:latin typeface="Helvetica" charset="0"/>
          <a:ea typeface="+mn-ea"/>
          <a:cs typeface="+mn-cs"/>
        </a:defRPr>
      </a:lvl8pPr>
      <a:lvl9pPr marL="4170363" indent="-228600" algn="l" rtl="0" fontAlgn="base">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ctrTitle"/>
          </p:nvPr>
        </p:nvSpPr>
        <p:spPr>
          <a:xfrm>
            <a:off x="647700" y="1557338"/>
            <a:ext cx="7993063" cy="1331912"/>
          </a:xfrm>
        </p:spPr>
        <p:txBody>
          <a:bodyPr/>
          <a:lstStyle/>
          <a:p>
            <a:pPr eaLnBrk="1" hangingPunct="1"/>
            <a:r>
              <a:rPr lang="en-AU" altLang="en-US" sz="4000" smtClean="0"/>
              <a:t>Management Accounting </a:t>
            </a:r>
            <a:br>
              <a:rPr lang="en-AU" altLang="en-US" sz="4000" smtClean="0"/>
            </a:br>
            <a:r>
              <a:rPr lang="en-AU" altLang="en-US" sz="4000" smtClean="0"/>
              <a:t>(ACC 3200; ACF3200)</a:t>
            </a:r>
          </a:p>
        </p:txBody>
      </p:sp>
      <p:sp>
        <p:nvSpPr>
          <p:cNvPr id="23555" name="Rectangle 5"/>
          <p:cNvSpPr>
            <a:spLocks noGrp="1" noChangeArrowheads="1"/>
          </p:cNvSpPr>
          <p:nvPr>
            <p:ph type="subTitle" idx="1"/>
          </p:nvPr>
        </p:nvSpPr>
        <p:spPr>
          <a:xfrm>
            <a:off x="576263" y="3860800"/>
            <a:ext cx="8027987" cy="1836738"/>
          </a:xfrm>
        </p:spPr>
        <p:txBody>
          <a:bodyPr anchor="t"/>
          <a:lstStyle/>
          <a:p>
            <a:endParaRPr lang="en-AU" altLang="en-US" sz="3600" b="1" dirty="0" smtClean="0"/>
          </a:p>
          <a:p>
            <a:r>
              <a:rPr lang="en-AU" altLang="en-US" sz="3600" b="1" dirty="0" smtClean="0"/>
              <a:t>Unit Overview</a:t>
            </a:r>
          </a:p>
        </p:txBody>
      </p:sp>
      <p:graphicFrame>
        <p:nvGraphicFramePr>
          <p:cNvPr id="2" name="Table 1"/>
          <p:cNvGraphicFramePr>
            <a:graphicFrameLocks noGrp="1"/>
          </p:cNvGraphicFramePr>
          <p:nvPr>
            <p:extLst>
              <p:ext uri="{D42A27DB-BD31-4B8C-83A1-F6EECF244321}">
                <p14:modId xmlns:p14="http://schemas.microsoft.com/office/powerpoint/2010/main" val="4275455056"/>
              </p:ext>
            </p:extLst>
          </p:nvPr>
        </p:nvGraphicFramePr>
        <p:xfrm>
          <a:off x="358775" y="5300663"/>
          <a:ext cx="8461375" cy="1463040"/>
        </p:xfrm>
        <a:graphic>
          <a:graphicData uri="http://schemas.openxmlformats.org/drawingml/2006/table">
            <a:tbl>
              <a:tblPr/>
              <a:tblGrid>
                <a:gridCol w="4230688">
                  <a:extLst>
                    <a:ext uri="{9D8B030D-6E8A-4147-A177-3AD203B41FA5}">
                      <a16:colId xmlns:a16="http://schemas.microsoft.com/office/drawing/2014/main" val="20000"/>
                    </a:ext>
                  </a:extLst>
                </a:gridCol>
                <a:gridCol w="4230687">
                  <a:extLst>
                    <a:ext uri="{9D8B030D-6E8A-4147-A177-3AD203B41FA5}">
                      <a16:colId xmlns:a16="http://schemas.microsoft.com/office/drawing/2014/main" val="20001"/>
                    </a:ext>
                  </a:extLst>
                </a:gridCol>
              </a:tblGrid>
              <a:tr h="1049338">
                <a:tc>
                  <a:txBody>
                    <a:bodyPr/>
                    <a:lstStyle>
                      <a:lvl1pPr defTabSz="4572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defTabSz="45720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Dr Ahmad Sujan</a:t>
                      </a:r>
                      <a:r>
                        <a:rPr kumimoji="0" lang="en-AU" altLang="en-US" sz="18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 – Chief Examiner </a:t>
                      </a:r>
                    </a:p>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Lecturer, Clayton campus</a:t>
                      </a:r>
                    </a:p>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Phone: 9905 2310</a:t>
                      </a:r>
                    </a:p>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Ahmad.Sujan@monash.edu</a:t>
                      </a:r>
                      <a:endParaRPr kumimoji="0" lang="en-AU" altLang="en-US" sz="18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altLang="en-US" sz="18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lvl1pPr defTabSz="4572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defTabSz="45720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kern="1200" cap="none" normalizeH="0" baseline="0" dirty="0" smtClean="0">
                          <a:ln>
                            <a:noFill/>
                          </a:ln>
                          <a:solidFill>
                            <a:srgbClr val="FFFFFF"/>
                          </a:solidFill>
                          <a:effectLst/>
                          <a:latin typeface="Arial" panose="020B0604020202020204" pitchFamily="34" charset="0"/>
                          <a:ea typeface="+mn-ea"/>
                          <a:cs typeface="Arial" panose="020B0604020202020204" pitchFamily="34" charset="0"/>
                        </a:rPr>
                        <a:t>Dr Aleksandra Pop-</a:t>
                      </a:r>
                      <a:r>
                        <a:rPr kumimoji="0" lang="en-AU" sz="1800" b="1" i="0" u="none" strike="noStrike" kern="1200" cap="none" normalizeH="0" baseline="0" dirty="0" err="1" smtClean="0">
                          <a:ln>
                            <a:noFill/>
                          </a:ln>
                          <a:solidFill>
                            <a:srgbClr val="FFFFFF"/>
                          </a:solidFill>
                          <a:effectLst/>
                          <a:latin typeface="Arial" panose="020B0604020202020204" pitchFamily="34" charset="0"/>
                          <a:ea typeface="+mn-ea"/>
                          <a:cs typeface="Arial" panose="020B0604020202020204" pitchFamily="34" charset="0"/>
                        </a:rPr>
                        <a:t>Vasileva</a:t>
                      </a:r>
                      <a:r>
                        <a:rPr kumimoji="0" lang="en-AU" sz="1800" b="1" i="0" u="none" strike="noStrike" kern="1200" cap="none" normalizeH="0" baseline="0" dirty="0" smtClean="0">
                          <a:ln>
                            <a:noFill/>
                          </a:ln>
                          <a:solidFill>
                            <a:srgbClr val="FFFFFF"/>
                          </a:solidFill>
                          <a:effectLst/>
                          <a:latin typeface="Arial" panose="020B0604020202020204" pitchFamily="34" charset="0"/>
                          <a:ea typeface="+mn-ea"/>
                          <a:cs typeface="Arial" panose="020B0604020202020204" pitchFamily="34" charset="0"/>
                        </a:rPr>
                        <a:t/>
                      </a:r>
                      <a:br>
                        <a:rPr kumimoji="0" lang="en-AU" sz="1800" b="1" i="0" u="none" strike="noStrike" kern="1200" cap="none" normalizeH="0" baseline="0" dirty="0" smtClean="0">
                          <a:ln>
                            <a:noFill/>
                          </a:ln>
                          <a:solidFill>
                            <a:srgbClr val="FFFFFF"/>
                          </a:solidFill>
                          <a:effectLst/>
                          <a:latin typeface="Arial" panose="020B0604020202020204" pitchFamily="34" charset="0"/>
                          <a:ea typeface="+mn-ea"/>
                          <a:cs typeface="Arial" panose="020B0604020202020204" pitchFamily="34" charset="0"/>
                        </a:rPr>
                      </a:br>
                      <a:r>
                        <a:rPr kumimoji="0" lang="en-AU" altLang="en-US" sz="18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Unit Coordinator &amp; Lecturer Caulfield campus, Phone: </a:t>
                      </a:r>
                      <a:r>
                        <a:rPr kumimoji="0" lang="en-AU" altLang="en-US" sz="18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9903 4562  </a:t>
                      </a:r>
                      <a:endParaRPr kumimoji="0" lang="en-AU" altLang="en-US" sz="18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AU" altLang="en-US" sz="18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Aleks.Pop-vasileva@monash.edu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465095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95288" y="873125"/>
            <a:ext cx="8497887" cy="611188"/>
          </a:xfrm>
        </p:spPr>
        <p:txBody>
          <a:bodyPr/>
          <a:lstStyle/>
          <a:p>
            <a:r>
              <a:rPr lang="en-AU" altLang="en-US" smtClean="0"/>
              <a:t>Major themes covered in the unit</a:t>
            </a:r>
          </a:p>
        </p:txBody>
      </p:sp>
      <p:sp>
        <p:nvSpPr>
          <p:cNvPr id="38915"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742950" indent="-28575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Helvetica"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9pPr>
          </a:lstStyle>
          <a:p>
            <a:pPr>
              <a:spcAft>
                <a:spcPct val="0"/>
              </a:spcAft>
              <a:buFontTx/>
              <a:buNone/>
            </a:pPr>
            <a:fld id="{94CAF560-E7AC-4029-81BE-F0165CA0CFFA}" type="slidenum">
              <a:rPr lang="en-AU" altLang="en-US" sz="900">
                <a:solidFill>
                  <a:srgbClr val="393938"/>
                </a:solidFill>
              </a:rPr>
              <a:pPr>
                <a:spcAft>
                  <a:spcPct val="0"/>
                </a:spcAft>
                <a:buFontTx/>
                <a:buNone/>
              </a:pPr>
              <a:t>2</a:t>
            </a:fld>
            <a:endParaRPr lang="en-AU" altLang="en-US" sz="900">
              <a:solidFill>
                <a:srgbClr val="393938"/>
              </a:solidFill>
            </a:endParaRPr>
          </a:p>
        </p:txBody>
      </p:sp>
      <p:graphicFrame>
        <p:nvGraphicFramePr>
          <p:cNvPr id="6" name="Content Placeholder 2"/>
          <p:cNvGraphicFramePr>
            <a:graphicFrameLocks noGrp="1"/>
          </p:cNvGraphicFramePr>
          <p:nvPr>
            <p:ph idx="1"/>
          </p:nvPr>
        </p:nvGraphicFramePr>
        <p:xfrm>
          <a:off x="395288" y="1736365"/>
          <a:ext cx="8442325" cy="4752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9813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8F23644-7E13-4848-99FD-4D75A71228A8}" type="slidenum">
              <a:rPr lang="en-AU" altLang="en-US" smtClean="0">
                <a:solidFill>
                  <a:srgbClr val="393938"/>
                </a:solidFill>
              </a:rPr>
              <a:pPr/>
              <a:t>3</a:t>
            </a:fld>
            <a:endParaRPr lang="en-AU" altLang="en-US">
              <a:solidFill>
                <a:srgbClr val="393938"/>
              </a:solidFill>
            </a:endParaRP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2348278098"/>
              </p:ext>
            </p:extLst>
          </p:nvPr>
        </p:nvGraphicFramePr>
        <p:xfrm>
          <a:off x="945932" y="935417"/>
          <a:ext cx="7451834" cy="5575300"/>
        </p:xfrm>
        <a:graphic>
          <a:graphicData uri="http://schemas.openxmlformats.org/drawingml/2006/table">
            <a:tbl>
              <a:tblPr>
                <a:tableStyleId>{5C22544A-7EE6-4342-B048-85BDC9FD1C3A}</a:tableStyleId>
              </a:tblPr>
              <a:tblGrid>
                <a:gridCol w="736994">
                  <a:extLst>
                    <a:ext uri="{9D8B030D-6E8A-4147-A177-3AD203B41FA5}">
                      <a16:colId xmlns:a16="http://schemas.microsoft.com/office/drawing/2014/main" val="2000871529"/>
                    </a:ext>
                  </a:extLst>
                </a:gridCol>
                <a:gridCol w="1412573">
                  <a:extLst>
                    <a:ext uri="{9D8B030D-6E8A-4147-A177-3AD203B41FA5}">
                      <a16:colId xmlns:a16="http://schemas.microsoft.com/office/drawing/2014/main" val="880524113"/>
                    </a:ext>
                  </a:extLst>
                </a:gridCol>
                <a:gridCol w="5302267">
                  <a:extLst>
                    <a:ext uri="{9D8B030D-6E8A-4147-A177-3AD203B41FA5}">
                      <a16:colId xmlns:a16="http://schemas.microsoft.com/office/drawing/2014/main" val="458340637"/>
                    </a:ext>
                  </a:extLst>
                </a:gridCol>
              </a:tblGrid>
              <a:tr h="613286">
                <a:tc>
                  <a:txBody>
                    <a:bodyPr/>
                    <a:lstStyle/>
                    <a:p>
                      <a:pPr algn="ctr" fontAlgn="ctr"/>
                      <a:r>
                        <a:rPr lang="en-AU" sz="2000" b="1" u="none" strike="noStrike" dirty="0">
                          <a:effectLst/>
                        </a:rPr>
                        <a:t> </a:t>
                      </a:r>
                      <a:r>
                        <a:rPr lang="en-AU" sz="2000" b="1" u="none" strike="noStrike" dirty="0" err="1">
                          <a:effectLst/>
                        </a:rPr>
                        <a:t>Wk</a:t>
                      </a:r>
                      <a:endParaRPr lang="en-AU" sz="2000" b="1" i="0" u="none" strike="noStrike" dirty="0">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b="1" u="none" strike="noStrike" dirty="0">
                          <a:effectLst/>
                        </a:rPr>
                        <a:t>Week starting</a:t>
                      </a:r>
                      <a:endParaRPr lang="en-AU" sz="2000" b="1" i="0" u="none" strike="noStrike" dirty="0">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b="1" u="none" strike="noStrike" dirty="0">
                          <a:effectLst/>
                        </a:rPr>
                        <a:t>Lecture topic</a:t>
                      </a:r>
                      <a:endParaRPr lang="en-AU" sz="2000" b="1"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204999520"/>
                  </a:ext>
                </a:extLst>
              </a:tr>
              <a:tr h="298126">
                <a:tc>
                  <a:txBody>
                    <a:bodyPr/>
                    <a:lstStyle/>
                    <a:p>
                      <a:pPr algn="ctr" fontAlgn="ctr"/>
                      <a:r>
                        <a:rPr lang="en-AU" sz="2000" u="none" strike="noStrike">
                          <a:effectLst/>
                        </a:rPr>
                        <a:t>1</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dirty="0">
                          <a:effectLst/>
                        </a:rPr>
                        <a:t>29-Jul</a:t>
                      </a:r>
                      <a:endParaRPr lang="en-AU" sz="2000" b="0" i="0" u="none" strike="noStrike" dirty="0">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dirty="0">
                          <a:effectLst/>
                        </a:rPr>
                        <a:t>Financial Performance Measures</a:t>
                      </a:r>
                      <a:endParaRPr lang="en-AU" sz="2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068287835"/>
                  </a:ext>
                </a:extLst>
              </a:tr>
              <a:tr h="298126">
                <a:tc>
                  <a:txBody>
                    <a:bodyPr/>
                    <a:lstStyle/>
                    <a:p>
                      <a:pPr algn="ctr" fontAlgn="ctr"/>
                      <a:r>
                        <a:rPr lang="en-AU" sz="2000" u="none" strike="noStrike">
                          <a:effectLst/>
                        </a:rPr>
                        <a:t>2</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5-Aug</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a:effectLst/>
                        </a:rPr>
                        <a:t>Non‐financial performance measures</a:t>
                      </a:r>
                      <a:endParaRPr lang="en-AU"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473524382"/>
                  </a:ext>
                </a:extLst>
              </a:tr>
              <a:tr h="298126">
                <a:tc>
                  <a:txBody>
                    <a:bodyPr/>
                    <a:lstStyle/>
                    <a:p>
                      <a:pPr algn="ctr" fontAlgn="ctr"/>
                      <a:r>
                        <a:rPr lang="en-AU" sz="2000" u="none" strike="noStrike">
                          <a:effectLst/>
                        </a:rPr>
                        <a:t>3</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12-Aug</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a:effectLst/>
                        </a:rPr>
                        <a:t>Sustainability</a:t>
                      </a:r>
                      <a:endParaRPr lang="en-AU"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1628134521"/>
                  </a:ext>
                </a:extLst>
              </a:tr>
              <a:tr h="298126">
                <a:tc>
                  <a:txBody>
                    <a:bodyPr/>
                    <a:lstStyle/>
                    <a:p>
                      <a:pPr algn="ctr" fontAlgn="ctr"/>
                      <a:r>
                        <a:rPr lang="en-AU" sz="2000" u="none" strike="noStrike">
                          <a:effectLst/>
                        </a:rPr>
                        <a:t>4</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19-Aug</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a:effectLst/>
                        </a:rPr>
                        <a:t>Budgeting</a:t>
                      </a:r>
                      <a:endParaRPr lang="en-AU"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2233695761"/>
                  </a:ext>
                </a:extLst>
              </a:tr>
              <a:tr h="596250">
                <a:tc>
                  <a:txBody>
                    <a:bodyPr/>
                    <a:lstStyle/>
                    <a:p>
                      <a:pPr algn="ctr" fontAlgn="ctr"/>
                      <a:r>
                        <a:rPr lang="en-AU" sz="2000" u="none" strike="noStrike">
                          <a:effectLst/>
                        </a:rPr>
                        <a:t>5</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26-Aug</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US" sz="2000" u="none" strike="noStrike">
                          <a:effectLst/>
                        </a:rPr>
                        <a:t>Budgeting; Standard costing and variance analysis</a:t>
                      </a:r>
                      <a:endParaRPr lang="en-US"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2985078372"/>
                  </a:ext>
                </a:extLst>
              </a:tr>
              <a:tr h="298126">
                <a:tc>
                  <a:txBody>
                    <a:bodyPr/>
                    <a:lstStyle/>
                    <a:p>
                      <a:pPr algn="ctr" fontAlgn="ctr"/>
                      <a:r>
                        <a:rPr lang="en-AU" sz="2000" u="none" strike="noStrike">
                          <a:effectLst/>
                        </a:rPr>
                        <a:t>6</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2-Sep</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US" sz="2000" u="none" strike="noStrike">
                          <a:effectLst/>
                        </a:rPr>
                        <a:t>Standard costing and variance analysis</a:t>
                      </a:r>
                      <a:endParaRPr lang="en-US"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1434394692"/>
                  </a:ext>
                </a:extLst>
              </a:tr>
              <a:tr h="596250">
                <a:tc>
                  <a:txBody>
                    <a:bodyPr/>
                    <a:lstStyle/>
                    <a:p>
                      <a:pPr algn="ctr" fontAlgn="ctr"/>
                      <a:r>
                        <a:rPr lang="en-AU" sz="2000" u="none" strike="noStrike">
                          <a:effectLst/>
                        </a:rPr>
                        <a:t>7</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9-Sep</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US" sz="2000" u="none" strike="noStrike">
                          <a:effectLst/>
                        </a:rPr>
                        <a:t>Managing Performance in Decentralised Organisations</a:t>
                      </a:r>
                      <a:endParaRPr lang="en-US"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36083097"/>
                  </a:ext>
                </a:extLst>
              </a:tr>
              <a:tr h="298126">
                <a:tc>
                  <a:txBody>
                    <a:bodyPr/>
                    <a:lstStyle/>
                    <a:p>
                      <a:pPr algn="ctr" fontAlgn="ctr"/>
                      <a:r>
                        <a:rPr lang="en-AU" sz="2000" u="none" strike="noStrike">
                          <a:effectLst/>
                        </a:rPr>
                        <a:t>8</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16-Sep</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a:effectLst/>
                        </a:rPr>
                        <a:t>Managing quality</a:t>
                      </a:r>
                      <a:endParaRPr lang="en-AU"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1655335863"/>
                  </a:ext>
                </a:extLst>
              </a:tr>
              <a:tr h="298126">
                <a:tc>
                  <a:txBody>
                    <a:bodyPr/>
                    <a:lstStyle/>
                    <a:p>
                      <a:pPr algn="ctr" fontAlgn="ctr"/>
                      <a:r>
                        <a:rPr lang="en-AU" sz="2000" u="none" strike="noStrike">
                          <a:effectLst/>
                        </a:rPr>
                        <a:t>9</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23-Sep</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a:effectLst/>
                        </a:rPr>
                        <a:t>Managing customers (including ABM)</a:t>
                      </a:r>
                      <a:endParaRPr lang="en-AU" sz="2000" b="0" i="0" u="none" strike="noStrike">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2454796673"/>
                  </a:ext>
                </a:extLst>
              </a:tr>
              <a:tr h="306643">
                <a:tc gridSpan="3">
                  <a:txBody>
                    <a:bodyPr/>
                    <a:lstStyle/>
                    <a:p>
                      <a:pPr algn="ctr" fontAlgn="b"/>
                      <a:r>
                        <a:rPr lang="en-US" sz="2000" b="1" u="none" strike="noStrike" dirty="0">
                          <a:solidFill>
                            <a:srgbClr val="FF0000"/>
                          </a:solidFill>
                          <a:effectLst/>
                        </a:rPr>
                        <a:t>30-Sept to 4-Oct mid-semester break</a:t>
                      </a:r>
                      <a:endParaRPr lang="en-US" sz="2000" b="1" i="0" u="none" strike="noStrike" dirty="0">
                        <a:solidFill>
                          <a:srgbClr val="FF0000"/>
                        </a:solidFill>
                        <a:effectLst/>
                        <a:latin typeface="Arial" panose="020B0604020202020204" pitchFamily="34" charset="0"/>
                      </a:endParaRPr>
                    </a:p>
                  </a:txBody>
                  <a:tcPr marL="6350" marR="6350" marT="6350" marB="0" anchor="b"/>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045934840"/>
                  </a:ext>
                </a:extLst>
              </a:tr>
              <a:tr h="298126">
                <a:tc>
                  <a:txBody>
                    <a:bodyPr/>
                    <a:lstStyle/>
                    <a:p>
                      <a:pPr algn="ctr" fontAlgn="ctr"/>
                      <a:r>
                        <a:rPr lang="en-AU" sz="2000" u="none" strike="noStrike">
                          <a:effectLst/>
                        </a:rPr>
                        <a:t>10</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7-Oct</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dirty="0">
                          <a:effectLst/>
                        </a:rPr>
                        <a:t>Managing suppliers</a:t>
                      </a:r>
                      <a:endParaRPr lang="en-AU" sz="2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4114900987"/>
                  </a:ext>
                </a:extLst>
              </a:tr>
              <a:tr h="596250">
                <a:tc>
                  <a:txBody>
                    <a:bodyPr/>
                    <a:lstStyle/>
                    <a:p>
                      <a:pPr algn="ctr" fontAlgn="ctr"/>
                      <a:r>
                        <a:rPr lang="en-AU" sz="2000" u="none" strike="noStrike">
                          <a:effectLst/>
                        </a:rPr>
                        <a:t>11</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endParaRPr lang="en-AU" sz="2000" u="none" strike="noStrike" dirty="0">
                        <a:effectLst/>
                      </a:endParaRPr>
                    </a:p>
                    <a:p>
                      <a:pPr algn="ctr" fontAlgn="ctr"/>
                      <a:r>
                        <a:rPr lang="en-AU" sz="2000" u="none" strike="noStrike" dirty="0">
                          <a:effectLst/>
                        </a:rPr>
                        <a:t>14-Oct</a:t>
                      </a:r>
                      <a:endParaRPr lang="en-AU" sz="2000" b="0" i="0" u="none" strike="noStrike" dirty="0">
                        <a:solidFill>
                          <a:srgbClr val="000000"/>
                        </a:solidFill>
                        <a:effectLst/>
                        <a:latin typeface="Arial" panose="020B0604020202020204" pitchFamily="34" charset="0"/>
                      </a:endParaRPr>
                    </a:p>
                  </a:txBody>
                  <a:tcPr marL="6350" marR="6350" marT="6350" marB="0" anchor="ctr"/>
                </a:tc>
                <a:tc>
                  <a:txBody>
                    <a:bodyPr/>
                    <a:lstStyle/>
                    <a:p>
                      <a:pPr algn="l" fontAlgn="ctr"/>
                      <a:r>
                        <a:rPr lang="en-US" sz="2000" u="none" strike="noStrike" dirty="0">
                          <a:effectLst/>
                        </a:rPr>
                        <a:t>Strategic cost management (BPR, LCC &amp; TC, TOC)</a:t>
                      </a:r>
                      <a:endParaRPr lang="en-US" sz="2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730433817"/>
                  </a:ext>
                </a:extLst>
              </a:tr>
              <a:tr h="298126">
                <a:tc>
                  <a:txBody>
                    <a:bodyPr/>
                    <a:lstStyle/>
                    <a:p>
                      <a:pPr algn="ctr" fontAlgn="ctr"/>
                      <a:r>
                        <a:rPr lang="en-AU" sz="2000" u="none" strike="noStrike">
                          <a:effectLst/>
                        </a:rPr>
                        <a:t>12</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ctr" fontAlgn="ctr"/>
                      <a:r>
                        <a:rPr lang="en-AU" sz="2000" u="none" strike="noStrike">
                          <a:effectLst/>
                        </a:rPr>
                        <a:t>21-Oct</a:t>
                      </a:r>
                      <a:endParaRPr lang="en-AU" sz="2000" b="0" i="0" u="none" strike="noStrike">
                        <a:solidFill>
                          <a:srgbClr val="000000"/>
                        </a:solidFill>
                        <a:effectLst/>
                        <a:latin typeface="Arial" panose="020B0604020202020204" pitchFamily="34" charset="0"/>
                      </a:endParaRPr>
                    </a:p>
                  </a:txBody>
                  <a:tcPr marL="6350" marR="6350" marT="6350" marB="0" anchor="ctr"/>
                </a:tc>
                <a:tc>
                  <a:txBody>
                    <a:bodyPr/>
                    <a:lstStyle/>
                    <a:p>
                      <a:pPr algn="l" fontAlgn="ctr"/>
                      <a:r>
                        <a:rPr lang="en-AU" sz="2000" u="none" strike="noStrike" dirty="0">
                          <a:effectLst/>
                        </a:rPr>
                        <a:t>Course overview</a:t>
                      </a:r>
                      <a:endParaRPr lang="en-AU" sz="2000" b="0" i="0" u="none" strike="noStrike" dirty="0">
                        <a:solidFill>
                          <a:srgbClr val="000000"/>
                        </a:solidFill>
                        <a:effectLst/>
                        <a:latin typeface="Arial" panose="020B0604020202020204" pitchFamily="34" charset="0"/>
                      </a:endParaRPr>
                    </a:p>
                  </a:txBody>
                  <a:tcPr marL="6350" marR="6350" marT="6350" marB="0" anchor="ctr"/>
                </a:tc>
                <a:extLst>
                  <a:ext uri="{0D108BD9-81ED-4DB2-BD59-A6C34878D82A}">
                    <a16:rowId xmlns:a16="http://schemas.microsoft.com/office/drawing/2014/main" val="3264769867"/>
                  </a:ext>
                </a:extLst>
              </a:tr>
            </a:tbl>
          </a:graphicData>
        </a:graphic>
      </p:graphicFrame>
    </p:spTree>
    <p:extLst>
      <p:ext uri="{BB962C8B-B14F-4D97-AF65-F5344CB8AC3E}">
        <p14:creationId xmlns:p14="http://schemas.microsoft.com/office/powerpoint/2010/main" val="1388743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373063" y="873125"/>
            <a:ext cx="8497887" cy="611188"/>
          </a:xfrm>
        </p:spPr>
        <p:txBody>
          <a:bodyPr/>
          <a:lstStyle/>
          <a:p>
            <a:r>
              <a:rPr lang="en-AU" altLang="en-US" smtClean="0"/>
              <a:t>Teaching and learning resources</a:t>
            </a:r>
          </a:p>
        </p:txBody>
      </p:sp>
      <p:sp>
        <p:nvSpPr>
          <p:cNvPr id="43011" name="Content Placeholder 2"/>
          <p:cNvSpPr>
            <a:spLocks noGrp="1"/>
          </p:cNvSpPr>
          <p:nvPr>
            <p:ph idx="1"/>
          </p:nvPr>
        </p:nvSpPr>
        <p:spPr>
          <a:xfrm>
            <a:off x="373063" y="1530350"/>
            <a:ext cx="8442325" cy="4752975"/>
          </a:xfrm>
        </p:spPr>
        <p:txBody>
          <a:bodyPr/>
          <a:lstStyle/>
          <a:p>
            <a:r>
              <a:rPr lang="en-AU" altLang="en-US" smtClean="0"/>
              <a:t>Lectures </a:t>
            </a:r>
          </a:p>
          <a:p>
            <a:pPr lvl="1"/>
            <a:r>
              <a:rPr lang="en-AU" altLang="en-US" smtClean="0"/>
              <a:t>Two parts with illustrations and hands-on-work (have your calculator handy)</a:t>
            </a:r>
          </a:p>
          <a:p>
            <a:pPr>
              <a:spcBef>
                <a:spcPts val="1200"/>
              </a:spcBef>
            </a:pPr>
            <a:r>
              <a:rPr lang="en-AU" altLang="en-US" smtClean="0"/>
              <a:t>Tutorials</a:t>
            </a:r>
          </a:p>
          <a:p>
            <a:pPr lvl="1"/>
            <a:r>
              <a:rPr lang="en-AU" altLang="en-US" smtClean="0"/>
              <a:t>Advance preparation required; participation marked</a:t>
            </a:r>
          </a:p>
          <a:p>
            <a:pPr lvl="1"/>
            <a:r>
              <a:rPr lang="en-AU" altLang="en-US" u="sng" smtClean="0">
                <a:solidFill>
                  <a:srgbClr val="FF0000"/>
                </a:solidFill>
              </a:rPr>
              <a:t>Attendance is not participation</a:t>
            </a:r>
          </a:p>
          <a:p>
            <a:pPr>
              <a:spcBef>
                <a:spcPts val="1200"/>
              </a:spcBef>
            </a:pPr>
            <a:r>
              <a:rPr lang="en-AU" altLang="en-US" smtClean="0"/>
              <a:t>Moodle: All academic queries, clarifications, discussions, etc. Help each other. </a:t>
            </a:r>
            <a:r>
              <a:rPr lang="en-AU" altLang="en-US" u="sng" smtClean="0">
                <a:solidFill>
                  <a:srgbClr val="0000FF"/>
                </a:solidFill>
              </a:rPr>
              <a:t>Emails</a:t>
            </a:r>
            <a:r>
              <a:rPr lang="en-AU" altLang="en-US" u="sng" smtClean="0">
                <a:solidFill>
                  <a:srgbClr val="FF0000"/>
                </a:solidFill>
              </a:rPr>
              <a:t> for personal issues only</a:t>
            </a:r>
            <a:r>
              <a:rPr lang="en-AU" altLang="en-US" smtClean="0"/>
              <a:t>.</a:t>
            </a:r>
          </a:p>
          <a:p>
            <a:pPr>
              <a:spcBef>
                <a:spcPts val="1200"/>
              </a:spcBef>
            </a:pPr>
            <a:r>
              <a:rPr lang="en-AU" altLang="en-US" smtClean="0"/>
              <a:t>Consultation hours: will be posted for each tutor on Moodle.</a:t>
            </a:r>
          </a:p>
          <a:p>
            <a:pPr>
              <a:spcBef>
                <a:spcPts val="1200"/>
              </a:spcBef>
            </a:pPr>
            <a:r>
              <a:rPr lang="en-AU" altLang="en-US" smtClean="0"/>
              <a:t>How to succeed in ACC/ACF3200?</a:t>
            </a:r>
          </a:p>
          <a:p>
            <a:endParaRPr lang="en-AU" altLang="en-US" smtClean="0"/>
          </a:p>
        </p:txBody>
      </p:sp>
      <p:sp>
        <p:nvSpPr>
          <p:cNvPr id="4301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742950" indent="-28575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Helvetica"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cs typeface="Arial" panose="020B0604020202020204" pitchFamily="34" charset="0"/>
              </a:defRPr>
            </a:lvl9pPr>
          </a:lstStyle>
          <a:p>
            <a:pPr>
              <a:spcAft>
                <a:spcPct val="0"/>
              </a:spcAft>
              <a:buFontTx/>
              <a:buNone/>
            </a:pPr>
            <a:fld id="{B757F0D8-F6A9-4E45-A29B-99C8FAB1E292}" type="slidenum">
              <a:rPr lang="en-AU" altLang="en-US" sz="900">
                <a:solidFill>
                  <a:srgbClr val="393938"/>
                </a:solidFill>
              </a:rPr>
              <a:pPr>
                <a:spcAft>
                  <a:spcPct val="0"/>
                </a:spcAft>
                <a:buFontTx/>
                <a:buNone/>
              </a:pPr>
              <a:t>4</a:t>
            </a:fld>
            <a:endParaRPr lang="en-AU" altLang="en-US" sz="900">
              <a:solidFill>
                <a:srgbClr val="393938"/>
              </a:solidFill>
            </a:endParaRPr>
          </a:p>
        </p:txBody>
      </p:sp>
    </p:spTree>
    <p:extLst>
      <p:ext uri="{BB962C8B-B14F-4D97-AF65-F5344CB8AC3E}">
        <p14:creationId xmlns:p14="http://schemas.microsoft.com/office/powerpoint/2010/main" val="42505840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214438" y="980728"/>
            <a:ext cx="7643812" cy="4357688"/>
          </a:xfrm>
        </p:spPr>
        <p:txBody>
          <a:bodyPr/>
          <a:lstStyle/>
          <a:p>
            <a:pPr algn="ctr" eaLnBrk="1" hangingPunct="1"/>
            <a:r>
              <a:rPr lang="en-AU" altLang="en-US" sz="4400" dirty="0" smtClean="0"/>
              <a:t>Week 1 </a:t>
            </a:r>
            <a:br>
              <a:rPr lang="en-AU" altLang="en-US" sz="4400" dirty="0" smtClean="0"/>
            </a:br>
            <a:r>
              <a:rPr lang="en-AU" altLang="en-US" sz="4400" dirty="0" smtClean="0"/>
              <a:t/>
            </a:r>
            <a:br>
              <a:rPr lang="en-AU" altLang="en-US" sz="4400" dirty="0" smtClean="0"/>
            </a:br>
            <a:r>
              <a:rPr lang="en-AU" altLang="en-US" sz="4400" dirty="0" smtClean="0"/>
              <a:t>Financial performance measures, Motivation and Rewards systems</a:t>
            </a:r>
            <a:br>
              <a:rPr lang="en-AU" altLang="en-US" sz="4400" dirty="0" smtClean="0"/>
            </a:br>
            <a:r>
              <a:rPr lang="en-AU" altLang="en-US" sz="4400" dirty="0" smtClean="0"/>
              <a:t/>
            </a:r>
            <a:br>
              <a:rPr lang="en-AU" altLang="en-US" sz="4400" dirty="0" smtClean="0"/>
            </a:br>
            <a:r>
              <a:rPr lang="en-AU" altLang="en-US" dirty="0" smtClean="0"/>
              <a:t>Chapters 1 and 13</a:t>
            </a:r>
            <a:endParaRPr lang="en-AU" altLang="en-US" sz="4000" dirty="0" smtClean="0"/>
          </a:p>
        </p:txBody>
      </p:sp>
      <p:sp>
        <p:nvSpPr>
          <p:cNvPr id="7171"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37DE78FC-31CC-4C38-AEA2-9223DB223BA4}" type="slidenum">
              <a:rPr kumimoji="0" lang="en-AU" altLang="en-US" sz="1200">
                <a:solidFill>
                  <a:schemeClr val="tx1"/>
                </a:solidFill>
              </a:rPr>
              <a:pPr>
                <a:spcBef>
                  <a:spcPct val="50000"/>
                </a:spcBef>
                <a:buClrTx/>
                <a:buFontTx/>
                <a:buNone/>
              </a:pPr>
              <a:t>5</a:t>
            </a:fld>
            <a:endParaRPr kumimoji="0" lang="en-AU" altLang="en-US" sz="1200" b="0">
              <a:solidFill>
                <a:schemeClr val="tx1"/>
              </a:solidFill>
            </a:endParaRPr>
          </a:p>
        </p:txBody>
      </p:sp>
    </p:spTree>
    <p:extLst>
      <p:ext uri="{BB962C8B-B14F-4D97-AF65-F5344CB8AC3E}">
        <p14:creationId xmlns:p14="http://schemas.microsoft.com/office/powerpoint/2010/main" val="2006543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4"/>
          <p:cNvSpPr>
            <a:spLocks noGrp="1"/>
          </p:cNvSpPr>
          <p:nvPr>
            <p:ph type="title"/>
          </p:nvPr>
        </p:nvSpPr>
        <p:spPr>
          <a:xfrm>
            <a:off x="1116013" y="188913"/>
            <a:ext cx="7799387" cy="935037"/>
          </a:xfrm>
        </p:spPr>
        <p:txBody>
          <a:bodyPr/>
          <a:lstStyle/>
          <a:p>
            <a:pPr eaLnBrk="1" hangingPunct="1"/>
            <a:r>
              <a:rPr lang="en-AU" altLang="en-US" sz="4400" smtClean="0"/>
              <a:t>Our goals today</a:t>
            </a:r>
          </a:p>
        </p:txBody>
      </p:sp>
      <p:sp>
        <p:nvSpPr>
          <p:cNvPr id="44035" name="Content Placeholder 5"/>
          <p:cNvSpPr>
            <a:spLocks noGrp="1"/>
          </p:cNvSpPr>
          <p:nvPr>
            <p:ph idx="1"/>
          </p:nvPr>
        </p:nvSpPr>
        <p:spPr>
          <a:xfrm>
            <a:off x="1116013" y="1123950"/>
            <a:ext cx="7632700" cy="3602038"/>
          </a:xfrm>
        </p:spPr>
        <p:txBody>
          <a:bodyPr/>
          <a:lstStyle/>
          <a:p>
            <a:pPr eaLnBrk="1" hangingPunct="1"/>
            <a:r>
              <a:rPr lang="en-AU" altLang="en-US" sz="3600" dirty="0" smtClean="0"/>
              <a:t>Learn some financial measures of performance and the behavioural implications</a:t>
            </a:r>
          </a:p>
          <a:p>
            <a:pPr lvl="1" eaLnBrk="1" hangingPunct="1"/>
            <a:r>
              <a:rPr lang="en-AU" altLang="en-US" sz="3200" dirty="0" smtClean="0"/>
              <a:t>ROI, RI and EVA</a:t>
            </a:r>
          </a:p>
          <a:p>
            <a:pPr eaLnBrk="1" hangingPunct="1"/>
            <a:r>
              <a:rPr lang="en-AU" altLang="en-US" sz="3600" dirty="0"/>
              <a:t>What a reward system is</a:t>
            </a:r>
          </a:p>
          <a:p>
            <a:pPr eaLnBrk="1" hangingPunct="1"/>
            <a:r>
              <a:rPr lang="en-AU" altLang="en-US" sz="3600" dirty="0"/>
              <a:t>Motivation and some related theories</a:t>
            </a:r>
          </a:p>
          <a:p>
            <a:pPr eaLnBrk="1" hangingPunct="1"/>
            <a:r>
              <a:rPr lang="en-AU" altLang="en-US" sz="3600" dirty="0"/>
              <a:t>Performance-related reward systems</a:t>
            </a:r>
          </a:p>
          <a:p>
            <a:pPr eaLnBrk="1" hangingPunct="1">
              <a:buFontTx/>
              <a:buNone/>
            </a:pPr>
            <a:endParaRPr lang="en-AU" altLang="en-US" sz="3600" dirty="0" smtClean="0"/>
          </a:p>
        </p:txBody>
      </p:sp>
      <p:sp>
        <p:nvSpPr>
          <p:cNvPr id="8196"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fld id="{C92DF647-C589-4C62-A42F-27B6839926BE}" type="slidenum">
              <a:rPr kumimoji="0" lang="en-AU" altLang="en-US" sz="1200">
                <a:solidFill>
                  <a:schemeClr val="tx1"/>
                </a:solidFill>
              </a:rPr>
              <a:pPr>
                <a:spcBef>
                  <a:spcPct val="50000"/>
                </a:spcBef>
                <a:buClrTx/>
                <a:buFontTx/>
                <a:buNone/>
              </a:pPr>
              <a:t>6</a:t>
            </a:fld>
            <a:endParaRPr kumimoji="0" lang="en-AU" altLang="en-US" sz="1200" b="0">
              <a:solidFill>
                <a:schemeClr val="tx1"/>
              </a:solidFill>
            </a:endParaRPr>
          </a:p>
        </p:txBody>
      </p:sp>
    </p:spTree>
    <p:extLst>
      <p:ext uri="{BB962C8B-B14F-4D97-AF65-F5344CB8AC3E}">
        <p14:creationId xmlns:p14="http://schemas.microsoft.com/office/powerpoint/2010/main" val="97449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down)">
                                      <p:cBhvr>
                                        <p:cTn id="7" dur="500"/>
                                        <p:tgtEl>
                                          <p:spTgt spid="4403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wipe(down)">
                                      <p:cBhvr>
                                        <p:cTn id="10" dur="500"/>
                                        <p:tgtEl>
                                          <p:spTgt spid="4403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4035">
                                            <p:txEl>
                                              <p:pRg st="2" end="2"/>
                                            </p:txEl>
                                          </p:spTgt>
                                        </p:tgtEl>
                                        <p:attrNameLst>
                                          <p:attrName>style.visibility</p:attrName>
                                        </p:attrNameLst>
                                      </p:cBhvr>
                                      <p:to>
                                        <p:strVal val="visible"/>
                                      </p:to>
                                    </p:set>
                                    <p:animEffect transition="in" filter="wipe(down)">
                                      <p:cBhvr>
                                        <p:cTn id="15" dur="500"/>
                                        <p:tgtEl>
                                          <p:spTgt spid="4403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4035">
                                            <p:txEl>
                                              <p:pRg st="3" end="3"/>
                                            </p:txEl>
                                          </p:spTgt>
                                        </p:tgtEl>
                                        <p:attrNameLst>
                                          <p:attrName>style.visibility</p:attrName>
                                        </p:attrNameLst>
                                      </p:cBhvr>
                                      <p:to>
                                        <p:strVal val="visible"/>
                                      </p:to>
                                    </p:set>
                                    <p:animEffect transition="in" filter="wipe(down)">
                                      <p:cBhvr>
                                        <p:cTn id="20" dur="500"/>
                                        <p:tgtEl>
                                          <p:spTgt spid="4403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4035">
                                            <p:txEl>
                                              <p:pRg st="4" end="4"/>
                                            </p:txEl>
                                          </p:spTgt>
                                        </p:tgtEl>
                                        <p:attrNameLst>
                                          <p:attrName>style.visibility</p:attrName>
                                        </p:attrNameLst>
                                      </p:cBhvr>
                                      <p:to>
                                        <p:strVal val="visible"/>
                                      </p:to>
                                    </p:set>
                                    <p:animEffect transition="in" filter="wipe(down)">
                                      <p:cBhvr>
                                        <p:cTn id="25" dur="500"/>
                                        <p:tgtEl>
                                          <p:spTgt spid="440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116013" y="188913"/>
            <a:ext cx="7799387" cy="935037"/>
          </a:xfrm>
        </p:spPr>
        <p:txBody>
          <a:bodyPr/>
          <a:lstStyle/>
          <a:p>
            <a:r>
              <a:rPr lang="en-AU" altLang="en-US" sz="4400" smtClean="0"/>
              <a:t>Performance measurement</a:t>
            </a:r>
          </a:p>
        </p:txBody>
      </p:sp>
      <p:sp>
        <p:nvSpPr>
          <p:cNvPr id="45059" name="Content Placeholder 2"/>
          <p:cNvSpPr>
            <a:spLocks noGrp="1"/>
          </p:cNvSpPr>
          <p:nvPr>
            <p:ph idx="1"/>
          </p:nvPr>
        </p:nvSpPr>
        <p:spPr>
          <a:xfrm>
            <a:off x="1080517" y="1760538"/>
            <a:ext cx="8027987" cy="3168650"/>
          </a:xfrm>
        </p:spPr>
        <p:txBody>
          <a:bodyPr/>
          <a:lstStyle/>
          <a:p>
            <a:pPr>
              <a:defRPr/>
            </a:pPr>
            <a:r>
              <a:rPr lang="en-AU" sz="3600" dirty="0" smtClean="0"/>
              <a:t>This week – Financial measures</a:t>
            </a:r>
          </a:p>
          <a:p>
            <a:pPr>
              <a:defRPr/>
            </a:pPr>
            <a:r>
              <a:rPr lang="en-AU" sz="3600" dirty="0" smtClean="0"/>
              <a:t>Next week – Non-financial measures</a:t>
            </a:r>
          </a:p>
          <a:p>
            <a:pPr marL="0" indent="0">
              <a:buFontTx/>
              <a:buNone/>
              <a:defRPr/>
            </a:pPr>
            <a:endParaRPr lang="en-AU" sz="3600" dirty="0" smtClean="0"/>
          </a:p>
        </p:txBody>
      </p:sp>
      <p:sp>
        <p:nvSpPr>
          <p:cNvPr id="10244"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fld id="{6FDD454F-408F-4184-BA29-191DECDB8C92}" type="slidenum">
              <a:rPr kumimoji="0" lang="en-AU" altLang="en-US" sz="1200">
                <a:solidFill>
                  <a:schemeClr val="tx1"/>
                </a:solidFill>
              </a:rPr>
              <a:pPr>
                <a:spcBef>
                  <a:spcPct val="50000"/>
                </a:spcBef>
                <a:buClrTx/>
                <a:buFontTx/>
                <a:buNone/>
              </a:pPr>
              <a:t>7</a:t>
            </a:fld>
            <a:endParaRPr kumimoji="0" lang="en-AU" altLang="en-US" sz="1200" b="0">
              <a:solidFill>
                <a:schemeClr val="tx1"/>
              </a:solidFill>
            </a:endParaRPr>
          </a:p>
        </p:txBody>
      </p:sp>
    </p:spTree>
    <p:extLst>
      <p:ext uri="{BB962C8B-B14F-4D97-AF65-F5344CB8AC3E}">
        <p14:creationId xmlns:p14="http://schemas.microsoft.com/office/powerpoint/2010/main" val="586359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1116013" y="1484313"/>
            <a:ext cx="7343775" cy="3168650"/>
          </a:xfrm>
        </p:spPr>
        <p:txBody>
          <a:bodyPr/>
          <a:lstStyle/>
          <a:p>
            <a:pPr algn="ctr"/>
            <a:r>
              <a:rPr lang="en-AU" altLang="en-US" sz="4000" smtClean="0"/>
              <a:t>Let’s now learn some financial measures of performance</a:t>
            </a:r>
          </a:p>
          <a:p>
            <a:pPr algn="ctr"/>
            <a:endParaRPr lang="en-AU" altLang="en-US" sz="4000" smtClean="0"/>
          </a:p>
          <a:p>
            <a:pPr algn="ctr"/>
            <a:r>
              <a:rPr lang="en-AU" altLang="en-US" sz="4000" smtClean="0"/>
              <a:t>You might be familiar with some already</a:t>
            </a:r>
          </a:p>
        </p:txBody>
      </p:sp>
      <p:sp>
        <p:nvSpPr>
          <p:cNvPr id="13315"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43EFC245-3114-425C-AD1F-8450F1A71027}" type="slidenum">
              <a:rPr kumimoji="0" lang="en-AU" altLang="en-US" sz="1200">
                <a:solidFill>
                  <a:schemeClr val="tx1"/>
                </a:solidFill>
              </a:rPr>
              <a:pPr>
                <a:spcBef>
                  <a:spcPct val="50000"/>
                </a:spcBef>
                <a:buClrTx/>
                <a:buFontTx/>
                <a:buNone/>
              </a:pPr>
              <a:t>8</a:t>
            </a:fld>
            <a:endParaRPr kumimoji="0" lang="en-AU" altLang="en-US" sz="1200" b="0">
              <a:solidFill>
                <a:schemeClr val="tx1"/>
              </a:solidFill>
            </a:endParaRPr>
          </a:p>
        </p:txBody>
      </p:sp>
    </p:spTree>
    <p:extLst>
      <p:ext uri="{BB962C8B-B14F-4D97-AF65-F5344CB8AC3E}">
        <p14:creationId xmlns:p14="http://schemas.microsoft.com/office/powerpoint/2010/main" val="29107136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1447800" y="620688"/>
            <a:ext cx="7467600" cy="935038"/>
          </a:xfrm>
        </p:spPr>
        <p:txBody>
          <a:bodyPr/>
          <a:lstStyle/>
          <a:p>
            <a:pPr eaLnBrk="1" hangingPunct="1"/>
            <a:r>
              <a:rPr lang="en-AU" altLang="en-US" sz="4400" dirty="0" smtClean="0"/>
              <a:t>Financial measures in profit/ investment centres</a:t>
            </a:r>
          </a:p>
        </p:txBody>
      </p:sp>
      <p:sp>
        <p:nvSpPr>
          <p:cNvPr id="14339" name="Rectangle 5"/>
          <p:cNvSpPr>
            <a:spLocks noGrp="1" noChangeArrowheads="1"/>
          </p:cNvSpPr>
          <p:nvPr>
            <p:ph idx="1"/>
          </p:nvPr>
        </p:nvSpPr>
        <p:spPr>
          <a:xfrm>
            <a:off x="1357313" y="1916261"/>
            <a:ext cx="7416800" cy="4537075"/>
          </a:xfrm>
        </p:spPr>
        <p:txBody>
          <a:bodyPr/>
          <a:lstStyle/>
          <a:p>
            <a:pPr eaLnBrk="1" hangingPunct="1"/>
            <a:r>
              <a:rPr lang="en-AU" altLang="en-US" sz="4000" dirty="0" smtClean="0"/>
              <a:t>Focus on summary </a:t>
            </a:r>
            <a:r>
              <a:rPr lang="en-AU" altLang="en-US" sz="4000" b="1" u="sng" dirty="0" smtClean="0"/>
              <a:t>profit-based</a:t>
            </a:r>
            <a:r>
              <a:rPr lang="en-AU" altLang="en-US" sz="4000" dirty="0" smtClean="0"/>
              <a:t> measures</a:t>
            </a:r>
          </a:p>
          <a:p>
            <a:pPr lvl="1" eaLnBrk="1" hangingPunct="1"/>
            <a:r>
              <a:rPr lang="en-AU" altLang="en-US" sz="3600" dirty="0" smtClean="0"/>
              <a:t>Return on investment (ROI)</a:t>
            </a:r>
          </a:p>
          <a:p>
            <a:pPr lvl="1" eaLnBrk="1" hangingPunct="1"/>
            <a:r>
              <a:rPr lang="en-AU" altLang="en-US" sz="3600" dirty="0" smtClean="0"/>
              <a:t>Residual income (RI)</a:t>
            </a:r>
          </a:p>
          <a:p>
            <a:pPr lvl="1" eaLnBrk="1" hangingPunct="1"/>
            <a:r>
              <a:rPr lang="en-AU" altLang="en-US" sz="3600" dirty="0" smtClean="0"/>
              <a:t>Economic value added (EVA)</a:t>
            </a:r>
          </a:p>
        </p:txBody>
      </p:sp>
      <p:sp>
        <p:nvSpPr>
          <p:cNvPr id="14340"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656DA2C9-CC96-400E-AC86-D3FA9F7FEAA2}" type="slidenum">
              <a:rPr kumimoji="0" lang="en-AU" altLang="en-US" sz="1200">
                <a:solidFill>
                  <a:schemeClr val="tx1"/>
                </a:solidFill>
              </a:rPr>
              <a:pPr>
                <a:spcBef>
                  <a:spcPct val="50000"/>
                </a:spcBef>
                <a:buClrTx/>
                <a:buFontTx/>
                <a:buNone/>
              </a:pPr>
              <a:t>9</a:t>
            </a:fld>
            <a:endParaRPr kumimoji="0" lang="en-AU" altLang="en-US" sz="1200" b="0">
              <a:solidFill>
                <a:schemeClr val="tx1"/>
              </a:solidFill>
            </a:endParaRPr>
          </a:p>
        </p:txBody>
      </p:sp>
    </p:spTree>
    <p:extLst>
      <p:ext uri="{BB962C8B-B14F-4D97-AF65-F5344CB8AC3E}">
        <p14:creationId xmlns:p14="http://schemas.microsoft.com/office/powerpoint/2010/main" val="308993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5"/>
          <p:cNvSpPr>
            <a:spLocks noGrp="1" noChangeArrowheads="1"/>
          </p:cNvSpPr>
          <p:nvPr>
            <p:ph type="title"/>
          </p:nvPr>
        </p:nvSpPr>
        <p:spPr>
          <a:xfrm>
            <a:off x="1344613" y="0"/>
            <a:ext cx="7799387" cy="935038"/>
          </a:xfrm>
        </p:spPr>
        <p:txBody>
          <a:bodyPr/>
          <a:lstStyle/>
          <a:p>
            <a:pPr eaLnBrk="1" hangingPunct="1"/>
            <a:r>
              <a:rPr lang="en-AU" altLang="en-US" sz="4400" smtClean="0"/>
              <a:t>Return on investment (ROI)</a:t>
            </a:r>
          </a:p>
        </p:txBody>
      </p:sp>
      <p:graphicFrame>
        <p:nvGraphicFramePr>
          <p:cNvPr id="15363" name="Object 10"/>
          <p:cNvGraphicFramePr>
            <a:graphicFrameLocks noGrp="1" noChangeAspect="1"/>
          </p:cNvGraphicFramePr>
          <p:nvPr>
            <p:ph idx="1"/>
          </p:nvPr>
        </p:nvGraphicFramePr>
        <p:xfrm>
          <a:off x="1676400" y="3055938"/>
          <a:ext cx="6780213" cy="1101725"/>
        </p:xfrm>
        <a:graphic>
          <a:graphicData uri="http://schemas.openxmlformats.org/presentationml/2006/ole">
            <mc:AlternateContent xmlns:mc="http://schemas.openxmlformats.org/markup-compatibility/2006">
              <mc:Choice xmlns:v="urn:schemas-microsoft-com:vml" Requires="v">
                <p:oleObj spid="_x0000_s1036" name="Equation" r:id="rId4" imgW="2032000" imgH="330200" progId="Equation.3">
                  <p:embed/>
                </p:oleObj>
              </mc:Choice>
              <mc:Fallback>
                <p:oleObj name="Equation" r:id="rId4" imgW="2032000" imgH="330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055938"/>
                        <a:ext cx="6780213" cy="110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fld id="{B76891F6-8210-4531-B3F1-F62461359740}" type="slidenum">
              <a:rPr kumimoji="0" lang="en-AU" altLang="en-US" sz="1200">
                <a:solidFill>
                  <a:schemeClr val="tx1"/>
                </a:solidFill>
              </a:rPr>
              <a:pPr>
                <a:spcBef>
                  <a:spcPct val="50000"/>
                </a:spcBef>
                <a:buClrTx/>
                <a:buFontTx/>
                <a:buNone/>
              </a:pPr>
              <a:t>10</a:t>
            </a:fld>
            <a:endParaRPr kumimoji="0" lang="en-AU" altLang="en-US" sz="1200" b="0">
              <a:solidFill>
                <a:schemeClr val="tx1"/>
              </a:solidFill>
            </a:endParaRPr>
          </a:p>
        </p:txBody>
      </p:sp>
      <p:sp>
        <p:nvSpPr>
          <p:cNvPr id="15365" name="Rectangle 16"/>
          <p:cNvSpPr>
            <a:spLocks noGrp="1" noChangeArrowheads="1"/>
          </p:cNvSpPr>
          <p:nvPr>
            <p:ph type="body" idx="4294967295"/>
          </p:nvPr>
        </p:nvSpPr>
        <p:spPr>
          <a:xfrm>
            <a:off x="1357313" y="1214438"/>
            <a:ext cx="7416800" cy="4537075"/>
          </a:xfrm>
        </p:spPr>
        <p:txBody>
          <a:bodyPr/>
          <a:lstStyle/>
          <a:p>
            <a:pPr eaLnBrk="1" hangingPunct="1"/>
            <a:r>
              <a:rPr lang="en-AU" altLang="en-US" sz="3200" dirty="0" smtClean="0">
                <a:solidFill>
                  <a:srgbClr val="0070C0"/>
                </a:solidFill>
              </a:rPr>
              <a:t>Used to measure the performance of an investment centre </a:t>
            </a:r>
          </a:p>
          <a:p>
            <a:pPr lvl="1" eaLnBrk="1" hangingPunct="1">
              <a:buFont typeface="Arial" panose="020B0604020202020204" pitchFamily="34" charset="0"/>
              <a:buNone/>
            </a:pPr>
            <a:endParaRPr lang="en-AU" altLang="en-US" dirty="0" smtClean="0"/>
          </a:p>
          <a:p>
            <a:pPr lvl="1" eaLnBrk="1" hangingPunct="1">
              <a:buFont typeface="Arial" panose="020B0604020202020204" pitchFamily="34" charset="0"/>
              <a:buNone/>
            </a:pPr>
            <a:endParaRPr lang="en-AU" altLang="en-US" dirty="0" smtClean="0"/>
          </a:p>
          <a:p>
            <a:pPr lvl="1" eaLnBrk="1" hangingPunct="1"/>
            <a:endParaRPr lang="en-AU" altLang="en-US" dirty="0" smtClean="0"/>
          </a:p>
          <a:p>
            <a:pPr lvl="1" eaLnBrk="1" hangingPunct="1">
              <a:buFont typeface="Arial" panose="020B0604020202020204" pitchFamily="34" charset="0"/>
              <a:buNone/>
            </a:pPr>
            <a:endParaRPr lang="en-AU" altLang="en-US" dirty="0" smtClean="0"/>
          </a:p>
          <a:p>
            <a:pPr eaLnBrk="1" hangingPunct="1"/>
            <a:r>
              <a:rPr lang="en-AU" altLang="en-US" sz="3200" dirty="0" smtClean="0">
                <a:solidFill>
                  <a:srgbClr val="0070C0"/>
                </a:solidFill>
              </a:rPr>
              <a:t>Invested capital</a:t>
            </a:r>
          </a:p>
          <a:p>
            <a:pPr lvl="1" eaLnBrk="1" hangingPunct="1"/>
            <a:r>
              <a:rPr lang="en-AU" altLang="en-US" sz="2800" dirty="0" smtClean="0">
                <a:solidFill>
                  <a:srgbClr val="0070C0"/>
                </a:solidFill>
              </a:rPr>
              <a:t>The assets that the investment centre has available to generate profits</a:t>
            </a:r>
            <a:endParaRPr lang="en-AU" altLang="en-US" sz="3200" dirty="0" smtClean="0">
              <a:solidFill>
                <a:srgbClr val="0070C0"/>
              </a:solidFill>
            </a:endParaRPr>
          </a:p>
        </p:txBody>
      </p:sp>
    </p:spTree>
    <p:extLst>
      <p:ext uri="{BB962C8B-B14F-4D97-AF65-F5344CB8AC3E}">
        <p14:creationId xmlns:p14="http://schemas.microsoft.com/office/powerpoint/2010/main" val="22123727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116013" y="44450"/>
            <a:ext cx="7799387" cy="935038"/>
          </a:xfrm>
        </p:spPr>
        <p:txBody>
          <a:bodyPr/>
          <a:lstStyle/>
          <a:p>
            <a:r>
              <a:rPr lang="en-AU" altLang="en-US" sz="4400" smtClean="0"/>
              <a:t>ROI from a different angle</a:t>
            </a:r>
          </a:p>
        </p:txBody>
      </p:sp>
      <p:sp>
        <p:nvSpPr>
          <p:cNvPr id="17411" name="Content Placeholder 2"/>
          <p:cNvSpPr>
            <a:spLocks noGrp="1"/>
          </p:cNvSpPr>
          <p:nvPr>
            <p:ph idx="1"/>
          </p:nvPr>
        </p:nvSpPr>
        <p:spPr>
          <a:xfrm>
            <a:off x="1116013" y="908050"/>
            <a:ext cx="7848600" cy="3168650"/>
          </a:xfrm>
        </p:spPr>
        <p:txBody>
          <a:bodyPr/>
          <a:lstStyle/>
          <a:p>
            <a:pPr eaLnBrk="1" hangingPunct="1"/>
            <a:endParaRPr lang="en-AU" altLang="en-US" dirty="0" smtClean="0"/>
          </a:p>
          <a:p>
            <a:pPr eaLnBrk="1" hangingPunct="1"/>
            <a:endParaRPr lang="en-AU" altLang="en-US" dirty="0" smtClean="0"/>
          </a:p>
          <a:p>
            <a:pPr eaLnBrk="1" hangingPunct="1"/>
            <a:endParaRPr lang="en-AU" altLang="en-US" dirty="0" smtClean="0"/>
          </a:p>
          <a:p>
            <a:pPr eaLnBrk="1" hangingPunct="1"/>
            <a:endParaRPr lang="en-AU" altLang="en-US" dirty="0" smtClean="0"/>
          </a:p>
          <a:p>
            <a:pPr eaLnBrk="1" hangingPunct="1"/>
            <a:r>
              <a:rPr lang="en-AU" altLang="en-US" sz="2800" dirty="0" smtClean="0"/>
              <a:t>Return on sales</a:t>
            </a:r>
          </a:p>
          <a:p>
            <a:pPr lvl="1" eaLnBrk="1" hangingPunct="1"/>
            <a:r>
              <a:rPr lang="en-AU" altLang="en-US" sz="2400" dirty="0" smtClean="0"/>
              <a:t>The percentage of each sales dollar that remains as profit after all the expenses are covered</a:t>
            </a:r>
            <a:endParaRPr lang="en-AU" altLang="en-US" dirty="0" smtClean="0"/>
          </a:p>
          <a:p>
            <a:pPr eaLnBrk="1" hangingPunct="1"/>
            <a:endParaRPr lang="en-AU" altLang="en-US" sz="1600" dirty="0" smtClean="0"/>
          </a:p>
          <a:p>
            <a:pPr eaLnBrk="1" hangingPunct="1"/>
            <a:r>
              <a:rPr lang="en-AU" altLang="en-US" sz="2800" dirty="0" smtClean="0"/>
              <a:t>Investment turnover</a:t>
            </a:r>
          </a:p>
          <a:p>
            <a:pPr lvl="1" eaLnBrk="1" hangingPunct="1"/>
            <a:r>
              <a:rPr lang="en-AU" altLang="en-US" sz="2400" dirty="0" smtClean="0"/>
              <a:t>The number of sales dollars generated by every dollar of invested capital</a:t>
            </a:r>
          </a:p>
          <a:p>
            <a:endParaRPr lang="en-AU" altLang="en-US" dirty="0" smtClean="0"/>
          </a:p>
        </p:txBody>
      </p:sp>
      <p:sp>
        <p:nvSpPr>
          <p:cNvPr id="17412"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fld id="{6CDC1835-EE22-46E9-921B-86D97B817F8A}" type="slidenum">
              <a:rPr kumimoji="0" lang="en-AU" altLang="en-US" sz="1200">
                <a:solidFill>
                  <a:schemeClr val="tx1"/>
                </a:solidFill>
              </a:rPr>
              <a:pPr>
                <a:spcBef>
                  <a:spcPct val="50000"/>
                </a:spcBef>
                <a:buClrTx/>
                <a:buFontTx/>
                <a:buNone/>
              </a:pPr>
              <a:t>11</a:t>
            </a:fld>
            <a:endParaRPr kumimoji="0" lang="en-AU" altLang="en-US" sz="1200" b="0">
              <a:solidFill>
                <a:schemeClr val="tx1"/>
              </a:solidFill>
            </a:endParaRPr>
          </a:p>
        </p:txBody>
      </p:sp>
      <p:graphicFrame>
        <p:nvGraphicFramePr>
          <p:cNvPr id="17413" name="Object 4"/>
          <p:cNvGraphicFramePr>
            <a:graphicFrameLocks noChangeAspect="1"/>
          </p:cNvGraphicFramePr>
          <p:nvPr/>
        </p:nvGraphicFramePr>
        <p:xfrm>
          <a:off x="1428750" y="981075"/>
          <a:ext cx="5213350" cy="2017713"/>
        </p:xfrm>
        <a:graphic>
          <a:graphicData uri="http://schemas.openxmlformats.org/presentationml/2006/ole">
            <mc:AlternateContent xmlns:mc="http://schemas.openxmlformats.org/markup-compatibility/2006">
              <mc:Choice xmlns:v="urn:schemas-microsoft-com:vml" Requires="v">
                <p:oleObj spid="_x0000_s2060" name="Equation" r:id="rId4" imgW="2755900" imgH="1066800" progId="Equation.3">
                  <p:embed/>
                </p:oleObj>
              </mc:Choice>
              <mc:Fallback>
                <p:oleObj name="Equation" r:id="rId4" imgW="2755900" imgH="1066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50" y="981075"/>
                        <a:ext cx="5213350" cy="201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57017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344613" y="0"/>
            <a:ext cx="7799387" cy="935038"/>
          </a:xfrm>
        </p:spPr>
        <p:txBody>
          <a:bodyPr/>
          <a:lstStyle/>
          <a:p>
            <a:pPr eaLnBrk="1" hangingPunct="1"/>
            <a:r>
              <a:rPr lang="en-AU" altLang="en-US" sz="4400" smtClean="0"/>
              <a:t>Improving ROI</a:t>
            </a:r>
          </a:p>
        </p:txBody>
      </p:sp>
      <p:sp>
        <p:nvSpPr>
          <p:cNvPr id="18435" name="Rectangle 5"/>
          <p:cNvSpPr>
            <a:spLocks noGrp="1" noChangeArrowheads="1"/>
          </p:cNvSpPr>
          <p:nvPr>
            <p:ph idx="1"/>
          </p:nvPr>
        </p:nvSpPr>
        <p:spPr>
          <a:xfrm>
            <a:off x="1214438" y="1412875"/>
            <a:ext cx="7343775" cy="3168650"/>
          </a:xfrm>
        </p:spPr>
        <p:txBody>
          <a:bodyPr/>
          <a:lstStyle/>
          <a:p>
            <a:pPr eaLnBrk="1" hangingPunct="1"/>
            <a:r>
              <a:rPr lang="en-AU" altLang="en-US" sz="4000" dirty="0" smtClean="0"/>
              <a:t>Increase return on sales</a:t>
            </a:r>
          </a:p>
          <a:p>
            <a:pPr eaLnBrk="1" hangingPunct="1"/>
            <a:r>
              <a:rPr lang="en-AU" altLang="en-US" sz="4000" dirty="0" smtClean="0"/>
              <a:t>Increase investment turnover </a:t>
            </a:r>
          </a:p>
          <a:p>
            <a:pPr eaLnBrk="1" hangingPunct="1">
              <a:buFontTx/>
              <a:buNone/>
            </a:pPr>
            <a:endParaRPr lang="en-AU" altLang="en-US" sz="4000" dirty="0" smtClean="0"/>
          </a:p>
        </p:txBody>
      </p:sp>
      <p:sp>
        <p:nvSpPr>
          <p:cNvPr id="1843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E4651C2F-EDE8-4247-8A11-D399A7BBF3BC}" type="slidenum">
              <a:rPr kumimoji="0" lang="en-AU" altLang="en-US" sz="1200">
                <a:solidFill>
                  <a:schemeClr val="tx1"/>
                </a:solidFill>
              </a:rPr>
              <a:pPr>
                <a:spcBef>
                  <a:spcPct val="50000"/>
                </a:spcBef>
                <a:buClrTx/>
                <a:buFontTx/>
                <a:buNone/>
              </a:pPr>
              <a:t>12</a:t>
            </a:fld>
            <a:endParaRPr kumimoji="0" lang="en-AU" altLang="en-US" sz="1200" b="0">
              <a:solidFill>
                <a:schemeClr val="tx1"/>
              </a:solidFill>
            </a:endParaRPr>
          </a:p>
        </p:txBody>
      </p:sp>
    </p:spTree>
    <p:extLst>
      <p:ext uri="{BB962C8B-B14F-4D97-AF65-F5344CB8AC3E}">
        <p14:creationId xmlns:p14="http://schemas.microsoft.com/office/powerpoint/2010/main" val="1369831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Grp="1" noChangeArrowheads="1"/>
          </p:cNvSpPr>
          <p:nvPr>
            <p:ph type="title"/>
          </p:nvPr>
        </p:nvSpPr>
        <p:spPr>
          <a:xfrm>
            <a:off x="1344613" y="0"/>
            <a:ext cx="7799387" cy="935038"/>
          </a:xfrm>
        </p:spPr>
        <p:txBody>
          <a:bodyPr/>
          <a:lstStyle/>
          <a:p>
            <a:pPr eaLnBrk="1" hangingPunct="1"/>
            <a:r>
              <a:rPr lang="en-AU" altLang="en-US" sz="4400" smtClean="0"/>
              <a:t>Advantages of ROI</a:t>
            </a:r>
          </a:p>
        </p:txBody>
      </p:sp>
      <p:sp>
        <p:nvSpPr>
          <p:cNvPr id="51203" name="Rectangle 7"/>
          <p:cNvSpPr>
            <a:spLocks noGrp="1" noChangeArrowheads="1"/>
          </p:cNvSpPr>
          <p:nvPr>
            <p:ph idx="1"/>
          </p:nvPr>
        </p:nvSpPr>
        <p:spPr>
          <a:xfrm>
            <a:off x="1116013" y="1268413"/>
            <a:ext cx="7777162" cy="3168650"/>
          </a:xfrm>
        </p:spPr>
        <p:txBody>
          <a:bodyPr/>
          <a:lstStyle/>
          <a:p>
            <a:pPr eaLnBrk="1" hangingPunct="1"/>
            <a:r>
              <a:rPr lang="en-AU" altLang="en-US" sz="3600" smtClean="0"/>
              <a:t>Widely used</a:t>
            </a:r>
          </a:p>
          <a:p>
            <a:pPr eaLnBrk="1" hangingPunct="1"/>
            <a:r>
              <a:rPr lang="en-AU" altLang="en-US" sz="3600" smtClean="0"/>
              <a:t>Encourages managers to focus on profits, and the assets required to generate those profits</a:t>
            </a:r>
          </a:p>
          <a:p>
            <a:pPr eaLnBrk="1" hangingPunct="1"/>
            <a:r>
              <a:rPr lang="en-AU" altLang="en-US" sz="3600" smtClean="0"/>
              <a:t>Can be used to evaluate the relative performance of different sized investment centres</a:t>
            </a:r>
          </a:p>
        </p:txBody>
      </p:sp>
      <p:sp>
        <p:nvSpPr>
          <p:cNvPr id="19460"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63CC8B60-009F-4850-9F8F-AF3AA365B14C}" type="slidenum">
              <a:rPr kumimoji="0" lang="en-AU" altLang="en-US" sz="1200">
                <a:solidFill>
                  <a:schemeClr val="tx1"/>
                </a:solidFill>
              </a:rPr>
              <a:pPr>
                <a:spcBef>
                  <a:spcPct val="50000"/>
                </a:spcBef>
                <a:buClrTx/>
                <a:buFontTx/>
                <a:buNone/>
              </a:pPr>
              <a:t>13</a:t>
            </a:fld>
            <a:endParaRPr kumimoji="0" lang="en-AU" altLang="en-US" sz="1200" b="0">
              <a:solidFill>
                <a:schemeClr val="tx1"/>
              </a:solidFill>
            </a:endParaRPr>
          </a:p>
        </p:txBody>
      </p:sp>
    </p:spTree>
    <p:extLst>
      <p:ext uri="{BB962C8B-B14F-4D97-AF65-F5344CB8AC3E}">
        <p14:creationId xmlns:p14="http://schemas.microsoft.com/office/powerpoint/2010/main" val="24833619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down)">
                                      <p:cBhvr>
                                        <p:cTn id="7" dur="500"/>
                                        <p:tgtEl>
                                          <p:spTgt spid="51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wipe(down)">
                                      <p:cBhvr>
                                        <p:cTn id="12" dur="500"/>
                                        <p:tgtEl>
                                          <p:spTgt spid="51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wipe(down)">
                                      <p:cBhvr>
                                        <p:cTn id="17" dur="500"/>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a:xfrm>
            <a:off x="1344613" y="0"/>
            <a:ext cx="7799387" cy="935038"/>
          </a:xfrm>
        </p:spPr>
        <p:txBody>
          <a:bodyPr/>
          <a:lstStyle/>
          <a:p>
            <a:pPr eaLnBrk="1" hangingPunct="1"/>
            <a:r>
              <a:rPr lang="en-AU" altLang="en-US" sz="4400" smtClean="0"/>
              <a:t>Limitations of ROI</a:t>
            </a:r>
          </a:p>
        </p:txBody>
      </p:sp>
      <p:sp>
        <p:nvSpPr>
          <p:cNvPr id="21507" name="Rectangle 7"/>
          <p:cNvSpPr>
            <a:spLocks noGrp="1" noChangeArrowheads="1"/>
          </p:cNvSpPr>
          <p:nvPr>
            <p:ph idx="1"/>
          </p:nvPr>
        </p:nvSpPr>
        <p:spPr>
          <a:xfrm>
            <a:off x="1285875" y="1143000"/>
            <a:ext cx="7343775" cy="3168650"/>
          </a:xfrm>
        </p:spPr>
        <p:txBody>
          <a:bodyPr/>
          <a:lstStyle/>
          <a:p>
            <a:pPr eaLnBrk="1" hangingPunct="1"/>
            <a:r>
              <a:rPr lang="en-AU" altLang="en-US" sz="4000" smtClean="0"/>
              <a:t>Management myopia (short-term focus)</a:t>
            </a:r>
          </a:p>
          <a:p>
            <a:pPr eaLnBrk="1" hangingPunct="1"/>
            <a:r>
              <a:rPr lang="en-AU" altLang="en-US" sz="4000" smtClean="0"/>
              <a:t>Encourages managers to defer asset replacement</a:t>
            </a:r>
          </a:p>
          <a:p>
            <a:pPr eaLnBrk="1" hangingPunct="1"/>
            <a:r>
              <a:rPr lang="en-AU" altLang="en-US" sz="4000" smtClean="0"/>
              <a:t>Goal congruence</a:t>
            </a:r>
          </a:p>
          <a:p>
            <a:pPr algn="ctr" eaLnBrk="1" hangingPunct="1">
              <a:buFontTx/>
              <a:buNone/>
            </a:pPr>
            <a:r>
              <a:rPr lang="en-AU" altLang="en-US" sz="4000" i="1" smtClean="0">
                <a:solidFill>
                  <a:srgbClr val="0070C0"/>
                </a:solidFill>
              </a:rPr>
              <a:t>All of the above are behavioural implications of ROI</a:t>
            </a:r>
          </a:p>
        </p:txBody>
      </p:sp>
      <p:sp>
        <p:nvSpPr>
          <p:cNvPr id="21508"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35E983F2-265D-4B23-AD78-0AF5A5E53BB3}" type="slidenum">
              <a:rPr kumimoji="0" lang="en-AU" altLang="en-US" sz="1200">
                <a:solidFill>
                  <a:schemeClr val="tx1"/>
                </a:solidFill>
              </a:rPr>
              <a:pPr>
                <a:spcBef>
                  <a:spcPct val="50000"/>
                </a:spcBef>
                <a:buClrTx/>
                <a:buFontTx/>
                <a:buNone/>
              </a:pPr>
              <a:t>14</a:t>
            </a:fld>
            <a:endParaRPr kumimoji="0" lang="en-AU" altLang="en-US" sz="1200" b="0">
              <a:solidFill>
                <a:schemeClr val="tx1"/>
              </a:solidFill>
            </a:endParaRPr>
          </a:p>
        </p:txBody>
      </p:sp>
    </p:spTree>
    <p:extLst>
      <p:ext uri="{BB962C8B-B14F-4D97-AF65-F5344CB8AC3E}">
        <p14:creationId xmlns:p14="http://schemas.microsoft.com/office/powerpoint/2010/main" val="41860805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a:xfrm>
            <a:off x="1447800" y="609600"/>
            <a:ext cx="7467600" cy="935038"/>
          </a:xfrm>
        </p:spPr>
        <p:txBody>
          <a:bodyPr/>
          <a:lstStyle/>
          <a:p>
            <a:pPr eaLnBrk="1" hangingPunct="1"/>
            <a:r>
              <a:rPr lang="en-AU" altLang="en-US" sz="4000" smtClean="0"/>
              <a:t>How to minimise the behavioural problems of ROI?</a:t>
            </a:r>
          </a:p>
        </p:txBody>
      </p:sp>
      <p:sp>
        <p:nvSpPr>
          <p:cNvPr id="53251" name="Rectangle 7"/>
          <p:cNvSpPr>
            <a:spLocks noGrp="1" noChangeArrowheads="1"/>
          </p:cNvSpPr>
          <p:nvPr>
            <p:ph idx="1"/>
          </p:nvPr>
        </p:nvSpPr>
        <p:spPr>
          <a:xfrm>
            <a:off x="1285875" y="1785938"/>
            <a:ext cx="7416800" cy="4537075"/>
          </a:xfrm>
        </p:spPr>
        <p:txBody>
          <a:bodyPr/>
          <a:lstStyle/>
          <a:p>
            <a:pPr eaLnBrk="1" hangingPunct="1"/>
            <a:r>
              <a:rPr lang="en-AU" altLang="en-US" sz="3200" smtClean="0">
                <a:solidFill>
                  <a:srgbClr val="FF0000"/>
                </a:solidFill>
              </a:rPr>
              <a:t>Short-term focus</a:t>
            </a:r>
            <a:r>
              <a:rPr lang="en-AU" altLang="en-US" sz="3200" smtClean="0"/>
              <a:t>- </a:t>
            </a:r>
            <a:r>
              <a:rPr lang="en-AU" altLang="en-US" sz="3200" smtClean="0">
                <a:solidFill>
                  <a:srgbClr val="00B050"/>
                </a:solidFill>
              </a:rPr>
              <a:t>use multiple measures</a:t>
            </a:r>
            <a:endParaRPr lang="en-AU" altLang="en-US" sz="3200" smtClean="0"/>
          </a:p>
          <a:p>
            <a:pPr eaLnBrk="1" hangingPunct="1"/>
            <a:r>
              <a:rPr lang="en-AU" altLang="en-US" sz="3200" smtClean="0">
                <a:solidFill>
                  <a:srgbClr val="FF0000"/>
                </a:solidFill>
              </a:rPr>
              <a:t>Encourages managers to defer asset replacement</a:t>
            </a:r>
            <a:r>
              <a:rPr lang="en-AU" altLang="en-US" sz="3200" smtClean="0"/>
              <a:t>- </a:t>
            </a:r>
            <a:r>
              <a:rPr lang="en-AU" altLang="en-US" sz="3200" smtClean="0">
                <a:solidFill>
                  <a:srgbClr val="00B050"/>
                </a:solidFill>
              </a:rPr>
              <a:t>Consider alternative ways of measuring invested capital</a:t>
            </a:r>
            <a:endParaRPr lang="en-AU" altLang="en-US" sz="3200" smtClean="0"/>
          </a:p>
          <a:p>
            <a:pPr eaLnBrk="1" hangingPunct="1"/>
            <a:r>
              <a:rPr lang="en-AU" altLang="en-US" sz="3200" smtClean="0">
                <a:solidFill>
                  <a:srgbClr val="FF0000"/>
                </a:solidFill>
              </a:rPr>
              <a:t>Goal congruence</a:t>
            </a:r>
            <a:r>
              <a:rPr lang="en-AU" altLang="en-US" sz="3200" smtClean="0"/>
              <a:t>- </a:t>
            </a:r>
            <a:r>
              <a:rPr lang="en-AU" altLang="en-US" sz="3200" smtClean="0">
                <a:solidFill>
                  <a:srgbClr val="00B050"/>
                </a:solidFill>
              </a:rPr>
              <a:t>use alternative financial measures, such as RI or EVA</a:t>
            </a:r>
          </a:p>
        </p:txBody>
      </p:sp>
      <p:sp>
        <p:nvSpPr>
          <p:cNvPr id="2355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14716E44-723E-4597-9640-040DEE6FD340}" type="slidenum">
              <a:rPr kumimoji="0" lang="en-AU" altLang="en-US" sz="1200">
                <a:solidFill>
                  <a:schemeClr val="tx1"/>
                </a:solidFill>
              </a:rPr>
              <a:pPr>
                <a:spcBef>
                  <a:spcPct val="50000"/>
                </a:spcBef>
                <a:buClrTx/>
                <a:buFontTx/>
                <a:buNone/>
              </a:pPr>
              <a:t>15</a:t>
            </a:fld>
            <a:endParaRPr kumimoji="0" lang="en-AU" altLang="en-US" sz="1200" b="0">
              <a:solidFill>
                <a:schemeClr val="tx1"/>
              </a:solidFill>
            </a:endParaRPr>
          </a:p>
        </p:txBody>
      </p:sp>
    </p:spTree>
    <p:extLst>
      <p:ext uri="{BB962C8B-B14F-4D97-AF65-F5344CB8AC3E}">
        <p14:creationId xmlns:p14="http://schemas.microsoft.com/office/powerpoint/2010/main" val="661379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wipe(down)">
                                      <p:cBhvr>
                                        <p:cTn id="7" dur="500"/>
                                        <p:tgtEl>
                                          <p:spTgt spid="53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wipe(down)">
                                      <p:cBhvr>
                                        <p:cTn id="12" dur="500"/>
                                        <p:tgtEl>
                                          <p:spTgt spid="53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wipe(down)">
                                      <p:cBhvr>
                                        <p:cTn id="17" dur="500"/>
                                        <p:tgtEl>
                                          <p:spTgt spid="53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p:nvPr>
        </p:nvSpPr>
        <p:spPr>
          <a:xfrm>
            <a:off x="1344613" y="0"/>
            <a:ext cx="7799387" cy="935038"/>
          </a:xfrm>
        </p:spPr>
        <p:txBody>
          <a:bodyPr/>
          <a:lstStyle/>
          <a:p>
            <a:pPr eaLnBrk="1" hangingPunct="1"/>
            <a:r>
              <a:rPr lang="en-AU" altLang="en-US" sz="4400" smtClean="0"/>
              <a:t>Residual income (RI)</a:t>
            </a:r>
          </a:p>
        </p:txBody>
      </p:sp>
      <p:sp>
        <p:nvSpPr>
          <p:cNvPr id="25603" name="Rectangle 7"/>
          <p:cNvSpPr>
            <a:spLocks noGrp="1" noChangeArrowheads="1"/>
          </p:cNvSpPr>
          <p:nvPr>
            <p:ph idx="1"/>
          </p:nvPr>
        </p:nvSpPr>
        <p:spPr/>
        <p:txBody>
          <a:bodyPr/>
          <a:lstStyle/>
          <a:p>
            <a:pPr lvl="1" eaLnBrk="1" hangingPunct="1">
              <a:buFont typeface="Arial" panose="020B0604020202020204" pitchFamily="34" charset="0"/>
              <a:buNone/>
            </a:pPr>
            <a:r>
              <a:rPr lang="en-AU" altLang="en-US" sz="4000" smtClean="0"/>
              <a:t>RI = profit – (invested capital × imputed interest rate)    </a:t>
            </a:r>
          </a:p>
          <a:p>
            <a:pPr eaLnBrk="1" hangingPunct="1"/>
            <a:endParaRPr lang="en-AU" altLang="en-US" sz="4400" smtClean="0"/>
          </a:p>
          <a:p>
            <a:pPr eaLnBrk="1" hangingPunct="1"/>
            <a:r>
              <a:rPr lang="en-AU" altLang="en-US" sz="4400" smtClean="0"/>
              <a:t>Imputed interest charge</a:t>
            </a:r>
          </a:p>
          <a:p>
            <a:pPr lvl="1" eaLnBrk="1" hangingPunct="1"/>
            <a:r>
              <a:rPr lang="en-AU" altLang="en-US" sz="4000" smtClean="0"/>
              <a:t>Based on RRR, Cost of capital</a:t>
            </a:r>
          </a:p>
        </p:txBody>
      </p:sp>
      <p:sp>
        <p:nvSpPr>
          <p:cNvPr id="2560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AC6A13BB-766B-46B0-8B0D-E4132F7BB7BF}" type="slidenum">
              <a:rPr kumimoji="0" lang="en-AU" altLang="en-US" sz="1200">
                <a:solidFill>
                  <a:schemeClr val="tx1"/>
                </a:solidFill>
              </a:rPr>
              <a:pPr>
                <a:spcBef>
                  <a:spcPct val="50000"/>
                </a:spcBef>
                <a:buClrTx/>
                <a:buFontTx/>
                <a:buNone/>
              </a:pPr>
              <a:t>16</a:t>
            </a:fld>
            <a:endParaRPr kumimoji="0" lang="en-AU" altLang="en-US" sz="1200" b="0">
              <a:solidFill>
                <a:schemeClr val="tx1"/>
              </a:solidFill>
            </a:endParaRPr>
          </a:p>
        </p:txBody>
      </p:sp>
    </p:spTree>
    <p:extLst>
      <p:ext uri="{BB962C8B-B14F-4D97-AF65-F5344CB8AC3E}">
        <p14:creationId xmlns:p14="http://schemas.microsoft.com/office/powerpoint/2010/main" val="17446210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Grp="1" noChangeArrowheads="1"/>
          </p:cNvSpPr>
          <p:nvPr>
            <p:ph type="title"/>
          </p:nvPr>
        </p:nvSpPr>
        <p:spPr>
          <a:xfrm>
            <a:off x="1285875" y="500063"/>
            <a:ext cx="7467600" cy="935037"/>
          </a:xfrm>
        </p:spPr>
        <p:txBody>
          <a:bodyPr/>
          <a:lstStyle/>
          <a:p>
            <a:pPr eaLnBrk="1" hangingPunct="1"/>
            <a:r>
              <a:rPr lang="en-AU" altLang="en-US" sz="4400" smtClean="0"/>
              <a:t>Advantage of residual income</a:t>
            </a:r>
          </a:p>
        </p:txBody>
      </p:sp>
      <p:sp>
        <p:nvSpPr>
          <p:cNvPr id="27651" name="Rectangle 7"/>
          <p:cNvSpPr>
            <a:spLocks noGrp="1" noChangeArrowheads="1"/>
          </p:cNvSpPr>
          <p:nvPr>
            <p:ph idx="1"/>
          </p:nvPr>
        </p:nvSpPr>
        <p:spPr>
          <a:xfrm>
            <a:off x="1285875" y="1571625"/>
            <a:ext cx="7416800" cy="4537075"/>
          </a:xfrm>
        </p:spPr>
        <p:txBody>
          <a:bodyPr/>
          <a:lstStyle/>
          <a:p>
            <a:pPr eaLnBrk="1" hangingPunct="1"/>
            <a:r>
              <a:rPr lang="en-AU" altLang="en-US" sz="3200" smtClean="0"/>
              <a:t>More likely to promote goal congruence, compared to ROI</a:t>
            </a:r>
          </a:p>
          <a:p>
            <a:pPr eaLnBrk="1" hangingPunct="1"/>
            <a:r>
              <a:rPr lang="en-AU" altLang="en-US" sz="3200" smtClean="0"/>
              <a:t>Takes account of the organisation’s required rate of return in measuring performance </a:t>
            </a:r>
          </a:p>
          <a:p>
            <a:pPr eaLnBrk="1" hangingPunct="1"/>
            <a:r>
              <a:rPr lang="en-AU" altLang="en-US" sz="3200" smtClean="0"/>
              <a:t>Encourages investment in projects which yield a positive residual income to the organisation</a:t>
            </a:r>
          </a:p>
        </p:txBody>
      </p:sp>
      <p:sp>
        <p:nvSpPr>
          <p:cNvPr id="27652"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4A173B9D-9630-49BB-BFD2-A8E6A9784E64}" type="slidenum">
              <a:rPr kumimoji="0" lang="en-AU" altLang="en-US" sz="1200">
                <a:solidFill>
                  <a:schemeClr val="tx1"/>
                </a:solidFill>
              </a:rPr>
              <a:pPr>
                <a:spcBef>
                  <a:spcPct val="50000"/>
                </a:spcBef>
                <a:buClrTx/>
                <a:buFontTx/>
                <a:buNone/>
              </a:pPr>
              <a:t>17</a:t>
            </a:fld>
            <a:endParaRPr kumimoji="0" lang="en-AU" altLang="en-US" sz="1200" b="0">
              <a:solidFill>
                <a:schemeClr val="tx1"/>
              </a:solidFill>
            </a:endParaRPr>
          </a:p>
        </p:txBody>
      </p:sp>
    </p:spTree>
    <p:extLst>
      <p:ext uri="{BB962C8B-B14F-4D97-AF65-F5344CB8AC3E}">
        <p14:creationId xmlns:p14="http://schemas.microsoft.com/office/powerpoint/2010/main" val="18043843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p:cNvSpPr>
            <a:spLocks noGrp="1" noChangeArrowheads="1"/>
          </p:cNvSpPr>
          <p:nvPr>
            <p:ph type="title"/>
          </p:nvPr>
        </p:nvSpPr>
        <p:spPr>
          <a:xfrm>
            <a:off x="1258888" y="476250"/>
            <a:ext cx="7467600" cy="935038"/>
          </a:xfrm>
        </p:spPr>
        <p:txBody>
          <a:bodyPr/>
          <a:lstStyle/>
          <a:p>
            <a:pPr eaLnBrk="1" hangingPunct="1"/>
            <a:r>
              <a:rPr lang="en-AU" altLang="en-US" sz="4400" smtClean="0"/>
              <a:t>Limitations of residual income</a:t>
            </a:r>
          </a:p>
        </p:txBody>
      </p:sp>
      <p:sp>
        <p:nvSpPr>
          <p:cNvPr id="29699" name="Rectangle 7"/>
          <p:cNvSpPr>
            <a:spLocks noGrp="1" noChangeArrowheads="1"/>
          </p:cNvSpPr>
          <p:nvPr>
            <p:ph idx="1"/>
          </p:nvPr>
        </p:nvSpPr>
        <p:spPr>
          <a:xfrm>
            <a:off x="1285875" y="1500188"/>
            <a:ext cx="7416800" cy="4537075"/>
          </a:xfrm>
        </p:spPr>
        <p:txBody>
          <a:bodyPr/>
          <a:lstStyle/>
          <a:p>
            <a:pPr eaLnBrk="1" hangingPunct="1"/>
            <a:r>
              <a:rPr lang="en-AU" altLang="en-US" sz="3200" smtClean="0"/>
              <a:t>Cannot be used to assess the relative performance of businesses that are of different sizes, unlike ROI</a:t>
            </a:r>
          </a:p>
          <a:p>
            <a:pPr eaLnBrk="1" hangingPunct="1"/>
            <a:r>
              <a:rPr lang="en-AU" altLang="en-US" sz="3200" smtClean="0"/>
              <a:t>Formula is biased in favour of larger businesses, unlike ROI</a:t>
            </a:r>
          </a:p>
          <a:p>
            <a:pPr eaLnBrk="1" hangingPunct="1"/>
            <a:r>
              <a:rPr lang="en-AU" altLang="en-US" sz="3200" smtClean="0"/>
              <a:t>Can encourage short-term orientation/focus, as with ROI </a:t>
            </a:r>
          </a:p>
        </p:txBody>
      </p:sp>
      <p:sp>
        <p:nvSpPr>
          <p:cNvPr id="29700"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735BE8AD-9889-4178-9961-D45F2187ED5C}" type="slidenum">
              <a:rPr kumimoji="0" lang="en-AU" altLang="en-US" sz="1200">
                <a:solidFill>
                  <a:schemeClr val="tx1"/>
                </a:solidFill>
              </a:rPr>
              <a:pPr>
                <a:spcBef>
                  <a:spcPct val="50000"/>
                </a:spcBef>
                <a:buClrTx/>
                <a:buFontTx/>
                <a:buNone/>
              </a:pPr>
              <a:t>18</a:t>
            </a:fld>
            <a:endParaRPr kumimoji="0" lang="en-AU" altLang="en-US" sz="1200" b="0">
              <a:solidFill>
                <a:schemeClr val="tx1"/>
              </a:solidFill>
            </a:endParaRPr>
          </a:p>
        </p:txBody>
      </p:sp>
    </p:spTree>
    <p:extLst>
      <p:ext uri="{BB962C8B-B14F-4D97-AF65-F5344CB8AC3E}">
        <p14:creationId xmlns:p14="http://schemas.microsoft.com/office/powerpoint/2010/main" val="2164881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116013" y="0"/>
            <a:ext cx="7799387" cy="935038"/>
          </a:xfrm>
        </p:spPr>
        <p:txBody>
          <a:bodyPr/>
          <a:lstStyle/>
          <a:p>
            <a:r>
              <a:rPr lang="en-AU" altLang="en-US" smtClean="0"/>
              <a:t>Lecture example 1</a:t>
            </a:r>
          </a:p>
        </p:txBody>
      </p:sp>
      <p:sp>
        <p:nvSpPr>
          <p:cNvPr id="31747" name="Content Placeholder 2"/>
          <p:cNvSpPr>
            <a:spLocks noGrp="1"/>
          </p:cNvSpPr>
          <p:nvPr>
            <p:ph idx="1"/>
          </p:nvPr>
        </p:nvSpPr>
        <p:spPr>
          <a:xfrm>
            <a:off x="1116013" y="1143000"/>
            <a:ext cx="7343775" cy="3294063"/>
          </a:xfrm>
        </p:spPr>
        <p:txBody>
          <a:bodyPr/>
          <a:lstStyle/>
          <a:p>
            <a:r>
              <a:rPr lang="en-AU" altLang="en-US" sz="2000" smtClean="0"/>
              <a:t>Padstow Fabrics Company has two retail divisions, which reported the following results for last year:</a:t>
            </a:r>
          </a:p>
          <a:p>
            <a:pPr>
              <a:buFontTx/>
              <a:buNone/>
            </a:pPr>
            <a:endParaRPr lang="en-AU" altLang="en-US" sz="2000" b="1" smtClean="0"/>
          </a:p>
          <a:p>
            <a:pPr>
              <a:buFontTx/>
              <a:buNone/>
            </a:pPr>
            <a:endParaRPr lang="en-AU" altLang="en-US" sz="2000" b="1" smtClean="0"/>
          </a:p>
          <a:p>
            <a:pPr>
              <a:buFontTx/>
              <a:buNone/>
            </a:pPr>
            <a:endParaRPr lang="en-AU" altLang="en-US" sz="2000" b="1" smtClean="0"/>
          </a:p>
          <a:p>
            <a:pPr>
              <a:buFontTx/>
              <a:buNone/>
            </a:pPr>
            <a:endParaRPr lang="en-AU" altLang="en-US" sz="2000" b="1" smtClean="0"/>
          </a:p>
          <a:p>
            <a:pPr>
              <a:buFontTx/>
              <a:buNone/>
            </a:pPr>
            <a:endParaRPr lang="en-AU" altLang="en-US" sz="1400" b="1" smtClean="0"/>
          </a:p>
          <a:p>
            <a:pPr>
              <a:buFontTx/>
              <a:buNone/>
            </a:pPr>
            <a:r>
              <a:rPr lang="en-AU" altLang="en-US" sz="2000" b="1" smtClean="0"/>
              <a:t>Required:</a:t>
            </a:r>
            <a:endParaRPr lang="en-AU" altLang="en-US" sz="2000" smtClean="0"/>
          </a:p>
          <a:p>
            <a:pPr>
              <a:buFontTx/>
              <a:buNone/>
            </a:pPr>
            <a:r>
              <a:rPr lang="en-AU" altLang="en-US" sz="2000" smtClean="0"/>
              <a:t>1	Which was the more successful division? Think carefully about this, and explain your answer.</a:t>
            </a:r>
          </a:p>
          <a:p>
            <a:pPr>
              <a:buFontTx/>
              <a:buNone/>
            </a:pPr>
            <a:r>
              <a:rPr lang="en-AU" altLang="en-US" sz="2000" smtClean="0"/>
              <a:t>2	Calculate each division’s residual income under each of the following assumptions about the firm’s required rate of return:</a:t>
            </a:r>
          </a:p>
          <a:p>
            <a:pPr>
              <a:buFontTx/>
              <a:buNone/>
            </a:pPr>
            <a:r>
              <a:rPr lang="en-AU" altLang="en-US" sz="2000" smtClean="0"/>
              <a:t>(a)	10 per cent.  		(b) 15 per cent. 	        (c) 18 per cent.</a:t>
            </a:r>
          </a:p>
          <a:p>
            <a:endParaRPr lang="en-AU" altLang="en-US" sz="2000" smtClean="0"/>
          </a:p>
        </p:txBody>
      </p:sp>
      <p:sp>
        <p:nvSpPr>
          <p:cNvPr id="31748"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F4B1DA4D-ECF9-4901-87EF-46580AD99437}" type="slidenum">
              <a:rPr kumimoji="0" lang="en-AU" altLang="en-US" sz="1200">
                <a:solidFill>
                  <a:schemeClr val="tx1"/>
                </a:solidFill>
              </a:rPr>
              <a:pPr>
                <a:spcBef>
                  <a:spcPct val="50000"/>
                </a:spcBef>
                <a:buClrTx/>
                <a:buFontTx/>
                <a:buNone/>
              </a:pPr>
              <a:t>19</a:t>
            </a:fld>
            <a:endParaRPr kumimoji="0" lang="en-AU" altLang="en-US" sz="1200" b="0">
              <a:solidFill>
                <a:schemeClr val="tx1"/>
              </a:solidFill>
            </a:endParaRPr>
          </a:p>
        </p:txBody>
      </p:sp>
      <p:pic>
        <p:nvPicPr>
          <p:cNvPr id="317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28813"/>
            <a:ext cx="7786688"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509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title"/>
          </p:nvPr>
        </p:nvSpPr>
        <p:spPr>
          <a:xfrm>
            <a:off x="1428750" y="-6350"/>
            <a:ext cx="7467600" cy="935038"/>
          </a:xfrm>
        </p:spPr>
        <p:txBody>
          <a:bodyPr/>
          <a:lstStyle/>
          <a:p>
            <a:pPr eaLnBrk="1" hangingPunct="1"/>
            <a:r>
              <a:rPr lang="en-AU" altLang="en-US" sz="4400" smtClean="0"/>
              <a:t>Measuring invested capital</a:t>
            </a:r>
          </a:p>
        </p:txBody>
      </p:sp>
      <p:sp>
        <p:nvSpPr>
          <p:cNvPr id="32771" name="Rectangle 7"/>
          <p:cNvSpPr>
            <a:spLocks noGrp="1" noChangeArrowheads="1"/>
          </p:cNvSpPr>
          <p:nvPr>
            <p:ph idx="1"/>
          </p:nvPr>
        </p:nvSpPr>
        <p:spPr>
          <a:xfrm>
            <a:off x="1357313" y="1177925"/>
            <a:ext cx="7416800" cy="4537075"/>
          </a:xfrm>
        </p:spPr>
        <p:txBody>
          <a:bodyPr/>
          <a:lstStyle/>
          <a:p>
            <a:pPr eaLnBrk="1" hangingPunct="1"/>
            <a:r>
              <a:rPr lang="en-AU" altLang="en-US" sz="4000" dirty="0" smtClean="0"/>
              <a:t>Total assets</a:t>
            </a:r>
            <a:r>
              <a:rPr lang="en-AU" altLang="en-US" sz="3600" dirty="0" smtClean="0"/>
              <a:t> </a:t>
            </a:r>
          </a:p>
          <a:p>
            <a:pPr eaLnBrk="1" hangingPunct="1"/>
            <a:r>
              <a:rPr lang="en-AU" altLang="en-US" sz="4000" dirty="0" smtClean="0"/>
              <a:t>Total productive assets</a:t>
            </a:r>
          </a:p>
          <a:p>
            <a:pPr eaLnBrk="1" hangingPunct="1"/>
            <a:r>
              <a:rPr lang="en-AU" altLang="en-US" sz="4000" dirty="0" smtClean="0"/>
              <a:t>Total assets less current liabilities</a:t>
            </a:r>
          </a:p>
          <a:p>
            <a:pPr eaLnBrk="1" hangingPunct="1">
              <a:buFont typeface="Wingdings" panose="05000000000000000000" pitchFamily="2" charset="2"/>
              <a:buChar char="v"/>
            </a:pPr>
            <a:r>
              <a:rPr lang="en-AU" altLang="en-US" sz="4000" dirty="0" smtClean="0"/>
              <a:t>Choose average or end-of-year balances</a:t>
            </a:r>
          </a:p>
          <a:p>
            <a:pPr eaLnBrk="1" hangingPunct="1">
              <a:buFont typeface="Wingdings" panose="05000000000000000000" pitchFamily="2" charset="2"/>
              <a:buChar char="ü"/>
            </a:pPr>
            <a:r>
              <a:rPr lang="en-AU" altLang="en-US" sz="4000" dirty="0" smtClean="0"/>
              <a:t>Asset measurement can vary</a:t>
            </a:r>
          </a:p>
        </p:txBody>
      </p:sp>
      <p:sp>
        <p:nvSpPr>
          <p:cNvPr id="32772"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19AEB527-C7F4-49EF-9A78-F2BBD31E5781}" type="slidenum">
              <a:rPr kumimoji="0" lang="en-AU" altLang="en-US" sz="1200">
                <a:solidFill>
                  <a:schemeClr val="tx1"/>
                </a:solidFill>
              </a:rPr>
              <a:pPr>
                <a:spcBef>
                  <a:spcPct val="50000"/>
                </a:spcBef>
                <a:buClrTx/>
                <a:buFontTx/>
                <a:buNone/>
              </a:pPr>
              <a:t>20</a:t>
            </a:fld>
            <a:endParaRPr kumimoji="0" lang="en-AU" altLang="en-US" sz="1200" b="0">
              <a:solidFill>
                <a:schemeClr val="tx1"/>
              </a:solidFill>
            </a:endParaRPr>
          </a:p>
        </p:txBody>
      </p:sp>
    </p:spTree>
    <p:extLst>
      <p:ext uri="{BB962C8B-B14F-4D97-AF65-F5344CB8AC3E}">
        <p14:creationId xmlns:p14="http://schemas.microsoft.com/office/powerpoint/2010/main" val="18013331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Content Placeholder 6" descr="Langfield_ex13.2_p614.jpg"/>
          <p:cNvPicPr>
            <a:picLocks noGrp="1" noChangeAspect="1"/>
          </p:cNvPicPr>
          <p:nvPr>
            <p:ph/>
          </p:nvPr>
        </p:nvPicPr>
        <p:blipFill>
          <a:blip r:embed="rId3" cstate="print">
            <a:extLst>
              <a:ext uri="{28A0092B-C50C-407E-A947-70E740481C1C}">
                <a14:useLocalDpi xmlns:a14="http://schemas.microsoft.com/office/drawing/2010/main" val="0"/>
              </a:ext>
            </a:extLst>
          </a:blip>
          <a:srcRect/>
          <a:stretch>
            <a:fillRect/>
          </a:stretch>
        </p:blipFill>
        <p:spPr>
          <a:xfrm>
            <a:off x="1187450" y="1557338"/>
            <a:ext cx="7585075" cy="4392612"/>
          </a:xfrm>
        </p:spPr>
      </p:pic>
      <p:sp>
        <p:nvSpPr>
          <p:cNvPr id="37891"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400">
                <a:solidFill>
                  <a:schemeClr val="tx1"/>
                </a:solidFill>
              </a:rPr>
              <a:t>13-</a:t>
            </a:r>
            <a:fld id="{289C1DB2-A62D-4477-83ED-64FDC7CE9BC0}" type="slidenum">
              <a:rPr kumimoji="0" lang="en-AU" altLang="en-US" sz="1400">
                <a:solidFill>
                  <a:schemeClr val="tx1"/>
                </a:solidFill>
              </a:rPr>
              <a:pPr>
                <a:spcBef>
                  <a:spcPct val="50000"/>
                </a:spcBef>
                <a:buClrTx/>
                <a:buFontTx/>
                <a:buNone/>
              </a:pPr>
              <a:t>21</a:t>
            </a:fld>
            <a:endParaRPr kumimoji="0" lang="en-AU" altLang="en-US" sz="1400">
              <a:solidFill>
                <a:schemeClr val="tx1"/>
              </a:solidFill>
            </a:endParaRPr>
          </a:p>
        </p:txBody>
      </p:sp>
      <p:sp>
        <p:nvSpPr>
          <p:cNvPr id="6" name="Rectangle 6"/>
          <p:cNvSpPr txBox="1">
            <a:spLocks noChangeArrowheads="1"/>
          </p:cNvSpPr>
          <p:nvPr/>
        </p:nvSpPr>
        <p:spPr bwMode="auto">
          <a:xfrm>
            <a:off x="1331913" y="188913"/>
            <a:ext cx="7572375" cy="935037"/>
          </a:xfrm>
          <a:prstGeom prst="rect">
            <a:avLst/>
          </a:prstGeom>
          <a:noFill/>
          <a:ln w="9525">
            <a:noFill/>
            <a:miter lim="800000"/>
            <a:headEnd/>
            <a:tailEnd/>
          </a:ln>
        </p:spPr>
        <p:txBody>
          <a:bodyPr/>
          <a:lstStyle/>
          <a:p>
            <a:pPr marL="342900" indent="-342900" eaLnBrk="1" hangingPunct="1">
              <a:spcBef>
                <a:spcPct val="20000"/>
              </a:spcBef>
              <a:buClr>
                <a:schemeClr val="tx1"/>
              </a:buClr>
              <a:defRPr/>
            </a:pPr>
            <a:r>
              <a:rPr kumimoji="1" lang="en-AU" sz="3600" b="1" kern="0" dirty="0">
                <a:solidFill>
                  <a:srgbClr val="487196"/>
                </a:solidFill>
                <a:latin typeface="+mj-lt"/>
                <a:cs typeface="+mn-cs"/>
              </a:rPr>
              <a:t>Asset </a:t>
            </a:r>
            <a:r>
              <a:rPr kumimoji="1" lang="en-AU" sz="3600" b="1" kern="0" dirty="0" smtClean="0">
                <a:solidFill>
                  <a:srgbClr val="487196"/>
                </a:solidFill>
                <a:latin typeface="+mj-lt"/>
                <a:cs typeface="+mn-cs"/>
              </a:rPr>
              <a:t>measurement variation</a:t>
            </a:r>
            <a:endParaRPr kumimoji="1" lang="en-AU" sz="3600" b="1" kern="0" dirty="0">
              <a:solidFill>
                <a:srgbClr val="487196"/>
              </a:solidFill>
              <a:latin typeface="+mj-lt"/>
              <a:cs typeface="+mn-cs"/>
            </a:endParaRPr>
          </a:p>
        </p:txBody>
      </p:sp>
      <p:pic>
        <p:nvPicPr>
          <p:cNvPr id="3789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5238" y="1055688"/>
            <a:ext cx="16002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8591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Grp="1" noChangeArrowheads="1"/>
          </p:cNvSpPr>
          <p:nvPr>
            <p:ph type="title"/>
          </p:nvPr>
        </p:nvSpPr>
        <p:spPr>
          <a:xfrm>
            <a:off x="1258888" y="0"/>
            <a:ext cx="7572375" cy="935038"/>
          </a:xfrm>
        </p:spPr>
        <p:txBody>
          <a:bodyPr/>
          <a:lstStyle/>
          <a:p>
            <a:pPr eaLnBrk="1" hangingPunct="1"/>
            <a:r>
              <a:rPr lang="en-AU" altLang="en-US" sz="4400" smtClean="0"/>
              <a:t>Measuring profit</a:t>
            </a:r>
          </a:p>
        </p:txBody>
      </p:sp>
      <p:sp>
        <p:nvSpPr>
          <p:cNvPr id="38915" name="Rectangle 7"/>
          <p:cNvSpPr>
            <a:spLocks noGrp="1" noChangeArrowheads="1"/>
          </p:cNvSpPr>
          <p:nvPr>
            <p:ph idx="1"/>
          </p:nvPr>
        </p:nvSpPr>
        <p:spPr>
          <a:xfrm>
            <a:off x="1116013" y="1285875"/>
            <a:ext cx="7777162" cy="3168650"/>
          </a:xfrm>
        </p:spPr>
        <p:txBody>
          <a:bodyPr/>
          <a:lstStyle/>
          <a:p>
            <a:pPr eaLnBrk="1" hangingPunct="1"/>
            <a:r>
              <a:rPr lang="en-AU" altLang="en-US" sz="4000" smtClean="0"/>
              <a:t>Profit margin controllable by investment centre manager</a:t>
            </a:r>
          </a:p>
          <a:p>
            <a:pPr lvl="1" eaLnBrk="1" hangingPunct="1"/>
            <a:r>
              <a:rPr lang="en-AU" altLang="en-US" sz="3600" smtClean="0"/>
              <a:t>Focus is on performance of the manager</a:t>
            </a:r>
          </a:p>
          <a:p>
            <a:pPr lvl="1" eaLnBrk="1" hangingPunct="1"/>
            <a:r>
              <a:rPr lang="en-AU" altLang="en-US" sz="3600" smtClean="0"/>
              <a:t>Recognises controllability</a:t>
            </a:r>
          </a:p>
          <a:p>
            <a:pPr lvl="1" eaLnBrk="1" hangingPunct="1"/>
            <a:r>
              <a:rPr lang="en-AU" altLang="en-US" sz="3600" smtClean="0"/>
              <a:t>Motivational impact</a:t>
            </a:r>
          </a:p>
        </p:txBody>
      </p:sp>
      <p:sp>
        <p:nvSpPr>
          <p:cNvPr id="3891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90AF0AAD-C4BC-4F98-B239-245E93A83FF5}" type="slidenum">
              <a:rPr kumimoji="0" lang="en-AU" altLang="en-US" sz="1200">
                <a:solidFill>
                  <a:schemeClr val="tx1"/>
                </a:solidFill>
              </a:rPr>
              <a:pPr>
                <a:spcBef>
                  <a:spcPct val="50000"/>
                </a:spcBef>
                <a:buClrTx/>
                <a:buFontTx/>
                <a:buNone/>
              </a:pPr>
              <a:t>22</a:t>
            </a:fld>
            <a:endParaRPr kumimoji="0" lang="en-AU" altLang="en-US" sz="1200" b="0">
              <a:solidFill>
                <a:schemeClr val="tx1"/>
              </a:solidFill>
            </a:endParaRPr>
          </a:p>
        </p:txBody>
      </p:sp>
    </p:spTree>
    <p:extLst>
      <p:ext uri="{BB962C8B-B14F-4D97-AF65-F5344CB8AC3E}">
        <p14:creationId xmlns:p14="http://schemas.microsoft.com/office/powerpoint/2010/main" val="4872841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AU" altLang="en-US" sz="4400" smtClean="0"/>
              <a:t>Measuring profit</a:t>
            </a:r>
          </a:p>
        </p:txBody>
      </p:sp>
      <p:sp>
        <p:nvSpPr>
          <p:cNvPr id="40963" name="Content Placeholder 2"/>
          <p:cNvSpPr>
            <a:spLocks noGrp="1"/>
          </p:cNvSpPr>
          <p:nvPr>
            <p:ph idx="1"/>
          </p:nvPr>
        </p:nvSpPr>
        <p:spPr>
          <a:xfrm>
            <a:off x="1116013" y="1773238"/>
            <a:ext cx="7343775" cy="3168650"/>
          </a:xfrm>
        </p:spPr>
        <p:txBody>
          <a:bodyPr/>
          <a:lstStyle/>
          <a:p>
            <a:pPr eaLnBrk="1" hangingPunct="1"/>
            <a:r>
              <a:rPr lang="en-AU" altLang="en-US" sz="4000" smtClean="0"/>
              <a:t>Profit margin attributable to investment centre</a:t>
            </a:r>
          </a:p>
          <a:p>
            <a:pPr lvl="1" eaLnBrk="1" hangingPunct="1"/>
            <a:r>
              <a:rPr lang="en-AU" altLang="en-US" sz="3600" smtClean="0"/>
              <a:t>To calculate the investment centre ROI</a:t>
            </a:r>
          </a:p>
          <a:p>
            <a:endParaRPr lang="en-AU" altLang="en-US" sz="3200" smtClean="0"/>
          </a:p>
        </p:txBody>
      </p:sp>
      <p:sp>
        <p:nvSpPr>
          <p:cNvPr id="40964"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C616237D-DE32-405C-9A4E-740A9AA82D04}" type="slidenum">
              <a:rPr kumimoji="0" lang="en-AU" altLang="en-US" sz="1200">
                <a:solidFill>
                  <a:schemeClr val="tx1"/>
                </a:solidFill>
              </a:rPr>
              <a:pPr>
                <a:spcBef>
                  <a:spcPct val="50000"/>
                </a:spcBef>
                <a:buClrTx/>
                <a:buFontTx/>
                <a:buNone/>
              </a:pPr>
              <a:t>23</a:t>
            </a:fld>
            <a:endParaRPr kumimoji="0" lang="en-AU" altLang="en-US" sz="1200" b="0">
              <a:solidFill>
                <a:schemeClr val="tx1"/>
              </a:solidFill>
            </a:endParaRPr>
          </a:p>
        </p:txBody>
      </p:sp>
    </p:spTree>
    <p:extLst>
      <p:ext uri="{BB962C8B-B14F-4D97-AF65-F5344CB8AC3E}">
        <p14:creationId xmlns:p14="http://schemas.microsoft.com/office/powerpoint/2010/main" val="19370830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400">
                <a:solidFill>
                  <a:schemeClr val="tx1"/>
                </a:solidFill>
              </a:rPr>
              <a:t>13-</a:t>
            </a:r>
            <a:fld id="{54FE056C-46D6-4D61-AAFA-0214D447F57B}" type="slidenum">
              <a:rPr kumimoji="0" lang="en-AU" altLang="en-US" sz="1400">
                <a:solidFill>
                  <a:schemeClr val="tx1"/>
                </a:solidFill>
              </a:rPr>
              <a:pPr>
                <a:spcBef>
                  <a:spcPct val="50000"/>
                </a:spcBef>
                <a:buClrTx/>
                <a:buFontTx/>
                <a:buNone/>
              </a:pPr>
              <a:t>24</a:t>
            </a:fld>
            <a:endParaRPr kumimoji="0" lang="en-AU" altLang="en-US" sz="1400">
              <a:solidFill>
                <a:schemeClr val="tx1"/>
              </a:solidFill>
            </a:endParaRPr>
          </a:p>
        </p:txBody>
      </p:sp>
      <p:sp>
        <p:nvSpPr>
          <p:cNvPr id="41987" name="Rectangle 6"/>
          <p:cNvSpPr>
            <a:spLocks noGrp="1" noChangeArrowheads="1"/>
          </p:cNvSpPr>
          <p:nvPr>
            <p:ph type="title"/>
          </p:nvPr>
        </p:nvSpPr>
        <p:spPr>
          <a:xfrm>
            <a:off x="1428750" y="65088"/>
            <a:ext cx="7391400" cy="935037"/>
          </a:xfrm>
        </p:spPr>
        <p:txBody>
          <a:bodyPr/>
          <a:lstStyle/>
          <a:p>
            <a:pPr eaLnBrk="1" hangingPunct="1"/>
            <a:r>
              <a:rPr lang="en-AU" altLang="en-US" smtClean="0"/>
              <a:t>Measuring profit (cont.)</a:t>
            </a:r>
          </a:p>
        </p:txBody>
      </p:sp>
      <p:pic>
        <p:nvPicPr>
          <p:cNvPr id="41988" name="Picture 9" descr="Langfield_ex13.3_p61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013" y="1989138"/>
            <a:ext cx="764063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950" y="1268413"/>
            <a:ext cx="16192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6474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20192" y="260648"/>
            <a:ext cx="8088312" cy="611187"/>
          </a:xfrm>
        </p:spPr>
        <p:txBody>
          <a:bodyPr/>
          <a:lstStyle/>
          <a:p>
            <a:pPr eaLnBrk="1" hangingPunct="1"/>
            <a:r>
              <a:rPr lang="en-US" altLang="en-US" dirty="0" smtClean="0"/>
              <a:t> Economic Value Added (EVA)</a:t>
            </a:r>
          </a:p>
        </p:txBody>
      </p:sp>
      <p:sp>
        <p:nvSpPr>
          <p:cNvPr id="18435" name="Rectangle 3"/>
          <p:cNvSpPr>
            <a:spLocks noGrp="1" noChangeArrowheads="1"/>
          </p:cNvSpPr>
          <p:nvPr>
            <p:ph type="body" sz="half" idx="4294967295"/>
          </p:nvPr>
        </p:nvSpPr>
        <p:spPr>
          <a:xfrm>
            <a:off x="1079500" y="1271588"/>
            <a:ext cx="7956550" cy="3525837"/>
          </a:xfrm>
        </p:spPr>
        <p:txBody>
          <a:bodyPr/>
          <a:lstStyle/>
          <a:p>
            <a:pPr eaLnBrk="1" hangingPunct="1"/>
            <a:r>
              <a:rPr lang="en-US" altLang="en-US" sz="3200" smtClean="0"/>
              <a:t>EVA is a specific type of residual income calculation that has recently gained popularity</a:t>
            </a:r>
          </a:p>
          <a:p>
            <a:pPr eaLnBrk="1" hangingPunct="1"/>
            <a:endParaRPr lang="en-US" altLang="en-US" sz="3200" smtClean="0"/>
          </a:p>
          <a:p>
            <a:pPr eaLnBrk="1" hangingPunct="1"/>
            <a:endParaRPr lang="en-US" altLang="en-US" sz="3200" smtClean="0"/>
          </a:p>
          <a:p>
            <a:pPr eaLnBrk="1" hangingPunct="1"/>
            <a:endParaRPr lang="en-US" altLang="en-US" sz="3200" smtClean="0"/>
          </a:p>
          <a:p>
            <a:pPr eaLnBrk="1" hangingPunct="1"/>
            <a:r>
              <a:rPr lang="en-US" altLang="en-US" sz="3200" smtClean="0"/>
              <a:t>Weighted average cost of capital equals the after-tax average cost of all long-term funds in use</a:t>
            </a:r>
          </a:p>
        </p:txBody>
      </p:sp>
      <p:pic>
        <p:nvPicPr>
          <p:cNvPr id="430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463" y="3697288"/>
            <a:ext cx="76771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3013" name="Picture 6" descr="13-p690-(s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0463" y="3135313"/>
            <a:ext cx="7410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296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2000"/>
                                        <p:tgtEl>
                                          <p:spTgt spid="18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 calcmode="lin" valueType="num">
                                      <p:cBhvr additive="base">
                                        <p:cTn id="12"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8435">
                                            <p:txEl>
                                              <p:pRg st="4" end="4"/>
                                            </p:txEl>
                                          </p:spTgt>
                                        </p:tgtEl>
                                        <p:attrNameLst>
                                          <p:attrName>style.visibility</p:attrName>
                                        </p:attrNameLst>
                                      </p:cBhvr>
                                      <p:to>
                                        <p:strVal val="visible"/>
                                      </p:to>
                                    </p:set>
                                    <p:anim calcmode="lin" valueType="num">
                                      <p:cBhvr additive="base">
                                        <p:cTn id="18"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843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AU" altLang="en-US" sz="4400" smtClean="0"/>
              <a:t>EVA</a:t>
            </a:r>
          </a:p>
        </p:txBody>
      </p:sp>
      <p:sp>
        <p:nvSpPr>
          <p:cNvPr id="47107" name="Content Placeholder 2"/>
          <p:cNvSpPr>
            <a:spLocks noGrp="1"/>
          </p:cNvSpPr>
          <p:nvPr>
            <p:ph idx="1"/>
          </p:nvPr>
        </p:nvSpPr>
        <p:spPr>
          <a:xfrm>
            <a:off x="1116013" y="1268413"/>
            <a:ext cx="7777162" cy="3168650"/>
          </a:xfrm>
        </p:spPr>
        <p:txBody>
          <a:bodyPr/>
          <a:lstStyle/>
          <a:p>
            <a:pPr marL="342900" lvl="1" indent="-342900">
              <a:buFontTx/>
              <a:buChar char="•"/>
            </a:pPr>
            <a:r>
              <a:rPr lang="en-NZ" altLang="en-US" sz="3600" smtClean="0"/>
              <a:t>Requires adjustments to eliminate potential distortions of accrual accounting</a:t>
            </a:r>
          </a:p>
          <a:p>
            <a:r>
              <a:rPr lang="en-NZ" altLang="en-US" sz="3600" smtClean="0"/>
              <a:t>Supposedly closer to economic reality than other measures </a:t>
            </a:r>
          </a:p>
          <a:p>
            <a:pPr marL="342900" lvl="1" indent="-342900"/>
            <a:r>
              <a:rPr lang="en-NZ" altLang="en-US" sz="3200" smtClean="0"/>
              <a:t>Claimed high correlation with market values (Hubbell, 1996)</a:t>
            </a:r>
          </a:p>
          <a:p>
            <a:endParaRPr lang="en-AU" altLang="en-US" sz="3200" smtClean="0"/>
          </a:p>
        </p:txBody>
      </p:sp>
      <p:sp>
        <p:nvSpPr>
          <p:cNvPr id="47108"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88717BFA-F5C1-4408-AA29-77756E1EECCE}" type="slidenum">
              <a:rPr kumimoji="0" lang="en-AU" altLang="en-US" sz="1200">
                <a:solidFill>
                  <a:schemeClr val="tx1"/>
                </a:solidFill>
              </a:rPr>
              <a:pPr>
                <a:spcBef>
                  <a:spcPct val="50000"/>
                </a:spcBef>
                <a:buClrTx/>
                <a:buFontTx/>
                <a:buNone/>
              </a:pPr>
              <a:t>26</a:t>
            </a:fld>
            <a:endParaRPr kumimoji="0" lang="en-AU" altLang="en-US" sz="1200" b="0">
              <a:solidFill>
                <a:schemeClr val="tx1"/>
              </a:solidFill>
            </a:endParaRPr>
          </a:p>
        </p:txBody>
      </p:sp>
    </p:spTree>
    <p:extLst>
      <p:ext uri="{BB962C8B-B14F-4D97-AF65-F5344CB8AC3E}">
        <p14:creationId xmlns:p14="http://schemas.microsoft.com/office/powerpoint/2010/main" val="2427757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NZ" altLang="ja-JP" sz="4400" smtClean="0">
                <a:ea typeface="MS PGothic" panose="020B0600070205080204" pitchFamily="34" charset="-128"/>
              </a:rPr>
              <a:t>How do we compute EVA? </a:t>
            </a:r>
            <a:endParaRPr lang="en-NZ" altLang="en-US" sz="4400" smtClean="0"/>
          </a:p>
        </p:txBody>
      </p:sp>
      <p:sp>
        <p:nvSpPr>
          <p:cNvPr id="48131" name="Rectangle 3"/>
          <p:cNvSpPr>
            <a:spLocks noGrp="1" noChangeArrowheads="1"/>
          </p:cNvSpPr>
          <p:nvPr>
            <p:ph type="body" idx="1"/>
          </p:nvPr>
        </p:nvSpPr>
        <p:spPr/>
        <p:txBody>
          <a:bodyPr/>
          <a:lstStyle/>
          <a:p>
            <a:r>
              <a:rPr lang="en-NZ" altLang="ja-JP" sz="3200" smtClean="0">
                <a:ea typeface="MS PGothic" panose="020B0600070205080204" pitchFamily="34" charset="-128"/>
              </a:rPr>
              <a:t>After tax cost of debt and cost of equity</a:t>
            </a:r>
          </a:p>
          <a:p>
            <a:pPr lvl="1"/>
            <a:r>
              <a:rPr lang="en-NZ" altLang="ja-JP" sz="2800" smtClean="0">
                <a:ea typeface="MS PGothic" panose="020B0600070205080204" pitchFamily="34" charset="-128"/>
              </a:rPr>
              <a:t>Cost of debt = (1-tax rate) </a:t>
            </a:r>
            <a:r>
              <a:rPr lang="en-NZ" altLang="ja-JP" sz="2800" smtClean="0">
                <a:ea typeface="MS PGothic" panose="020B0600070205080204" pitchFamily="34" charset="-128"/>
                <a:sym typeface="Symbol" panose="05050102010706020507" pitchFamily="18" charset="2"/>
              </a:rPr>
              <a:t></a:t>
            </a:r>
            <a:r>
              <a:rPr lang="en-NZ" altLang="ja-JP" sz="2800" smtClean="0">
                <a:ea typeface="MS PGothic" panose="020B0600070205080204" pitchFamily="34" charset="-128"/>
              </a:rPr>
              <a:t> interest rate</a:t>
            </a:r>
          </a:p>
          <a:p>
            <a:pPr lvl="1"/>
            <a:r>
              <a:rPr lang="en-NZ" altLang="ja-JP" sz="2800" smtClean="0">
                <a:ea typeface="MS PGothic" panose="020B0600070205080204" pitchFamily="34" charset="-128"/>
              </a:rPr>
              <a:t>Cost of equity</a:t>
            </a:r>
          </a:p>
          <a:p>
            <a:pPr lvl="2"/>
            <a:r>
              <a:rPr lang="en-NZ" altLang="ja-JP" sz="2400" smtClean="0">
                <a:ea typeface="MS PGothic" panose="020B0600070205080204" pitchFamily="34" charset="-128"/>
              </a:rPr>
              <a:t>Dividend capitalisation model</a:t>
            </a:r>
          </a:p>
          <a:p>
            <a:pPr lvl="2"/>
            <a:r>
              <a:rPr lang="en-NZ" altLang="ja-JP" sz="2400" smtClean="0">
                <a:ea typeface="MS PGothic" panose="020B0600070205080204" pitchFamily="34" charset="-128"/>
              </a:rPr>
              <a:t>Capital asset pricing model (CAPM)</a:t>
            </a:r>
          </a:p>
          <a:p>
            <a:r>
              <a:rPr lang="en-NZ" altLang="ja-JP" sz="3200" smtClean="0">
                <a:ea typeface="MS PGothic" panose="020B0600070205080204" pitchFamily="34" charset="-128"/>
              </a:rPr>
              <a:t>Weighted average cost of capital (WACC)</a:t>
            </a:r>
          </a:p>
        </p:txBody>
      </p:sp>
      <p:pic>
        <p:nvPicPr>
          <p:cNvPr id="48132" name="Picture 6" descr="13-p690-(s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5445125"/>
            <a:ext cx="7410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Slide Number Placeholder 1"/>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400">
                <a:solidFill>
                  <a:schemeClr val="tx1"/>
                </a:solidFill>
              </a:rPr>
              <a:t>13-</a:t>
            </a:r>
            <a:fld id="{60A4CFC5-6C40-4C97-864C-5DEF0C1318FC}" type="slidenum">
              <a:rPr kumimoji="0" lang="en-AU" altLang="en-US" sz="1400">
                <a:solidFill>
                  <a:schemeClr val="tx1"/>
                </a:solidFill>
              </a:rPr>
              <a:pPr>
                <a:spcBef>
                  <a:spcPct val="50000"/>
                </a:spcBef>
                <a:buClrTx/>
                <a:buFontTx/>
                <a:buNone/>
              </a:pPr>
              <a:t>27</a:t>
            </a:fld>
            <a:endParaRPr kumimoji="0" lang="en-AU" altLang="en-US" sz="1400" b="0">
              <a:solidFill>
                <a:schemeClr val="tx1"/>
              </a:solidFill>
            </a:endParaRPr>
          </a:p>
        </p:txBody>
      </p:sp>
    </p:spTree>
    <p:extLst>
      <p:ext uri="{BB962C8B-B14F-4D97-AF65-F5344CB8AC3E}">
        <p14:creationId xmlns:p14="http://schemas.microsoft.com/office/powerpoint/2010/main" val="192505194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AU" altLang="en-US" sz="4400" smtClean="0"/>
              <a:t>How to improve EVA?</a:t>
            </a:r>
          </a:p>
        </p:txBody>
      </p:sp>
      <p:sp>
        <p:nvSpPr>
          <p:cNvPr id="51203" name="Content Placeholder 2"/>
          <p:cNvSpPr>
            <a:spLocks noGrp="1"/>
          </p:cNvSpPr>
          <p:nvPr>
            <p:ph idx="1"/>
          </p:nvPr>
        </p:nvSpPr>
        <p:spPr/>
        <p:txBody>
          <a:bodyPr/>
          <a:lstStyle/>
          <a:p>
            <a:r>
              <a:rPr lang="en-AU" altLang="en-US" sz="3600" smtClean="0"/>
              <a:t>Improve profitability without employing additional capital</a:t>
            </a:r>
          </a:p>
          <a:p>
            <a:endParaRPr lang="en-AU" altLang="en-US" sz="1200" smtClean="0"/>
          </a:p>
          <a:p>
            <a:r>
              <a:rPr lang="en-AU" altLang="en-US" sz="3600" smtClean="0"/>
              <a:t>Borrow additional funds when profits earned are more than the cost of borrowing</a:t>
            </a:r>
          </a:p>
          <a:p>
            <a:endParaRPr lang="en-AU" altLang="en-US" sz="1600" smtClean="0"/>
          </a:p>
          <a:p>
            <a:r>
              <a:rPr lang="en-AU" altLang="en-US" sz="3600" smtClean="0"/>
              <a:t>Pay off debt by selling assets</a:t>
            </a:r>
          </a:p>
          <a:p>
            <a:endParaRPr lang="en-AU" altLang="en-US" sz="3600" smtClean="0"/>
          </a:p>
        </p:txBody>
      </p:sp>
      <p:sp>
        <p:nvSpPr>
          <p:cNvPr id="51204"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F5A2D694-45D6-402B-9E36-DC294657FC61}" type="slidenum">
              <a:rPr kumimoji="0" lang="en-AU" altLang="en-US" sz="1200">
                <a:solidFill>
                  <a:schemeClr val="tx1"/>
                </a:solidFill>
              </a:rPr>
              <a:pPr>
                <a:spcBef>
                  <a:spcPct val="50000"/>
                </a:spcBef>
                <a:buClrTx/>
                <a:buFontTx/>
                <a:buNone/>
              </a:pPr>
              <a:t>28</a:t>
            </a:fld>
            <a:endParaRPr kumimoji="0" lang="en-AU" altLang="en-US" sz="1200" b="0">
              <a:solidFill>
                <a:schemeClr val="tx1"/>
              </a:solidFill>
            </a:endParaRPr>
          </a:p>
        </p:txBody>
      </p:sp>
    </p:spTree>
    <p:extLst>
      <p:ext uri="{BB962C8B-B14F-4D97-AF65-F5344CB8AC3E}">
        <p14:creationId xmlns:p14="http://schemas.microsoft.com/office/powerpoint/2010/main" val="18613881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AU" altLang="en-US" sz="4000" smtClean="0"/>
              <a:t>But isn’t EVA the same as RI?</a:t>
            </a:r>
          </a:p>
        </p:txBody>
      </p:sp>
      <p:sp>
        <p:nvSpPr>
          <p:cNvPr id="55299" name="Content Placeholder 2"/>
          <p:cNvSpPr>
            <a:spLocks noGrp="1"/>
          </p:cNvSpPr>
          <p:nvPr>
            <p:ph idx="1"/>
          </p:nvPr>
        </p:nvSpPr>
        <p:spPr>
          <a:xfrm>
            <a:off x="1116013" y="1484313"/>
            <a:ext cx="7343775" cy="3168650"/>
          </a:xfrm>
        </p:spPr>
        <p:txBody>
          <a:bodyPr/>
          <a:lstStyle/>
          <a:p>
            <a:r>
              <a:rPr lang="en-AU" altLang="en-US" sz="3200" smtClean="0"/>
              <a:t>RI = = profit – (invested capital × imputed interest rate)</a:t>
            </a:r>
          </a:p>
          <a:p>
            <a:endParaRPr lang="en-AU" altLang="en-US" sz="3200" smtClean="0"/>
          </a:p>
          <a:p>
            <a:endParaRPr lang="en-AU" altLang="en-US" sz="2800" smtClean="0"/>
          </a:p>
          <a:p>
            <a:r>
              <a:rPr lang="en-AU" altLang="en-US" sz="3200" smtClean="0"/>
              <a:t>Biddle et al. (1997) 95% same information content</a:t>
            </a:r>
          </a:p>
          <a:p>
            <a:endParaRPr lang="en-AU" altLang="en-US" sz="1400" smtClean="0"/>
          </a:p>
          <a:p>
            <a:r>
              <a:rPr lang="en-AU" altLang="en-US" sz="3200" smtClean="0"/>
              <a:t>So why pay for EVA ?????? </a:t>
            </a:r>
          </a:p>
        </p:txBody>
      </p:sp>
      <p:sp>
        <p:nvSpPr>
          <p:cNvPr id="55300"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53B9B40A-EFD2-4891-8922-ED2BB89EBE29}" type="slidenum">
              <a:rPr kumimoji="0" lang="en-AU" altLang="en-US" sz="1200">
                <a:solidFill>
                  <a:schemeClr val="tx1"/>
                </a:solidFill>
              </a:rPr>
              <a:pPr>
                <a:spcBef>
                  <a:spcPct val="50000"/>
                </a:spcBef>
                <a:buClrTx/>
                <a:buFontTx/>
                <a:buNone/>
              </a:pPr>
              <a:t>29</a:t>
            </a:fld>
            <a:endParaRPr kumimoji="0" lang="en-AU" altLang="en-US" sz="1200" b="0">
              <a:solidFill>
                <a:schemeClr val="tx1"/>
              </a:solidFill>
            </a:endParaRPr>
          </a:p>
        </p:txBody>
      </p:sp>
      <p:pic>
        <p:nvPicPr>
          <p:cNvPr id="55301" name="Picture 6" descr="13-p690-(s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863" y="2852738"/>
            <a:ext cx="8266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5311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a:spLocks noGrp="1" noChangeArrowheads="1"/>
          </p:cNvSpPr>
          <p:nvPr>
            <p:ph type="title"/>
          </p:nvPr>
        </p:nvSpPr>
        <p:spPr/>
        <p:txBody>
          <a:bodyPr/>
          <a:lstStyle/>
          <a:p>
            <a:r>
              <a:rPr lang="en-AU" altLang="en-US" sz="4400" smtClean="0"/>
              <a:t>Limitations of EVA</a:t>
            </a:r>
          </a:p>
        </p:txBody>
      </p:sp>
      <p:sp>
        <p:nvSpPr>
          <p:cNvPr id="56323" name="Rectangle 6"/>
          <p:cNvSpPr>
            <a:spLocks noGrp="1" noChangeArrowheads="1"/>
          </p:cNvSpPr>
          <p:nvPr>
            <p:ph idx="1"/>
          </p:nvPr>
        </p:nvSpPr>
        <p:spPr/>
        <p:txBody>
          <a:bodyPr/>
          <a:lstStyle/>
          <a:p>
            <a:endParaRPr lang="en-AU" altLang="en-US" sz="4000" smtClean="0"/>
          </a:p>
          <a:p>
            <a:r>
              <a:rPr lang="en-AU" altLang="en-US" sz="4000" smtClean="0"/>
              <a:t>Same as residual income !!</a:t>
            </a:r>
          </a:p>
        </p:txBody>
      </p:sp>
      <p:sp>
        <p:nvSpPr>
          <p:cNvPr id="5632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D3F98211-352F-49F1-B176-ECB35EB47A69}" type="slidenum">
              <a:rPr kumimoji="0" lang="en-AU" altLang="en-US" sz="1200">
                <a:solidFill>
                  <a:schemeClr val="tx1"/>
                </a:solidFill>
              </a:rPr>
              <a:pPr>
                <a:spcBef>
                  <a:spcPct val="50000"/>
                </a:spcBef>
                <a:buClrTx/>
                <a:buFontTx/>
                <a:buNone/>
              </a:pPr>
              <a:t>30</a:t>
            </a:fld>
            <a:endParaRPr kumimoji="0" lang="en-AU" altLang="en-US" sz="1200">
              <a:solidFill>
                <a:schemeClr val="tx1"/>
              </a:solidFill>
            </a:endParaRPr>
          </a:p>
        </p:txBody>
      </p:sp>
    </p:spTree>
    <p:extLst>
      <p:ext uri="{BB962C8B-B14F-4D97-AF65-F5344CB8AC3E}">
        <p14:creationId xmlns:p14="http://schemas.microsoft.com/office/powerpoint/2010/main" val="14842937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1116013" y="0"/>
            <a:ext cx="7799387" cy="935038"/>
          </a:xfrm>
        </p:spPr>
        <p:txBody>
          <a:bodyPr/>
          <a:lstStyle/>
          <a:p>
            <a:r>
              <a:rPr lang="en-AU" altLang="en-US" smtClean="0"/>
              <a:t>Lecture example 2</a:t>
            </a:r>
          </a:p>
        </p:txBody>
      </p:sp>
      <p:sp>
        <p:nvSpPr>
          <p:cNvPr id="57347"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331430CB-D456-4B37-AD87-E8E173ED8E80}" type="slidenum">
              <a:rPr kumimoji="0" lang="en-AU" altLang="en-US" sz="1200">
                <a:solidFill>
                  <a:schemeClr val="tx1"/>
                </a:solidFill>
              </a:rPr>
              <a:pPr>
                <a:spcBef>
                  <a:spcPct val="50000"/>
                </a:spcBef>
                <a:buClrTx/>
                <a:buFontTx/>
                <a:buNone/>
              </a:pPr>
              <a:t>31</a:t>
            </a:fld>
            <a:endParaRPr kumimoji="0" lang="en-AU" altLang="en-US" sz="1200" b="0">
              <a:solidFill>
                <a:schemeClr val="tx1"/>
              </a:solidFill>
            </a:endParaRPr>
          </a:p>
        </p:txBody>
      </p:sp>
      <p:pic>
        <p:nvPicPr>
          <p:cNvPr id="5734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85875" y="3214688"/>
            <a:ext cx="7343775" cy="1331912"/>
          </a:xfrm>
          <a:noFill/>
        </p:spPr>
      </p:pic>
      <p:sp>
        <p:nvSpPr>
          <p:cNvPr id="57349" name="Rectangle 11"/>
          <p:cNvSpPr>
            <a:spLocks noChangeArrowheads="1"/>
          </p:cNvSpPr>
          <p:nvPr/>
        </p:nvSpPr>
        <p:spPr bwMode="auto">
          <a:xfrm>
            <a:off x="1214438" y="1000125"/>
            <a:ext cx="76438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0"/>
              </a:spcBef>
              <a:buClrTx/>
              <a:buFontTx/>
              <a:buNone/>
            </a:pPr>
            <a:r>
              <a:rPr kumimoji="0" lang="en-AU" altLang="en-US">
                <a:solidFill>
                  <a:schemeClr val="tx1"/>
                </a:solidFill>
                <a:latin typeface="Times New Roman" panose="02020603050405020304" pitchFamily="18" charset="0"/>
              </a:rPr>
              <a:t>Dependable Rentals Ltd consists of two divisions. The Equipment Rental Division rents machinery, such as cement mixers and scissor lifts, to building contractors. The Truck Rental Division rents forklift trucks and removal trucks. The financial results for the two divisions for the most recent year are as follows:</a:t>
            </a:r>
          </a:p>
        </p:txBody>
      </p:sp>
      <p:sp>
        <p:nvSpPr>
          <p:cNvPr id="57350" name="Rectangle 12"/>
          <p:cNvSpPr>
            <a:spLocks noChangeArrowheads="1"/>
          </p:cNvSpPr>
          <p:nvPr/>
        </p:nvSpPr>
        <p:spPr bwMode="auto">
          <a:xfrm>
            <a:off x="1214438" y="4502150"/>
            <a:ext cx="76438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0"/>
              </a:spcBef>
              <a:buClrTx/>
              <a:buFontTx/>
              <a:buNone/>
            </a:pPr>
            <a:r>
              <a:rPr kumimoji="0" lang="en-AU" altLang="en-US">
                <a:solidFill>
                  <a:schemeClr val="tx1"/>
                </a:solidFill>
                <a:latin typeface="Times New Roman" panose="02020603050405020304" pitchFamily="18" charset="0"/>
              </a:rPr>
              <a:t>Dependable Rentals obtains its financing from long-term debt and shares, and the weighted cost of capital is estimated to be 8 per cent. To calculate ROI, invested capital is defined as total assets less current liabilities.</a:t>
            </a:r>
          </a:p>
        </p:txBody>
      </p:sp>
    </p:spTree>
    <p:extLst>
      <p:ext uri="{BB962C8B-B14F-4D97-AF65-F5344CB8AC3E}">
        <p14:creationId xmlns:p14="http://schemas.microsoft.com/office/powerpoint/2010/main" val="6742944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1116013" y="71438"/>
            <a:ext cx="7799387" cy="935037"/>
          </a:xfrm>
        </p:spPr>
        <p:txBody>
          <a:bodyPr/>
          <a:lstStyle/>
          <a:p>
            <a:r>
              <a:rPr lang="en-AU" altLang="en-US" smtClean="0"/>
              <a:t>LE2 (contd.)</a:t>
            </a:r>
          </a:p>
        </p:txBody>
      </p:sp>
      <p:sp>
        <p:nvSpPr>
          <p:cNvPr id="58371" name="Content Placeholder 2"/>
          <p:cNvSpPr>
            <a:spLocks noGrp="1"/>
          </p:cNvSpPr>
          <p:nvPr>
            <p:ph idx="1"/>
          </p:nvPr>
        </p:nvSpPr>
        <p:spPr/>
        <p:txBody>
          <a:bodyPr/>
          <a:lstStyle/>
          <a:p>
            <a:pPr>
              <a:buFontTx/>
              <a:buNone/>
            </a:pPr>
            <a:r>
              <a:rPr lang="en-AU" altLang="en-US" b="1" smtClean="0"/>
              <a:t>Required:</a:t>
            </a:r>
            <a:endParaRPr lang="en-AU" altLang="en-US" smtClean="0"/>
          </a:p>
          <a:p>
            <a:pPr>
              <a:buFontTx/>
              <a:buNone/>
            </a:pPr>
            <a:r>
              <a:rPr lang="en-AU" altLang="en-US" smtClean="0"/>
              <a:t>1	Calculate the ROI for the two divisions.</a:t>
            </a:r>
          </a:p>
          <a:p>
            <a:pPr>
              <a:buFontTx/>
              <a:buNone/>
            </a:pPr>
            <a:r>
              <a:rPr lang="en-AU" altLang="en-US" smtClean="0"/>
              <a:t>2	Calculate the EVA</a:t>
            </a:r>
            <a:r>
              <a:rPr lang="en-AU" altLang="en-US" baseline="30000" smtClean="0"/>
              <a:t>®</a:t>
            </a:r>
            <a:r>
              <a:rPr lang="en-AU" altLang="en-US" smtClean="0"/>
              <a:t> for each division. Note that Dependable Rentals does not make any adjustments to its NOPAT.</a:t>
            </a:r>
          </a:p>
          <a:p>
            <a:pPr>
              <a:buFontTx/>
              <a:buNone/>
            </a:pPr>
            <a:r>
              <a:rPr lang="en-AU" altLang="en-US" smtClean="0"/>
              <a:t>3	Which division has performed better? Explain your answer.</a:t>
            </a:r>
          </a:p>
          <a:p>
            <a:pPr>
              <a:buFontTx/>
              <a:buNone/>
            </a:pPr>
            <a:endParaRPr lang="en-AU" altLang="en-US" smtClean="0"/>
          </a:p>
          <a:p>
            <a:endParaRPr lang="en-AU" altLang="en-US" smtClean="0"/>
          </a:p>
        </p:txBody>
      </p:sp>
      <p:sp>
        <p:nvSpPr>
          <p:cNvPr id="58372"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497C9069-1FEB-4957-A750-F546D432C5D4}" type="slidenum">
              <a:rPr kumimoji="0" lang="en-AU" altLang="en-US" sz="1200">
                <a:solidFill>
                  <a:schemeClr val="tx1"/>
                </a:solidFill>
              </a:rPr>
              <a:pPr>
                <a:spcBef>
                  <a:spcPct val="50000"/>
                </a:spcBef>
                <a:buClrTx/>
                <a:buFontTx/>
                <a:buNone/>
              </a:pPr>
              <a:t>32</a:t>
            </a:fld>
            <a:endParaRPr kumimoji="0" lang="en-AU" altLang="en-US" sz="1200" b="0">
              <a:solidFill>
                <a:schemeClr val="tx1"/>
              </a:solidFill>
            </a:endParaRPr>
          </a:p>
        </p:txBody>
      </p:sp>
    </p:spTree>
    <p:extLst>
      <p:ext uri="{BB962C8B-B14F-4D97-AF65-F5344CB8AC3E}">
        <p14:creationId xmlns:p14="http://schemas.microsoft.com/office/powerpoint/2010/main" val="26552053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title"/>
          </p:nvPr>
        </p:nvSpPr>
        <p:spPr>
          <a:xfrm>
            <a:off x="1344613" y="0"/>
            <a:ext cx="7799387" cy="935038"/>
          </a:xfrm>
        </p:spPr>
        <p:txBody>
          <a:bodyPr/>
          <a:lstStyle/>
          <a:p>
            <a:pPr eaLnBrk="1" hangingPunct="1"/>
            <a:r>
              <a:rPr lang="en-AU" altLang="en-US" sz="4400" smtClean="0"/>
              <a:t>Reward systems</a:t>
            </a:r>
          </a:p>
        </p:txBody>
      </p:sp>
      <p:sp>
        <p:nvSpPr>
          <p:cNvPr id="8195" name="Rectangle 7"/>
          <p:cNvSpPr>
            <a:spLocks noGrp="1" noChangeArrowheads="1"/>
          </p:cNvSpPr>
          <p:nvPr>
            <p:ph idx="1"/>
          </p:nvPr>
        </p:nvSpPr>
        <p:spPr>
          <a:xfrm>
            <a:off x="1285875" y="1214438"/>
            <a:ext cx="7343775" cy="4662487"/>
          </a:xfrm>
        </p:spPr>
        <p:txBody>
          <a:bodyPr/>
          <a:lstStyle/>
          <a:p>
            <a:pPr eaLnBrk="1" hangingPunct="1"/>
            <a:r>
              <a:rPr lang="en-AU" altLang="en-US" sz="4000" b="1" smtClean="0">
                <a:solidFill>
                  <a:srgbClr val="FF0000"/>
                </a:solidFill>
              </a:rPr>
              <a:t>Processes</a:t>
            </a:r>
            <a:r>
              <a:rPr lang="en-AU" altLang="en-US" sz="4000" b="1" smtClean="0"/>
              <a:t>,</a:t>
            </a:r>
            <a:r>
              <a:rPr lang="en-AU" altLang="en-US" sz="4000" smtClean="0"/>
              <a:t> </a:t>
            </a:r>
            <a:r>
              <a:rPr lang="en-AU" altLang="en-US" sz="4000" b="1" smtClean="0">
                <a:solidFill>
                  <a:srgbClr val="FF0000"/>
                </a:solidFill>
              </a:rPr>
              <a:t>practices</a:t>
            </a:r>
            <a:r>
              <a:rPr lang="en-AU" altLang="en-US" sz="4000" smtClean="0"/>
              <a:t> and </a:t>
            </a:r>
            <a:r>
              <a:rPr lang="en-AU" altLang="en-US" sz="4000" b="1" smtClean="0">
                <a:solidFill>
                  <a:srgbClr val="FF0000"/>
                </a:solidFill>
              </a:rPr>
              <a:t>systems</a:t>
            </a:r>
            <a:r>
              <a:rPr lang="en-AU" altLang="en-US" sz="4000" smtClean="0"/>
              <a:t> which are used to provide </a:t>
            </a:r>
            <a:r>
              <a:rPr lang="en-AU" altLang="en-US" sz="4000" u="sng" smtClean="0"/>
              <a:t>levels of pay</a:t>
            </a:r>
            <a:r>
              <a:rPr lang="en-AU" altLang="en-US" sz="4000" smtClean="0"/>
              <a:t> and </a:t>
            </a:r>
            <a:r>
              <a:rPr lang="en-AU" altLang="en-US" sz="4000" u="sng" smtClean="0"/>
              <a:t>benefits</a:t>
            </a:r>
            <a:r>
              <a:rPr lang="en-AU" altLang="en-US" sz="4000" smtClean="0"/>
              <a:t> to employees</a:t>
            </a:r>
          </a:p>
          <a:p>
            <a:pPr eaLnBrk="1" hangingPunct="1"/>
            <a:r>
              <a:rPr lang="en-AU" altLang="en-US" sz="4000" smtClean="0"/>
              <a:t>Rewards can be </a:t>
            </a:r>
            <a:r>
              <a:rPr lang="en-AU" altLang="en-US" sz="4000" b="1" smtClean="0">
                <a:solidFill>
                  <a:srgbClr val="0070C0"/>
                </a:solidFill>
              </a:rPr>
              <a:t>intrinsic</a:t>
            </a:r>
            <a:r>
              <a:rPr lang="en-AU" altLang="en-US" sz="4000" smtClean="0"/>
              <a:t> or </a:t>
            </a:r>
            <a:r>
              <a:rPr lang="en-AU" altLang="en-US" sz="4000" b="1" smtClean="0">
                <a:solidFill>
                  <a:srgbClr val="00B050"/>
                </a:solidFill>
              </a:rPr>
              <a:t>extrinsic</a:t>
            </a:r>
          </a:p>
          <a:p>
            <a:pPr eaLnBrk="1" hangingPunct="1"/>
            <a:endParaRPr lang="en-AU" altLang="en-US" sz="2800" smtClean="0"/>
          </a:p>
        </p:txBody>
      </p:sp>
      <p:sp>
        <p:nvSpPr>
          <p:cNvPr id="60420"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DF8C4DC3-7CF2-40DC-8183-19B67637EA0D}" type="slidenum">
              <a:rPr kumimoji="0" lang="en-AU" altLang="en-US" sz="1200">
                <a:solidFill>
                  <a:schemeClr val="tx1"/>
                </a:solidFill>
                <a:latin typeface="Times New Roman" panose="02020603050405020304" pitchFamily="18" charset="0"/>
              </a:rPr>
              <a:pPr>
                <a:spcBef>
                  <a:spcPct val="50000"/>
                </a:spcBef>
                <a:buClrTx/>
                <a:buFontTx/>
                <a:buNone/>
              </a:pPr>
              <a:t>33</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1305390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down)">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ipe(down)">
                                      <p:cBhvr>
                                        <p:cTn id="12"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p:cNvSpPr>
            <a:spLocks noGrp="1" noChangeArrowheads="1"/>
          </p:cNvSpPr>
          <p:nvPr>
            <p:ph type="title"/>
          </p:nvPr>
        </p:nvSpPr>
        <p:spPr>
          <a:xfrm>
            <a:off x="1344613" y="0"/>
            <a:ext cx="7799387" cy="935038"/>
          </a:xfrm>
        </p:spPr>
        <p:txBody>
          <a:bodyPr/>
          <a:lstStyle/>
          <a:p>
            <a:pPr eaLnBrk="1" hangingPunct="1"/>
            <a:r>
              <a:rPr lang="en-AU" altLang="en-US" sz="4400" u="sng" smtClean="0"/>
              <a:t>Types of rewards</a:t>
            </a:r>
          </a:p>
        </p:txBody>
      </p:sp>
      <p:graphicFrame>
        <p:nvGraphicFramePr>
          <p:cNvPr id="7" name="Content Placeholder 6"/>
          <p:cNvGraphicFramePr>
            <a:graphicFrameLocks noGrp="1"/>
          </p:cNvGraphicFramePr>
          <p:nvPr>
            <p:ph idx="1"/>
          </p:nvPr>
        </p:nvGraphicFramePr>
        <p:xfrm>
          <a:off x="612601" y="1196752"/>
          <a:ext cx="7343775" cy="4662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468"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D8C5E347-0680-4E1B-8970-63D559AB31BF}" type="slidenum">
              <a:rPr kumimoji="0" lang="en-AU" altLang="en-US" sz="1200">
                <a:solidFill>
                  <a:schemeClr val="tx1"/>
                </a:solidFill>
                <a:latin typeface="Times New Roman" panose="02020603050405020304" pitchFamily="18" charset="0"/>
              </a:rPr>
              <a:pPr>
                <a:spcBef>
                  <a:spcPct val="50000"/>
                </a:spcBef>
                <a:buClrTx/>
                <a:buFontTx/>
                <a:buNone/>
              </a:pPr>
              <a:t>34</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9038110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p:cNvSpPr>
            <a:spLocks noGrp="1" noChangeArrowheads="1"/>
          </p:cNvSpPr>
          <p:nvPr>
            <p:ph type="title"/>
          </p:nvPr>
        </p:nvSpPr>
        <p:spPr>
          <a:xfrm>
            <a:off x="1344613" y="0"/>
            <a:ext cx="7799387" cy="935038"/>
          </a:xfrm>
        </p:spPr>
        <p:txBody>
          <a:bodyPr/>
          <a:lstStyle/>
          <a:p>
            <a:pPr eaLnBrk="1" hangingPunct="1"/>
            <a:r>
              <a:rPr lang="en-AU" altLang="en-US" sz="4400" smtClean="0"/>
              <a:t>Motivation</a:t>
            </a:r>
          </a:p>
        </p:txBody>
      </p:sp>
      <p:sp>
        <p:nvSpPr>
          <p:cNvPr id="64515" name="Rectangle 7"/>
          <p:cNvSpPr>
            <a:spLocks noGrp="1" noChangeArrowheads="1"/>
          </p:cNvSpPr>
          <p:nvPr>
            <p:ph idx="1"/>
          </p:nvPr>
        </p:nvSpPr>
        <p:spPr>
          <a:xfrm>
            <a:off x="1116013" y="1214438"/>
            <a:ext cx="7777162" cy="3168650"/>
          </a:xfrm>
        </p:spPr>
        <p:txBody>
          <a:bodyPr/>
          <a:lstStyle/>
          <a:p>
            <a:pPr eaLnBrk="1" hangingPunct="1"/>
            <a:r>
              <a:rPr lang="en-AU" altLang="en-US" sz="4000" dirty="0" smtClean="0"/>
              <a:t>The </a:t>
            </a:r>
            <a:r>
              <a:rPr lang="en-AU" altLang="en-US" sz="4000" b="1" dirty="0" smtClean="0">
                <a:solidFill>
                  <a:srgbClr val="FF0000"/>
                </a:solidFill>
              </a:rPr>
              <a:t>processes</a:t>
            </a:r>
            <a:r>
              <a:rPr lang="en-AU" altLang="en-US" sz="4000" dirty="0" smtClean="0"/>
              <a:t> that account for an individual’s </a:t>
            </a:r>
            <a:r>
              <a:rPr lang="en-AU" altLang="en-US" sz="4000" b="1" u="sng" dirty="0" smtClean="0"/>
              <a:t>intensity, direction and persistence</a:t>
            </a:r>
            <a:r>
              <a:rPr lang="en-AU" altLang="en-US" sz="4000" b="1" dirty="0" smtClean="0"/>
              <a:t> </a:t>
            </a:r>
            <a:r>
              <a:rPr lang="en-AU" altLang="en-US" sz="4000" dirty="0" smtClean="0"/>
              <a:t>of effort towards attaining goals</a:t>
            </a:r>
          </a:p>
          <a:p>
            <a:pPr lvl="1" eaLnBrk="1" hangingPunct="1"/>
            <a:r>
              <a:rPr lang="en-AU" altLang="en-US" sz="3600" dirty="0" smtClean="0"/>
              <a:t>Intrinsic motivation</a:t>
            </a:r>
          </a:p>
          <a:p>
            <a:pPr lvl="1" eaLnBrk="1" hangingPunct="1"/>
            <a:r>
              <a:rPr lang="en-AU" altLang="en-US" sz="3600" dirty="0" smtClean="0"/>
              <a:t>Extrinsic motivation</a:t>
            </a:r>
          </a:p>
          <a:p>
            <a:pPr lvl="1" eaLnBrk="1" hangingPunct="1">
              <a:buFont typeface="Arial" panose="020B0604020202020204" pitchFamily="34" charset="0"/>
              <a:buNone/>
            </a:pPr>
            <a:endParaRPr lang="en-AU" altLang="en-US" sz="3600" dirty="0" smtClean="0"/>
          </a:p>
        </p:txBody>
      </p:sp>
      <p:sp>
        <p:nvSpPr>
          <p:cNvPr id="6451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E981649F-F7C5-4B27-9666-7BDFACCC80CD}" type="slidenum">
              <a:rPr kumimoji="0" lang="en-AU" altLang="en-US" sz="1200">
                <a:solidFill>
                  <a:schemeClr val="tx1"/>
                </a:solidFill>
                <a:latin typeface="Times New Roman" panose="02020603050405020304" pitchFamily="18" charset="0"/>
              </a:rPr>
              <a:pPr>
                <a:spcBef>
                  <a:spcPct val="50000"/>
                </a:spcBef>
                <a:buClrTx/>
                <a:buFontTx/>
                <a:buNone/>
              </a:pPr>
              <a:t>35</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11674075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8"/>
          <p:cNvSpPr>
            <a:spLocks noGrp="1" noChangeArrowheads="1"/>
          </p:cNvSpPr>
          <p:nvPr>
            <p:ph type="title"/>
          </p:nvPr>
        </p:nvSpPr>
        <p:spPr>
          <a:xfrm>
            <a:off x="1020763" y="-26988"/>
            <a:ext cx="7799387" cy="935038"/>
          </a:xfrm>
        </p:spPr>
        <p:txBody>
          <a:bodyPr/>
          <a:lstStyle/>
          <a:p>
            <a:pPr eaLnBrk="1" hangingPunct="1"/>
            <a:r>
              <a:rPr lang="en-AU" altLang="en-US" sz="4400" smtClean="0"/>
              <a:t>Theories of motivation</a:t>
            </a:r>
          </a:p>
        </p:txBody>
      </p:sp>
      <p:sp>
        <p:nvSpPr>
          <p:cNvPr id="11267" name="Rectangle 9"/>
          <p:cNvSpPr>
            <a:spLocks noGrp="1" noChangeArrowheads="1"/>
          </p:cNvSpPr>
          <p:nvPr>
            <p:ph idx="1"/>
          </p:nvPr>
        </p:nvSpPr>
        <p:spPr>
          <a:xfrm>
            <a:off x="1219200" y="1196975"/>
            <a:ext cx="7600950" cy="3168650"/>
          </a:xfrm>
        </p:spPr>
        <p:txBody>
          <a:bodyPr/>
          <a:lstStyle/>
          <a:p>
            <a:pPr eaLnBrk="1" hangingPunct="1">
              <a:buFontTx/>
              <a:buNone/>
            </a:pPr>
            <a:r>
              <a:rPr lang="en-AU" altLang="en-US" sz="3600" u="sng" smtClean="0"/>
              <a:t>Theory of work motivation(Herzberg)</a:t>
            </a:r>
          </a:p>
          <a:p>
            <a:pPr lvl="1" eaLnBrk="1" hangingPunct="1">
              <a:buFont typeface="Arial" panose="020B0604020202020204" pitchFamily="34" charset="0"/>
              <a:buNone/>
            </a:pPr>
            <a:endParaRPr lang="en-AU" altLang="en-US" sz="800" smtClean="0"/>
          </a:p>
          <a:p>
            <a:pPr lvl="1">
              <a:lnSpc>
                <a:spcPct val="80000"/>
              </a:lnSpc>
              <a:buFont typeface="Arial" panose="020B0604020202020204" pitchFamily="34" charset="0"/>
              <a:buNone/>
            </a:pPr>
            <a:endParaRPr lang="en-AU" altLang="en-US" sz="1800" smtClean="0"/>
          </a:p>
          <a:p>
            <a:pPr>
              <a:lnSpc>
                <a:spcPct val="80000"/>
              </a:lnSpc>
            </a:pPr>
            <a:r>
              <a:rPr lang="en-AU" altLang="en-US" sz="3600" smtClean="0"/>
              <a:t>Satisfaction and psychological growth are a result of </a:t>
            </a:r>
            <a:r>
              <a:rPr lang="en-AU" altLang="en-US" sz="3600" b="1" smtClean="0">
                <a:solidFill>
                  <a:srgbClr val="0000FF"/>
                </a:solidFill>
              </a:rPr>
              <a:t>motivation</a:t>
            </a:r>
            <a:r>
              <a:rPr lang="en-AU" altLang="en-US" sz="3600" smtClean="0"/>
              <a:t> factors</a:t>
            </a:r>
            <a:endParaRPr lang="en-AU" altLang="en-US" sz="3600" i="1" smtClean="0">
              <a:solidFill>
                <a:schemeClr val="accent1"/>
              </a:solidFill>
              <a:latin typeface="Times New Roman" panose="02020603050405020304" pitchFamily="18" charset="0"/>
            </a:endParaRPr>
          </a:p>
          <a:p>
            <a:pPr>
              <a:lnSpc>
                <a:spcPct val="80000"/>
              </a:lnSpc>
              <a:buFontTx/>
              <a:buNone/>
            </a:pPr>
            <a:endParaRPr lang="en-AU" altLang="en-US" sz="1200" i="1" smtClean="0">
              <a:solidFill>
                <a:schemeClr val="accent1"/>
              </a:solidFill>
              <a:latin typeface="Times New Roman" panose="02020603050405020304" pitchFamily="18" charset="0"/>
            </a:endParaRPr>
          </a:p>
          <a:p>
            <a:pPr>
              <a:lnSpc>
                <a:spcPct val="80000"/>
              </a:lnSpc>
            </a:pPr>
            <a:r>
              <a:rPr lang="en-AU" altLang="en-US" sz="3600" smtClean="0"/>
              <a:t>Dissatisfaction is a result of a </a:t>
            </a:r>
            <a:r>
              <a:rPr lang="en-AU" altLang="en-US" sz="3600" b="1" u="sng" smtClean="0">
                <a:solidFill>
                  <a:srgbClr val="FF0000"/>
                </a:solidFill>
              </a:rPr>
              <a:t>lack</a:t>
            </a:r>
            <a:r>
              <a:rPr lang="en-AU" altLang="en-US" sz="3600" smtClean="0"/>
              <a:t> of </a:t>
            </a:r>
            <a:r>
              <a:rPr lang="en-AU" altLang="en-US" sz="3600" b="1" smtClean="0">
                <a:solidFill>
                  <a:srgbClr val="0000FF"/>
                </a:solidFill>
              </a:rPr>
              <a:t>hygiene</a:t>
            </a:r>
            <a:r>
              <a:rPr lang="en-AU" altLang="en-US" sz="3600" smtClean="0"/>
              <a:t> factors</a:t>
            </a:r>
            <a:endParaRPr lang="en-AU" altLang="en-US" sz="3200" smtClean="0"/>
          </a:p>
        </p:txBody>
      </p:sp>
      <p:sp>
        <p:nvSpPr>
          <p:cNvPr id="6656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8A355785-E9F7-4338-8FCA-517B6C144EE8}" type="slidenum">
              <a:rPr kumimoji="0" lang="en-AU" altLang="en-US" sz="1200">
                <a:solidFill>
                  <a:schemeClr val="tx1"/>
                </a:solidFill>
                <a:latin typeface="Times New Roman" panose="02020603050405020304" pitchFamily="18" charset="0"/>
              </a:rPr>
              <a:pPr>
                <a:spcBef>
                  <a:spcPct val="50000"/>
                </a:spcBef>
                <a:buClrTx/>
                <a:buFontTx/>
                <a:buNone/>
              </a:pPr>
              <a:t>36</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585198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down)">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267">
                                            <p:txEl>
                                              <p:pRg st="3" end="3"/>
                                            </p:txEl>
                                          </p:spTgt>
                                        </p:tgtEl>
                                        <p:attrNameLst>
                                          <p:attrName>style.visibility</p:attrName>
                                        </p:attrNameLst>
                                      </p:cBhvr>
                                      <p:to>
                                        <p:strVal val="visible"/>
                                      </p:to>
                                    </p:set>
                                    <p:animEffect transition="in" filter="wipe(down)">
                                      <p:cBhvr>
                                        <p:cTn id="12" dur="500"/>
                                        <p:tgtEl>
                                          <p:spTgt spid="11267">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267">
                                            <p:txEl>
                                              <p:pRg st="5" end="5"/>
                                            </p:txEl>
                                          </p:spTgt>
                                        </p:tgtEl>
                                        <p:attrNameLst>
                                          <p:attrName>style.visibility</p:attrName>
                                        </p:attrNameLst>
                                      </p:cBhvr>
                                      <p:to>
                                        <p:strVal val="visible"/>
                                      </p:to>
                                    </p:set>
                                    <p:animEffect transition="in" filter="wipe(down)">
                                      <p:cBhvr>
                                        <p:cTn id="17" dur="5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1187450" y="333375"/>
            <a:ext cx="7799388" cy="935038"/>
          </a:xfrm>
        </p:spPr>
        <p:txBody>
          <a:bodyPr/>
          <a:lstStyle/>
          <a:p>
            <a:r>
              <a:rPr lang="en-AU" altLang="en-US" sz="4000" smtClean="0"/>
              <a:t>Two-factor theory in a diagram</a:t>
            </a:r>
          </a:p>
        </p:txBody>
      </p:sp>
      <p:sp>
        <p:nvSpPr>
          <p:cNvPr id="82947" name="Content Placeholder 2"/>
          <p:cNvSpPr>
            <a:spLocks noGrp="1"/>
          </p:cNvSpPr>
          <p:nvPr>
            <p:ph idx="1"/>
          </p:nvPr>
        </p:nvSpPr>
        <p:spPr/>
        <p:txBody>
          <a:bodyPr/>
          <a:lstStyle/>
          <a:p>
            <a:pPr lvl="1" eaLnBrk="1" hangingPunct="1">
              <a:defRPr/>
            </a:pPr>
            <a:endParaRPr lang="en-AU" dirty="0" smtClean="0"/>
          </a:p>
          <a:p>
            <a:pPr marL="457200" lvl="1" indent="0" eaLnBrk="1" hangingPunct="1">
              <a:buFont typeface="Arial" charset="0"/>
              <a:buNone/>
              <a:defRPr/>
            </a:pPr>
            <a:endParaRPr lang="en-AU" dirty="0" smtClean="0"/>
          </a:p>
        </p:txBody>
      </p:sp>
      <p:sp>
        <p:nvSpPr>
          <p:cNvPr id="68612"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0B52F89A-C2E5-4B26-9DEE-8FB5B43603FA}" type="slidenum">
              <a:rPr kumimoji="0" lang="en-AU" altLang="en-US" sz="1200">
                <a:solidFill>
                  <a:schemeClr val="tx1"/>
                </a:solidFill>
                <a:latin typeface="Times New Roman" panose="02020603050405020304" pitchFamily="18" charset="0"/>
              </a:rPr>
              <a:pPr>
                <a:spcBef>
                  <a:spcPct val="50000"/>
                </a:spcBef>
                <a:buClrTx/>
                <a:buFontTx/>
                <a:buNone/>
              </a:pPr>
              <a:t>37</a:t>
            </a:fld>
            <a:endParaRPr kumimoji="0" lang="en-AU" altLang="en-US" sz="1200" b="0">
              <a:solidFill>
                <a:schemeClr val="tx1"/>
              </a:solidFill>
              <a:latin typeface="Times New Roman" panose="02020603050405020304" pitchFamily="18" charset="0"/>
            </a:endParaRPr>
          </a:p>
        </p:txBody>
      </p:sp>
      <p:pic>
        <p:nvPicPr>
          <p:cNvPr id="68613" name="Picture 8" descr="http://downloadsoftwarestore.com/software_images/99/52/00045299/Herzberg_Two_Factor_Theory__MBA_-screensh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75" y="1557338"/>
            <a:ext cx="5921375"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7033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p:cNvSpPr>
            <a:spLocks noGrp="1" noChangeArrowheads="1"/>
          </p:cNvSpPr>
          <p:nvPr>
            <p:ph type="title"/>
          </p:nvPr>
        </p:nvSpPr>
        <p:spPr>
          <a:xfrm>
            <a:off x="1344613" y="0"/>
            <a:ext cx="7799387" cy="935038"/>
          </a:xfrm>
        </p:spPr>
        <p:txBody>
          <a:bodyPr/>
          <a:lstStyle/>
          <a:p>
            <a:pPr eaLnBrk="1" hangingPunct="1"/>
            <a:r>
              <a:rPr lang="en-AU" altLang="en-US" sz="4000" smtClean="0"/>
              <a:t>Theories of motivation (cont.)</a:t>
            </a:r>
          </a:p>
        </p:txBody>
      </p:sp>
      <p:sp>
        <p:nvSpPr>
          <p:cNvPr id="12291" name="Rectangle 7"/>
          <p:cNvSpPr>
            <a:spLocks noGrp="1" noChangeArrowheads="1"/>
          </p:cNvSpPr>
          <p:nvPr>
            <p:ph idx="1"/>
          </p:nvPr>
        </p:nvSpPr>
        <p:spPr>
          <a:xfrm>
            <a:off x="1042988" y="1052513"/>
            <a:ext cx="7924800" cy="3168650"/>
          </a:xfrm>
        </p:spPr>
        <p:txBody>
          <a:bodyPr/>
          <a:lstStyle/>
          <a:p>
            <a:pPr eaLnBrk="1" hangingPunct="1">
              <a:buFontTx/>
              <a:buNone/>
            </a:pPr>
            <a:r>
              <a:rPr lang="en-AU" altLang="en-US" sz="4000" u="sng" smtClean="0"/>
              <a:t>Expectancy theory (Vroom)</a:t>
            </a:r>
            <a:endParaRPr lang="en-AU" altLang="en-US" sz="4400" u="sng" smtClean="0"/>
          </a:p>
          <a:p>
            <a:pPr>
              <a:lnSpc>
                <a:spcPct val="80000"/>
              </a:lnSpc>
            </a:pPr>
            <a:r>
              <a:rPr lang="en-AU" altLang="en-US" sz="4000" smtClean="0"/>
              <a:t>motivation is influenced by </a:t>
            </a:r>
            <a:r>
              <a:rPr lang="en-AU" altLang="en-US" sz="4000" b="1" smtClean="0">
                <a:solidFill>
                  <a:srgbClr val="FF0000"/>
                </a:solidFill>
              </a:rPr>
              <a:t>valued</a:t>
            </a:r>
            <a:r>
              <a:rPr lang="en-AU" altLang="en-US" sz="4000" smtClean="0"/>
              <a:t> outcomes</a:t>
            </a:r>
          </a:p>
          <a:p>
            <a:pPr>
              <a:lnSpc>
                <a:spcPct val="80000"/>
              </a:lnSpc>
            </a:pPr>
            <a:r>
              <a:rPr lang="en-AU" altLang="en-US" sz="4000" smtClean="0"/>
              <a:t>to flow from </a:t>
            </a:r>
            <a:r>
              <a:rPr lang="en-AU" altLang="en-US" sz="4000" b="1" smtClean="0">
                <a:solidFill>
                  <a:srgbClr val="FF0000"/>
                </a:solidFill>
              </a:rPr>
              <a:t>particular levels</a:t>
            </a:r>
            <a:r>
              <a:rPr lang="en-AU" altLang="en-US" sz="4000" smtClean="0"/>
              <a:t> of individual performance, and</a:t>
            </a:r>
          </a:p>
          <a:p>
            <a:pPr>
              <a:lnSpc>
                <a:spcPct val="80000"/>
              </a:lnSpc>
            </a:pPr>
            <a:r>
              <a:rPr lang="en-AU" altLang="en-US" sz="4000" smtClean="0"/>
              <a:t>the </a:t>
            </a:r>
            <a:r>
              <a:rPr lang="en-AU" altLang="en-US" sz="4000" b="1" smtClean="0">
                <a:solidFill>
                  <a:srgbClr val="FF0000"/>
                </a:solidFill>
              </a:rPr>
              <a:t>likelihood</a:t>
            </a:r>
            <a:r>
              <a:rPr lang="en-AU" altLang="en-US" sz="4000" smtClean="0"/>
              <a:t> that those outcomes will be realised.</a:t>
            </a:r>
            <a:endParaRPr lang="en-AU" altLang="en-US" sz="4400" smtClean="0"/>
          </a:p>
        </p:txBody>
      </p:sp>
      <p:sp>
        <p:nvSpPr>
          <p:cNvPr id="70660"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7FA6D68A-26FB-4312-9D49-C0EAF2ADF182}" type="slidenum">
              <a:rPr kumimoji="0" lang="en-AU" altLang="en-US" sz="1200">
                <a:solidFill>
                  <a:schemeClr val="tx1"/>
                </a:solidFill>
                <a:latin typeface="Times New Roman" panose="02020603050405020304" pitchFamily="18" charset="0"/>
              </a:rPr>
              <a:pPr>
                <a:spcBef>
                  <a:spcPct val="50000"/>
                </a:spcBef>
                <a:buClrTx/>
                <a:buFontTx/>
                <a:buNone/>
              </a:pPr>
              <a:t>38</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85899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down)">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wipe(down)">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wipe(down)">
                                      <p:cBhvr>
                                        <p:cTn id="17" dur="500"/>
                                        <p:tgtEl>
                                          <p:spTgt spid="122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wipe(down)">
                                      <p:cBhvr>
                                        <p:cTn id="22"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ChangeArrowheads="1"/>
          </p:cNvSpPr>
          <p:nvPr>
            <p:ph type="title"/>
          </p:nvPr>
        </p:nvSpPr>
        <p:spPr>
          <a:xfrm>
            <a:off x="1344613" y="0"/>
            <a:ext cx="7799387" cy="935038"/>
          </a:xfrm>
        </p:spPr>
        <p:txBody>
          <a:bodyPr/>
          <a:lstStyle/>
          <a:p>
            <a:pPr eaLnBrk="1" hangingPunct="1"/>
            <a:r>
              <a:rPr lang="en-AU" altLang="en-US" sz="4000" smtClean="0"/>
              <a:t>Theories of motivation (cont.)</a:t>
            </a:r>
          </a:p>
        </p:txBody>
      </p:sp>
      <p:sp>
        <p:nvSpPr>
          <p:cNvPr id="12291" name="Rectangle 7"/>
          <p:cNvSpPr>
            <a:spLocks noGrp="1" noChangeArrowheads="1"/>
          </p:cNvSpPr>
          <p:nvPr>
            <p:ph idx="1"/>
          </p:nvPr>
        </p:nvSpPr>
        <p:spPr>
          <a:xfrm>
            <a:off x="1219200" y="914400"/>
            <a:ext cx="7673975" cy="3168650"/>
          </a:xfrm>
        </p:spPr>
        <p:txBody>
          <a:bodyPr/>
          <a:lstStyle/>
          <a:p>
            <a:pPr eaLnBrk="1" hangingPunct="1">
              <a:buFontTx/>
              <a:buNone/>
            </a:pPr>
            <a:r>
              <a:rPr lang="en-AU" altLang="en-US" sz="4000" u="sng" smtClean="0"/>
              <a:t>Expectancy theory (Vroom)</a:t>
            </a:r>
          </a:p>
          <a:p>
            <a:pPr eaLnBrk="1" hangingPunct="1">
              <a:buFontTx/>
              <a:buNone/>
            </a:pPr>
            <a:endParaRPr lang="en-AU" altLang="en-US" sz="1400" smtClean="0"/>
          </a:p>
          <a:p>
            <a:pPr>
              <a:lnSpc>
                <a:spcPct val="80000"/>
              </a:lnSpc>
              <a:buFontTx/>
              <a:buNone/>
            </a:pPr>
            <a:r>
              <a:rPr lang="en-AU" altLang="en-US" sz="3600" smtClean="0"/>
              <a:t>Essentially it has three parts:</a:t>
            </a:r>
          </a:p>
          <a:p>
            <a:pPr>
              <a:lnSpc>
                <a:spcPct val="80000"/>
              </a:lnSpc>
            </a:pPr>
            <a:r>
              <a:rPr lang="en-AU" altLang="en-US" sz="3600" b="1" smtClean="0">
                <a:solidFill>
                  <a:srgbClr val="0000FF"/>
                </a:solidFill>
              </a:rPr>
              <a:t>Valence</a:t>
            </a:r>
            <a:r>
              <a:rPr lang="en-AU" altLang="en-US" sz="3600" smtClean="0"/>
              <a:t>- people’s emotional orientation with respect to outcomes (rewards)</a:t>
            </a:r>
          </a:p>
          <a:p>
            <a:pPr>
              <a:lnSpc>
                <a:spcPct val="80000"/>
              </a:lnSpc>
            </a:pPr>
            <a:r>
              <a:rPr lang="en-AU" altLang="en-US" sz="3600" b="1" smtClean="0">
                <a:solidFill>
                  <a:srgbClr val="0000FF"/>
                </a:solidFill>
              </a:rPr>
              <a:t>Expectancy</a:t>
            </a:r>
            <a:r>
              <a:rPr lang="en-AU" altLang="en-US" sz="3600" smtClean="0"/>
              <a:t>- confidence &amp; capability (E </a:t>
            </a:r>
            <a:r>
              <a:rPr lang="en-AU" altLang="en-US" sz="3600" smtClean="0">
                <a:sym typeface="Wingdings 3" panose="05040102010807070707" pitchFamily="18" charset="2"/>
              </a:rPr>
              <a:t></a:t>
            </a:r>
            <a:r>
              <a:rPr lang="en-AU" altLang="en-US" sz="3600" smtClean="0"/>
              <a:t>P)</a:t>
            </a:r>
          </a:p>
          <a:p>
            <a:pPr>
              <a:lnSpc>
                <a:spcPct val="80000"/>
              </a:lnSpc>
            </a:pPr>
            <a:r>
              <a:rPr lang="en-AU" altLang="en-US" sz="3600" b="1" smtClean="0">
                <a:solidFill>
                  <a:srgbClr val="0000FF"/>
                </a:solidFill>
              </a:rPr>
              <a:t>Instrumentality</a:t>
            </a:r>
            <a:r>
              <a:rPr lang="en-AU" altLang="en-US" sz="3600" smtClean="0"/>
              <a:t>- promises to be kept? (P </a:t>
            </a:r>
            <a:r>
              <a:rPr lang="en-AU" altLang="en-US" sz="3600" smtClean="0">
                <a:sym typeface="Wingdings 3" panose="05040102010807070707" pitchFamily="18" charset="2"/>
              </a:rPr>
              <a:t></a:t>
            </a:r>
            <a:r>
              <a:rPr lang="en-AU" altLang="en-US" sz="3600" smtClean="0"/>
              <a:t>O)</a:t>
            </a:r>
            <a:endParaRPr lang="en-AU" altLang="en-US" sz="4200" smtClean="0"/>
          </a:p>
          <a:p>
            <a:pPr eaLnBrk="1" hangingPunct="1"/>
            <a:endParaRPr lang="en-AU" altLang="en-US" sz="3600" smtClean="0"/>
          </a:p>
        </p:txBody>
      </p:sp>
      <p:sp>
        <p:nvSpPr>
          <p:cNvPr id="72708"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C4AA7D79-D662-4ADF-B246-1B32F28288A7}" type="slidenum">
              <a:rPr kumimoji="0" lang="en-AU" altLang="en-US" sz="1200">
                <a:solidFill>
                  <a:schemeClr val="tx1"/>
                </a:solidFill>
                <a:latin typeface="Times New Roman" panose="02020603050405020304" pitchFamily="18" charset="0"/>
              </a:rPr>
              <a:pPr>
                <a:spcBef>
                  <a:spcPct val="50000"/>
                </a:spcBef>
                <a:buClrTx/>
                <a:buFontTx/>
                <a:buNone/>
              </a:pPr>
              <a:t>39</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354615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down)">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wipe(down)">
                                      <p:cBhvr>
                                        <p:cTn id="12" dur="500"/>
                                        <p:tgtEl>
                                          <p:spTgt spid="1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wipe(down)">
                                      <p:cBhvr>
                                        <p:cTn id="17" dur="500"/>
                                        <p:tgtEl>
                                          <p:spTgt spid="1229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291">
                                            <p:txEl>
                                              <p:pRg st="4" end="4"/>
                                            </p:txEl>
                                          </p:spTgt>
                                        </p:tgtEl>
                                        <p:attrNameLst>
                                          <p:attrName>style.visibility</p:attrName>
                                        </p:attrNameLst>
                                      </p:cBhvr>
                                      <p:to>
                                        <p:strVal val="visible"/>
                                      </p:to>
                                    </p:set>
                                    <p:animEffect transition="in" filter="wipe(down)">
                                      <p:cBhvr>
                                        <p:cTn id="22" dur="500"/>
                                        <p:tgtEl>
                                          <p:spTgt spid="1229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291">
                                            <p:txEl>
                                              <p:pRg st="5" end="5"/>
                                            </p:txEl>
                                          </p:spTgt>
                                        </p:tgtEl>
                                        <p:attrNameLst>
                                          <p:attrName>style.visibility</p:attrName>
                                        </p:attrNameLst>
                                      </p:cBhvr>
                                      <p:to>
                                        <p:strVal val="visible"/>
                                      </p:to>
                                    </p:set>
                                    <p:animEffect transition="in" filter="wipe(down)">
                                      <p:cBhvr>
                                        <p:cTn id="27" dur="500"/>
                                        <p:tgtEl>
                                          <p:spTgt spid="12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8"/>
          <p:cNvSpPr>
            <a:spLocks noGrp="1" noChangeArrowheads="1"/>
          </p:cNvSpPr>
          <p:nvPr>
            <p:ph type="title"/>
          </p:nvPr>
        </p:nvSpPr>
        <p:spPr>
          <a:xfrm>
            <a:off x="1258888" y="188913"/>
            <a:ext cx="7467600" cy="935037"/>
          </a:xfrm>
        </p:spPr>
        <p:txBody>
          <a:bodyPr/>
          <a:lstStyle/>
          <a:p>
            <a:pPr eaLnBrk="1" hangingPunct="1"/>
            <a:r>
              <a:rPr lang="en-AU" altLang="en-US" sz="4400" smtClean="0"/>
              <a:t>Back to reward systems</a:t>
            </a:r>
          </a:p>
        </p:txBody>
      </p:sp>
      <p:sp>
        <p:nvSpPr>
          <p:cNvPr id="13315" name="Rectangle 9"/>
          <p:cNvSpPr>
            <a:spLocks noGrp="1" noChangeArrowheads="1"/>
          </p:cNvSpPr>
          <p:nvPr>
            <p:ph idx="1"/>
          </p:nvPr>
        </p:nvSpPr>
        <p:spPr>
          <a:xfrm>
            <a:off x="1258888" y="1196975"/>
            <a:ext cx="7416800" cy="4537075"/>
          </a:xfrm>
        </p:spPr>
        <p:txBody>
          <a:bodyPr/>
          <a:lstStyle/>
          <a:p>
            <a:pPr eaLnBrk="1" hangingPunct="1">
              <a:buFontTx/>
              <a:buNone/>
            </a:pPr>
            <a:r>
              <a:rPr lang="en-AU" altLang="en-US" sz="3200" b="1" u="sng" smtClean="0">
                <a:solidFill>
                  <a:schemeClr val="tx1"/>
                </a:solidFill>
              </a:rPr>
              <a:t>Why</a:t>
            </a:r>
            <a:r>
              <a:rPr lang="en-AU" altLang="en-US" sz="3200" smtClean="0"/>
              <a:t> reward your employees? What are the </a:t>
            </a:r>
            <a:r>
              <a:rPr lang="en-AU" altLang="en-US" sz="3200" b="1" u="sng" smtClean="0"/>
              <a:t>objectives</a:t>
            </a:r>
            <a:r>
              <a:rPr lang="en-AU" altLang="en-US" sz="3200" smtClean="0"/>
              <a:t> of a reward system?</a:t>
            </a:r>
          </a:p>
          <a:p>
            <a:pPr eaLnBrk="1" hangingPunct="1"/>
            <a:r>
              <a:rPr lang="en-AU" altLang="en-US" sz="3200" smtClean="0"/>
              <a:t>Required by law</a:t>
            </a:r>
          </a:p>
          <a:p>
            <a:pPr eaLnBrk="1" hangingPunct="1"/>
            <a:r>
              <a:rPr lang="en-AU" altLang="en-US" sz="3200" smtClean="0"/>
              <a:t>Retention of talent</a:t>
            </a:r>
          </a:p>
          <a:p>
            <a:pPr eaLnBrk="1" hangingPunct="1"/>
            <a:r>
              <a:rPr lang="en-AU" altLang="en-US" sz="3200" smtClean="0"/>
              <a:t>Motivational</a:t>
            </a:r>
          </a:p>
          <a:p>
            <a:pPr eaLnBrk="1" hangingPunct="1"/>
            <a:r>
              <a:rPr lang="en-AU" altLang="en-US" sz="3200" smtClean="0"/>
              <a:t>Internal equity</a:t>
            </a:r>
          </a:p>
          <a:p>
            <a:pPr eaLnBrk="1" hangingPunct="1"/>
            <a:r>
              <a:rPr lang="en-AU" altLang="en-US" sz="3200" b="1" smtClean="0">
                <a:solidFill>
                  <a:srgbClr val="00B050"/>
                </a:solidFill>
              </a:rPr>
              <a:t>Linkages to performance</a:t>
            </a:r>
          </a:p>
          <a:p>
            <a:pPr eaLnBrk="1" hangingPunct="1"/>
            <a:r>
              <a:rPr lang="en-AU" altLang="en-US" sz="3200" smtClean="0"/>
              <a:t>Influence on culture</a:t>
            </a:r>
          </a:p>
          <a:p>
            <a:pPr eaLnBrk="1" hangingPunct="1"/>
            <a:endParaRPr lang="en-AU" altLang="en-US" sz="3200" smtClean="0"/>
          </a:p>
          <a:p>
            <a:pPr eaLnBrk="1" hangingPunct="1"/>
            <a:endParaRPr lang="en-AU" altLang="en-US" sz="3200" smtClean="0"/>
          </a:p>
          <a:p>
            <a:pPr lvl="1" eaLnBrk="1" hangingPunct="1"/>
            <a:endParaRPr lang="en-AU" altLang="en-US" sz="2800" smtClean="0"/>
          </a:p>
        </p:txBody>
      </p:sp>
      <p:sp>
        <p:nvSpPr>
          <p:cNvPr id="7475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D710387A-A189-4273-929F-7EA22C3AA646}" type="slidenum">
              <a:rPr kumimoji="0" lang="en-AU" altLang="en-US" sz="1200">
                <a:solidFill>
                  <a:schemeClr val="tx1"/>
                </a:solidFill>
                <a:latin typeface="Times New Roman" panose="02020603050405020304" pitchFamily="18" charset="0"/>
              </a:rPr>
              <a:pPr>
                <a:spcBef>
                  <a:spcPct val="50000"/>
                </a:spcBef>
                <a:buClrTx/>
                <a:buFontTx/>
                <a:buNone/>
              </a:pPr>
              <a:t>40</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8791217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down)">
                                      <p:cBhvr>
                                        <p:cTn id="12" dur="500"/>
                                        <p:tgtEl>
                                          <p:spTgt spid="133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wipe(down)">
                                      <p:cBhvr>
                                        <p:cTn id="17" dur="500"/>
                                        <p:tgtEl>
                                          <p:spTgt spid="133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wipe(down)">
                                      <p:cBhvr>
                                        <p:cTn id="22" dur="500"/>
                                        <p:tgtEl>
                                          <p:spTgt spid="133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wipe(down)">
                                      <p:cBhvr>
                                        <p:cTn id="27" dur="500"/>
                                        <p:tgtEl>
                                          <p:spTgt spid="1331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animEffect transition="in" filter="wipe(down)">
                                      <p:cBhvr>
                                        <p:cTn id="32" dur="500"/>
                                        <p:tgtEl>
                                          <p:spTgt spid="1331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315">
                                            <p:txEl>
                                              <p:pRg st="6" end="6"/>
                                            </p:txEl>
                                          </p:spTgt>
                                        </p:tgtEl>
                                        <p:attrNameLst>
                                          <p:attrName>style.visibility</p:attrName>
                                        </p:attrNameLst>
                                      </p:cBhvr>
                                      <p:to>
                                        <p:strVal val="visible"/>
                                      </p:to>
                                    </p:set>
                                    <p:animEffect transition="in" filter="wipe(down)">
                                      <p:cBhvr>
                                        <p:cTn id="37" dur="500"/>
                                        <p:tgtEl>
                                          <p:spTgt spid="133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8"/>
          <p:cNvSpPr>
            <a:spLocks noGrp="1" noChangeArrowheads="1"/>
          </p:cNvSpPr>
          <p:nvPr>
            <p:ph type="title"/>
          </p:nvPr>
        </p:nvSpPr>
        <p:spPr>
          <a:xfrm>
            <a:off x="1357313" y="477838"/>
            <a:ext cx="7467600" cy="935037"/>
          </a:xfrm>
        </p:spPr>
        <p:txBody>
          <a:bodyPr/>
          <a:lstStyle/>
          <a:p>
            <a:pPr eaLnBrk="1" hangingPunct="1"/>
            <a:r>
              <a:rPr lang="en-AU" altLang="en-US" sz="4400" smtClean="0"/>
              <a:t>Performance-related reward systems</a:t>
            </a:r>
          </a:p>
        </p:txBody>
      </p:sp>
      <p:sp>
        <p:nvSpPr>
          <p:cNvPr id="76803" name="Rectangle 9"/>
          <p:cNvSpPr>
            <a:spLocks noGrp="1" noChangeArrowheads="1"/>
          </p:cNvSpPr>
          <p:nvPr>
            <p:ph idx="1"/>
          </p:nvPr>
        </p:nvSpPr>
        <p:spPr>
          <a:xfrm>
            <a:off x="1285875" y="1557338"/>
            <a:ext cx="7416800" cy="3384550"/>
          </a:xfrm>
        </p:spPr>
        <p:txBody>
          <a:bodyPr/>
          <a:lstStyle/>
          <a:p>
            <a:pPr eaLnBrk="1" hangingPunct="1"/>
            <a:r>
              <a:rPr lang="en-AU" altLang="en-US" sz="4000" smtClean="0"/>
              <a:t>Link employee rewards for achieving or exceeding some performance target</a:t>
            </a:r>
          </a:p>
          <a:p>
            <a:pPr eaLnBrk="1" hangingPunct="1"/>
            <a:r>
              <a:rPr lang="en-AU" altLang="en-US" sz="4000" smtClean="0"/>
              <a:t>Can be based on </a:t>
            </a:r>
          </a:p>
          <a:p>
            <a:pPr lvl="1" eaLnBrk="1" hangingPunct="1"/>
            <a:r>
              <a:rPr lang="en-AU" altLang="en-US" sz="3600" smtClean="0"/>
              <a:t>individual performance</a:t>
            </a:r>
          </a:p>
          <a:p>
            <a:pPr lvl="1" eaLnBrk="1" hangingPunct="1"/>
            <a:r>
              <a:rPr lang="en-AU" altLang="en-US" sz="3600" smtClean="0"/>
              <a:t>group performance</a:t>
            </a:r>
            <a:endParaRPr lang="en-AU" altLang="en-US" sz="2800" smtClean="0"/>
          </a:p>
          <a:p>
            <a:pPr lvl="1" eaLnBrk="1" hangingPunct="1"/>
            <a:endParaRPr lang="en-AU" altLang="en-US" sz="3600" smtClean="0"/>
          </a:p>
        </p:txBody>
      </p:sp>
      <p:sp>
        <p:nvSpPr>
          <p:cNvPr id="7680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21D40DEB-C33C-470D-AD0C-E8276227136F}" type="slidenum">
              <a:rPr kumimoji="0" lang="en-AU" altLang="en-US" sz="1200">
                <a:solidFill>
                  <a:schemeClr val="tx1"/>
                </a:solidFill>
                <a:latin typeface="Times New Roman" panose="02020603050405020304" pitchFamily="18" charset="0"/>
              </a:rPr>
              <a:pPr>
                <a:spcBef>
                  <a:spcPct val="50000"/>
                </a:spcBef>
                <a:buClrTx/>
                <a:buFontTx/>
                <a:buNone/>
              </a:pPr>
              <a:t>41</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42603592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Grp="1" noChangeArrowheads="1"/>
          </p:cNvSpPr>
          <p:nvPr>
            <p:ph type="title"/>
          </p:nvPr>
        </p:nvSpPr>
        <p:spPr>
          <a:xfrm>
            <a:off x="1357313" y="115888"/>
            <a:ext cx="7467600" cy="935037"/>
          </a:xfrm>
        </p:spPr>
        <p:txBody>
          <a:bodyPr/>
          <a:lstStyle/>
          <a:p>
            <a:pPr eaLnBrk="1" hangingPunct="1"/>
            <a:r>
              <a:rPr lang="en-AU" altLang="en-US" sz="4400" smtClean="0"/>
              <a:t>Individual incentive plans</a:t>
            </a:r>
          </a:p>
        </p:txBody>
      </p:sp>
      <p:sp>
        <p:nvSpPr>
          <p:cNvPr id="78851" name="Rectangle 9"/>
          <p:cNvSpPr>
            <a:spLocks noGrp="1" noChangeArrowheads="1"/>
          </p:cNvSpPr>
          <p:nvPr>
            <p:ph idx="1"/>
          </p:nvPr>
        </p:nvSpPr>
        <p:spPr>
          <a:xfrm>
            <a:off x="1285875" y="1412875"/>
            <a:ext cx="7416800" cy="4537075"/>
          </a:xfrm>
        </p:spPr>
        <p:txBody>
          <a:bodyPr/>
          <a:lstStyle/>
          <a:p>
            <a:pPr eaLnBrk="1" hangingPunct="1"/>
            <a:r>
              <a:rPr lang="en-AU" altLang="en-US" sz="3600" smtClean="0"/>
              <a:t>Individuals are rewarded for achieving individual performance targets </a:t>
            </a:r>
          </a:p>
          <a:p>
            <a:pPr eaLnBrk="1" hangingPunct="1"/>
            <a:r>
              <a:rPr lang="en-AU" altLang="en-US" sz="3600" smtClean="0"/>
              <a:t>Subjective criteria may also be used</a:t>
            </a:r>
          </a:p>
          <a:p>
            <a:pPr eaLnBrk="1" hangingPunct="1"/>
            <a:r>
              <a:rPr lang="en-AU" altLang="en-US" sz="3600" smtClean="0"/>
              <a:t>Common at the senior levels of the organisation</a:t>
            </a:r>
          </a:p>
          <a:p>
            <a:pPr lvl="1" eaLnBrk="1" hangingPunct="1"/>
            <a:endParaRPr lang="en-AU" altLang="en-US" sz="3200" smtClean="0"/>
          </a:p>
        </p:txBody>
      </p:sp>
      <p:sp>
        <p:nvSpPr>
          <p:cNvPr id="78852"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03B9C4D6-11F9-424B-9F54-CF981641BCCD}" type="slidenum">
              <a:rPr kumimoji="0" lang="en-AU" altLang="en-US" sz="1200">
                <a:solidFill>
                  <a:schemeClr val="tx1"/>
                </a:solidFill>
                <a:latin typeface="Times New Roman" panose="02020603050405020304" pitchFamily="18" charset="0"/>
              </a:rPr>
              <a:pPr>
                <a:spcBef>
                  <a:spcPct val="50000"/>
                </a:spcBef>
                <a:buClrTx/>
                <a:buFontTx/>
                <a:buNone/>
              </a:pPr>
              <a:t>42</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25785576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8"/>
          <p:cNvSpPr>
            <a:spLocks noGrp="1" noChangeArrowheads="1"/>
          </p:cNvSpPr>
          <p:nvPr>
            <p:ph type="title"/>
          </p:nvPr>
        </p:nvSpPr>
        <p:spPr>
          <a:xfrm>
            <a:off x="1331913" y="-26988"/>
            <a:ext cx="7467600" cy="935038"/>
          </a:xfrm>
        </p:spPr>
        <p:txBody>
          <a:bodyPr/>
          <a:lstStyle/>
          <a:p>
            <a:pPr eaLnBrk="1" hangingPunct="1"/>
            <a:r>
              <a:rPr lang="en-AU" altLang="en-US" sz="4400" smtClean="0"/>
              <a:t>Group incentive plans</a:t>
            </a:r>
          </a:p>
        </p:txBody>
      </p:sp>
      <p:sp>
        <p:nvSpPr>
          <p:cNvPr id="14339" name="Rectangle 9"/>
          <p:cNvSpPr>
            <a:spLocks noGrp="1" noChangeArrowheads="1"/>
          </p:cNvSpPr>
          <p:nvPr>
            <p:ph idx="1"/>
          </p:nvPr>
        </p:nvSpPr>
        <p:spPr>
          <a:xfrm>
            <a:off x="1116013" y="1195388"/>
            <a:ext cx="7678737" cy="1946275"/>
          </a:xfrm>
        </p:spPr>
        <p:txBody>
          <a:bodyPr/>
          <a:lstStyle/>
          <a:p>
            <a:pPr eaLnBrk="1" hangingPunct="1"/>
            <a:r>
              <a:rPr lang="en-AU" altLang="en-US" sz="4000" dirty="0" smtClean="0"/>
              <a:t>Profit-sharing</a:t>
            </a:r>
          </a:p>
          <a:p>
            <a:pPr lvl="1" eaLnBrk="1" hangingPunct="1"/>
            <a:r>
              <a:rPr lang="en-AU" altLang="en-US" sz="3600" dirty="0" smtClean="0"/>
              <a:t>Cash bonuses are paid to each employee, based on a specified percentage of the company’s profit</a:t>
            </a:r>
          </a:p>
          <a:p>
            <a:pPr lvl="1" eaLnBrk="1" hangingPunct="1"/>
            <a:r>
              <a:rPr lang="en-AU" altLang="en-US" sz="3600" dirty="0" smtClean="0"/>
              <a:t>Does not tie individual effort to individual rewards</a:t>
            </a:r>
          </a:p>
        </p:txBody>
      </p:sp>
      <p:sp>
        <p:nvSpPr>
          <p:cNvPr id="80900"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1A9A8F30-58D4-4493-A34B-3D08BA093619}" type="slidenum">
              <a:rPr kumimoji="0" lang="en-AU" altLang="en-US" sz="1200">
                <a:solidFill>
                  <a:schemeClr val="tx1"/>
                </a:solidFill>
                <a:latin typeface="Times New Roman" panose="02020603050405020304" pitchFamily="18" charset="0"/>
              </a:rPr>
              <a:pPr>
                <a:spcBef>
                  <a:spcPct val="50000"/>
                </a:spcBef>
                <a:buClrTx/>
                <a:buFontTx/>
                <a:buNone/>
              </a:pPr>
              <a:t>43</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785574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down)">
                                      <p:cBhvr>
                                        <p:cTn id="7" dur="500"/>
                                        <p:tgtEl>
                                          <p:spTgt spid="1433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ipe(down)">
                                      <p:cBhvr>
                                        <p:cTn id="10" dur="500"/>
                                        <p:tgtEl>
                                          <p:spTgt spid="1433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wipe(down)">
                                      <p:cBhvr>
                                        <p:cTn id="13"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8"/>
          <p:cNvSpPr>
            <a:spLocks noGrp="1" noChangeArrowheads="1"/>
          </p:cNvSpPr>
          <p:nvPr>
            <p:ph type="title"/>
          </p:nvPr>
        </p:nvSpPr>
        <p:spPr>
          <a:xfrm>
            <a:off x="1331913" y="-26988"/>
            <a:ext cx="7467600" cy="935038"/>
          </a:xfrm>
        </p:spPr>
        <p:txBody>
          <a:bodyPr/>
          <a:lstStyle/>
          <a:p>
            <a:pPr eaLnBrk="1" hangingPunct="1"/>
            <a:r>
              <a:rPr lang="en-AU" altLang="en-US" sz="4400" smtClean="0"/>
              <a:t>Group incentive plans</a:t>
            </a:r>
          </a:p>
        </p:txBody>
      </p:sp>
      <p:sp>
        <p:nvSpPr>
          <p:cNvPr id="14339" name="Rectangle 9"/>
          <p:cNvSpPr>
            <a:spLocks noGrp="1" noChangeArrowheads="1"/>
          </p:cNvSpPr>
          <p:nvPr>
            <p:ph idx="1"/>
          </p:nvPr>
        </p:nvSpPr>
        <p:spPr>
          <a:xfrm>
            <a:off x="1043608" y="931985"/>
            <a:ext cx="7678737" cy="4537075"/>
          </a:xfrm>
        </p:spPr>
        <p:txBody>
          <a:bodyPr/>
          <a:lstStyle/>
          <a:p>
            <a:pPr eaLnBrk="1" hangingPunct="1"/>
            <a:r>
              <a:rPr lang="en-AU" altLang="en-US" sz="4000" dirty="0" smtClean="0"/>
              <a:t>Employee share plans (share options)</a:t>
            </a:r>
          </a:p>
          <a:p>
            <a:pPr lvl="1" eaLnBrk="1" hangingPunct="1"/>
            <a:r>
              <a:rPr lang="en-AU" altLang="en-US" sz="2800" dirty="0" smtClean="0"/>
              <a:t>Provide employees with the right to purchase shares in their company, at a specified price at some specified future time </a:t>
            </a:r>
          </a:p>
          <a:p>
            <a:pPr lvl="1" eaLnBrk="1" hangingPunct="1"/>
            <a:r>
              <a:rPr lang="en-AU" altLang="en-US" sz="2800" dirty="0" smtClean="0"/>
              <a:t>Commonly used for senior managers, and sometimes more junior managers and employees</a:t>
            </a:r>
          </a:p>
          <a:p>
            <a:pPr lvl="1" eaLnBrk="1" hangingPunct="1"/>
            <a:r>
              <a:rPr lang="en-AU" altLang="en-US" sz="2800" dirty="0" smtClean="0"/>
              <a:t>Considered to encourage goal congruence</a:t>
            </a:r>
          </a:p>
          <a:p>
            <a:pPr eaLnBrk="1" hangingPunct="1"/>
            <a:endParaRPr lang="en-AU" altLang="en-US" sz="3200" dirty="0" smtClean="0"/>
          </a:p>
        </p:txBody>
      </p:sp>
      <p:sp>
        <p:nvSpPr>
          <p:cNvPr id="82948"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BA4B8E81-53C6-453B-83D8-9DDABCD965A2}" type="slidenum">
              <a:rPr kumimoji="0" lang="en-AU" altLang="en-US" sz="1200">
                <a:solidFill>
                  <a:schemeClr val="tx1"/>
                </a:solidFill>
                <a:latin typeface="Times New Roman" panose="02020603050405020304" pitchFamily="18" charset="0"/>
              </a:rPr>
              <a:pPr>
                <a:spcBef>
                  <a:spcPct val="50000"/>
                </a:spcBef>
                <a:buClrTx/>
                <a:buFontTx/>
                <a:buNone/>
              </a:pPr>
              <a:t>44</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086308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down)">
                                      <p:cBhvr>
                                        <p:cTn id="7" dur="500"/>
                                        <p:tgtEl>
                                          <p:spTgt spid="1433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ipe(down)">
                                      <p:cBhvr>
                                        <p:cTn id="10" dur="500"/>
                                        <p:tgtEl>
                                          <p:spTgt spid="1433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wipe(down)">
                                      <p:cBhvr>
                                        <p:cTn id="13" dur="500"/>
                                        <p:tgtEl>
                                          <p:spTgt spid="14339">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339">
                                            <p:txEl>
                                              <p:pRg st="3" end="3"/>
                                            </p:txEl>
                                          </p:spTgt>
                                        </p:tgtEl>
                                        <p:attrNameLst>
                                          <p:attrName>style.visibility</p:attrName>
                                        </p:attrNameLst>
                                      </p:cBhvr>
                                      <p:to>
                                        <p:strVal val="visible"/>
                                      </p:to>
                                    </p:set>
                                    <p:animEffect transition="in" filter="wipe(down)">
                                      <p:cBhvr>
                                        <p:cTn id="16"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6"/>
          <p:cNvSpPr>
            <a:spLocks noGrp="1" noChangeArrowheads="1"/>
          </p:cNvSpPr>
          <p:nvPr>
            <p:ph type="title"/>
          </p:nvPr>
        </p:nvSpPr>
        <p:spPr>
          <a:xfrm>
            <a:off x="1331913" y="46038"/>
            <a:ext cx="7467600" cy="935037"/>
          </a:xfrm>
        </p:spPr>
        <p:txBody>
          <a:bodyPr/>
          <a:lstStyle/>
          <a:p>
            <a:pPr eaLnBrk="1" hangingPunct="1"/>
            <a:r>
              <a:rPr lang="en-AU" altLang="en-US" sz="4400" smtClean="0"/>
              <a:t>Group incentive plans</a:t>
            </a:r>
          </a:p>
        </p:txBody>
      </p:sp>
      <p:sp>
        <p:nvSpPr>
          <p:cNvPr id="84995" name="Rectangle 7"/>
          <p:cNvSpPr>
            <a:spLocks noGrp="1" noChangeArrowheads="1"/>
          </p:cNvSpPr>
          <p:nvPr>
            <p:ph idx="1"/>
          </p:nvPr>
        </p:nvSpPr>
        <p:spPr>
          <a:xfrm>
            <a:off x="1357313" y="1195388"/>
            <a:ext cx="7416800" cy="4537075"/>
          </a:xfrm>
        </p:spPr>
        <p:txBody>
          <a:bodyPr/>
          <a:lstStyle/>
          <a:p>
            <a:pPr eaLnBrk="1" hangingPunct="1"/>
            <a:r>
              <a:rPr lang="en-AU" altLang="en-US" sz="4000" dirty="0" smtClean="0"/>
              <a:t>Gainsharing</a:t>
            </a:r>
          </a:p>
          <a:p>
            <a:pPr lvl="1" eaLnBrk="1" hangingPunct="1"/>
            <a:r>
              <a:rPr lang="en-AU" altLang="en-US" sz="3600" dirty="0" smtClean="0"/>
              <a:t>Cash bonuses are distributed to the employees when the performance of their segment of the company exceeds some performance target </a:t>
            </a:r>
          </a:p>
        </p:txBody>
      </p:sp>
      <p:sp>
        <p:nvSpPr>
          <p:cNvPr id="8499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53AD0609-78B3-4F17-B1D2-F7A6DD23CEA3}" type="slidenum">
              <a:rPr kumimoji="0" lang="en-AU" altLang="en-US" sz="1200">
                <a:solidFill>
                  <a:schemeClr val="tx1"/>
                </a:solidFill>
                <a:latin typeface="Times New Roman" panose="02020603050405020304" pitchFamily="18" charset="0"/>
              </a:rPr>
              <a:pPr>
                <a:spcBef>
                  <a:spcPct val="50000"/>
                </a:spcBef>
                <a:buClrTx/>
                <a:buFontTx/>
                <a:buNone/>
              </a:pPr>
              <a:t>45</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25814077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6"/>
          <p:cNvSpPr>
            <a:spLocks noGrp="1" noChangeArrowheads="1"/>
          </p:cNvSpPr>
          <p:nvPr>
            <p:ph type="title"/>
          </p:nvPr>
        </p:nvSpPr>
        <p:spPr>
          <a:xfrm>
            <a:off x="1331913" y="46038"/>
            <a:ext cx="7467600" cy="935037"/>
          </a:xfrm>
        </p:spPr>
        <p:txBody>
          <a:bodyPr/>
          <a:lstStyle/>
          <a:p>
            <a:pPr eaLnBrk="1" hangingPunct="1"/>
            <a:r>
              <a:rPr lang="en-AU" altLang="en-US" sz="4400" smtClean="0"/>
              <a:t>Group incentive plans</a:t>
            </a:r>
          </a:p>
        </p:txBody>
      </p:sp>
      <p:sp>
        <p:nvSpPr>
          <p:cNvPr id="87043" name="Rectangle 7"/>
          <p:cNvSpPr>
            <a:spLocks noGrp="1" noChangeArrowheads="1"/>
          </p:cNvSpPr>
          <p:nvPr>
            <p:ph idx="1"/>
          </p:nvPr>
        </p:nvSpPr>
        <p:spPr>
          <a:xfrm>
            <a:off x="1357313" y="1195388"/>
            <a:ext cx="7416800" cy="4537075"/>
          </a:xfrm>
        </p:spPr>
        <p:txBody>
          <a:bodyPr/>
          <a:lstStyle/>
          <a:p>
            <a:pPr eaLnBrk="1" hangingPunct="1"/>
            <a:r>
              <a:rPr lang="en-AU" altLang="en-US" sz="3600" smtClean="0"/>
              <a:t>Team-based incentive schemes</a:t>
            </a:r>
          </a:p>
          <a:p>
            <a:pPr lvl="1" eaLnBrk="1" hangingPunct="1"/>
            <a:r>
              <a:rPr lang="en-AU" altLang="en-US" sz="3200" smtClean="0"/>
              <a:t>Individuals are rewarded based on their work team exceeding certain performance targets</a:t>
            </a:r>
          </a:p>
          <a:p>
            <a:pPr lvl="1" eaLnBrk="1" hangingPunct="1"/>
            <a:r>
              <a:rPr lang="en-AU" altLang="en-US" sz="3200" smtClean="0"/>
              <a:t>Intended to encourage teamwork and cooperation between employees</a:t>
            </a:r>
          </a:p>
          <a:p>
            <a:pPr lvl="1" eaLnBrk="1" hangingPunct="1"/>
            <a:r>
              <a:rPr lang="en-AU" altLang="en-US" sz="3200" smtClean="0"/>
              <a:t>Does not tie individual effort to individual rewards</a:t>
            </a:r>
          </a:p>
          <a:p>
            <a:pPr eaLnBrk="1" hangingPunct="1"/>
            <a:endParaRPr lang="en-AU" altLang="en-US" sz="3600" smtClean="0"/>
          </a:p>
        </p:txBody>
      </p:sp>
      <p:sp>
        <p:nvSpPr>
          <p:cNvPr id="8704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F8D17953-B4F2-49DD-B852-A466E444182A}" type="slidenum">
              <a:rPr kumimoji="0" lang="en-AU" altLang="en-US" sz="1200">
                <a:solidFill>
                  <a:schemeClr val="tx1"/>
                </a:solidFill>
                <a:latin typeface="Times New Roman" panose="02020603050405020304" pitchFamily="18" charset="0"/>
              </a:rPr>
              <a:pPr>
                <a:spcBef>
                  <a:spcPct val="50000"/>
                </a:spcBef>
                <a:buClrTx/>
                <a:buFontTx/>
                <a:buNone/>
              </a:pPr>
              <a:t>46</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7892071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6"/>
          <p:cNvSpPr>
            <a:spLocks noGrp="1" noChangeArrowheads="1"/>
          </p:cNvSpPr>
          <p:nvPr>
            <p:ph type="title"/>
          </p:nvPr>
        </p:nvSpPr>
        <p:spPr>
          <a:xfrm>
            <a:off x="858376" y="-26317"/>
            <a:ext cx="8466152" cy="935037"/>
          </a:xfrm>
        </p:spPr>
        <p:txBody>
          <a:bodyPr/>
          <a:lstStyle/>
          <a:p>
            <a:pPr eaLnBrk="1" hangingPunct="1"/>
            <a:r>
              <a:rPr lang="en-AU" altLang="en-US" dirty="0" smtClean="0"/>
              <a:t>Group </a:t>
            </a:r>
            <a:r>
              <a:rPr lang="en-AU" altLang="en-US" i="1" dirty="0" smtClean="0"/>
              <a:t>vs.</a:t>
            </a:r>
            <a:r>
              <a:rPr lang="en-AU" altLang="en-US" dirty="0" smtClean="0"/>
              <a:t> individual performance</a:t>
            </a:r>
          </a:p>
        </p:txBody>
      </p:sp>
      <p:sp>
        <p:nvSpPr>
          <p:cNvPr id="22531" name="Rectangle 7"/>
          <p:cNvSpPr>
            <a:spLocks noGrp="1" noChangeArrowheads="1"/>
          </p:cNvSpPr>
          <p:nvPr>
            <p:ph idx="1"/>
          </p:nvPr>
        </p:nvSpPr>
        <p:spPr>
          <a:xfrm>
            <a:off x="1115617" y="1052736"/>
            <a:ext cx="7841058" cy="4537075"/>
          </a:xfrm>
        </p:spPr>
        <p:txBody>
          <a:bodyPr/>
          <a:lstStyle/>
          <a:p>
            <a:pPr eaLnBrk="1" hangingPunct="1"/>
            <a:r>
              <a:rPr lang="en-AU" altLang="en-US" dirty="0" smtClean="0"/>
              <a:t>Consider the following issues</a:t>
            </a:r>
          </a:p>
          <a:p>
            <a:pPr lvl="1" eaLnBrk="1" hangingPunct="1"/>
            <a:r>
              <a:rPr lang="en-AU" altLang="en-US" dirty="0" smtClean="0"/>
              <a:t>Identification with the group</a:t>
            </a:r>
          </a:p>
          <a:p>
            <a:pPr lvl="1" eaLnBrk="1" hangingPunct="1"/>
            <a:r>
              <a:rPr lang="en-AU" altLang="en-US" dirty="0" smtClean="0"/>
              <a:t>Equity among employees      </a:t>
            </a:r>
          </a:p>
          <a:p>
            <a:pPr lvl="1" eaLnBrk="1" hangingPunct="1"/>
            <a:r>
              <a:rPr lang="en-AU" altLang="en-US" dirty="0" smtClean="0"/>
              <a:t>Competitiveness between employees</a:t>
            </a:r>
          </a:p>
          <a:p>
            <a:pPr lvl="1" eaLnBrk="1" hangingPunct="1"/>
            <a:r>
              <a:rPr lang="en-AU" altLang="en-US" dirty="0" smtClean="0"/>
              <a:t>Relating individual effort to reward</a:t>
            </a:r>
          </a:p>
          <a:p>
            <a:pPr lvl="1" eaLnBrk="1" hangingPunct="1"/>
            <a:r>
              <a:rPr lang="en-AU" altLang="en-US" dirty="0" smtClean="0"/>
              <a:t>Rewarding only good performers</a:t>
            </a:r>
          </a:p>
          <a:p>
            <a:pPr eaLnBrk="1" hangingPunct="1"/>
            <a:r>
              <a:rPr lang="en-AU" altLang="en-US" dirty="0" smtClean="0">
                <a:solidFill>
                  <a:srgbClr val="0000FF"/>
                </a:solidFill>
              </a:rPr>
              <a:t>The timing of incentive payments can be crucial to achieving desired outcomes</a:t>
            </a:r>
          </a:p>
          <a:p>
            <a:pPr lvl="1" eaLnBrk="1" hangingPunct="1"/>
            <a:r>
              <a:rPr lang="en-AU" altLang="en-US" dirty="0" smtClean="0"/>
              <a:t>More frequent rewards may help ensure continual motivation</a:t>
            </a:r>
          </a:p>
        </p:txBody>
      </p:sp>
      <p:sp>
        <p:nvSpPr>
          <p:cNvPr id="89092"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45424901-DD1A-4D7A-BF26-124BEF344EEC}" type="slidenum">
              <a:rPr kumimoji="0" lang="en-AU" altLang="en-US" sz="1200">
                <a:solidFill>
                  <a:schemeClr val="tx1"/>
                </a:solidFill>
                <a:latin typeface="Times New Roman" panose="02020603050405020304" pitchFamily="18" charset="0"/>
              </a:rPr>
              <a:pPr>
                <a:spcBef>
                  <a:spcPct val="50000"/>
                </a:spcBef>
                <a:buClrTx/>
                <a:buFontTx/>
                <a:buNone/>
              </a:pPr>
              <a:t>47</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4140960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down)">
                                      <p:cBhvr>
                                        <p:cTn id="7" dur="500"/>
                                        <p:tgtEl>
                                          <p:spTgt spid="22531">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2531">
                                            <p:txEl>
                                              <p:pRg st="1" end="1"/>
                                            </p:txEl>
                                          </p:spTgt>
                                        </p:tgtEl>
                                        <p:attrNameLst>
                                          <p:attrName>style.visibility</p:attrName>
                                        </p:attrNameLst>
                                      </p:cBhvr>
                                      <p:to>
                                        <p:strVal val="visible"/>
                                      </p:to>
                                    </p:set>
                                    <p:animEffect transition="in" filter="wipe(down)">
                                      <p:cBhvr>
                                        <p:cTn id="10" dur="500"/>
                                        <p:tgtEl>
                                          <p:spTgt spid="22531">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Effect transition="in" filter="wipe(down)">
                                      <p:cBhvr>
                                        <p:cTn id="13" dur="500"/>
                                        <p:tgtEl>
                                          <p:spTgt spid="22531">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2531">
                                            <p:txEl>
                                              <p:pRg st="3" end="3"/>
                                            </p:txEl>
                                          </p:spTgt>
                                        </p:tgtEl>
                                        <p:attrNameLst>
                                          <p:attrName>style.visibility</p:attrName>
                                        </p:attrNameLst>
                                      </p:cBhvr>
                                      <p:to>
                                        <p:strVal val="visible"/>
                                      </p:to>
                                    </p:set>
                                    <p:animEffect transition="in" filter="wipe(down)">
                                      <p:cBhvr>
                                        <p:cTn id="16" dur="500"/>
                                        <p:tgtEl>
                                          <p:spTgt spid="22531">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Effect transition="in" filter="wipe(down)">
                                      <p:cBhvr>
                                        <p:cTn id="19" dur="500"/>
                                        <p:tgtEl>
                                          <p:spTgt spid="22531">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2531">
                                            <p:txEl>
                                              <p:pRg st="5" end="5"/>
                                            </p:txEl>
                                          </p:spTgt>
                                        </p:tgtEl>
                                        <p:attrNameLst>
                                          <p:attrName>style.visibility</p:attrName>
                                        </p:attrNameLst>
                                      </p:cBhvr>
                                      <p:to>
                                        <p:strVal val="visible"/>
                                      </p:to>
                                    </p:set>
                                    <p:animEffect transition="in" filter="wipe(down)">
                                      <p:cBhvr>
                                        <p:cTn id="22" dur="500"/>
                                        <p:tgtEl>
                                          <p:spTgt spid="22531">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2531">
                                            <p:txEl>
                                              <p:pRg st="6" end="6"/>
                                            </p:txEl>
                                          </p:spTgt>
                                        </p:tgtEl>
                                        <p:attrNameLst>
                                          <p:attrName>style.visibility</p:attrName>
                                        </p:attrNameLst>
                                      </p:cBhvr>
                                      <p:to>
                                        <p:strVal val="visible"/>
                                      </p:to>
                                    </p:set>
                                    <p:animEffect transition="in" filter="wipe(down)">
                                      <p:cBhvr>
                                        <p:cTn id="27" dur="500"/>
                                        <p:tgtEl>
                                          <p:spTgt spid="22531">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2531">
                                            <p:txEl>
                                              <p:pRg st="7" end="7"/>
                                            </p:txEl>
                                          </p:spTgt>
                                        </p:tgtEl>
                                        <p:attrNameLst>
                                          <p:attrName>style.visibility</p:attrName>
                                        </p:attrNameLst>
                                      </p:cBhvr>
                                      <p:to>
                                        <p:strVal val="visible"/>
                                      </p:to>
                                    </p:set>
                                    <p:animEffect transition="in" filter="wipe(down)">
                                      <p:cBhvr>
                                        <p:cTn id="30"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1344613" y="0"/>
            <a:ext cx="7799387" cy="935038"/>
          </a:xfrm>
        </p:spPr>
        <p:txBody>
          <a:bodyPr/>
          <a:lstStyle/>
          <a:p>
            <a:pPr eaLnBrk="1" hangingPunct="1"/>
            <a:r>
              <a:rPr lang="en-AU" altLang="en-US" smtClean="0"/>
              <a:t>Summary of key ideas today</a:t>
            </a:r>
          </a:p>
        </p:txBody>
      </p:sp>
      <p:sp>
        <p:nvSpPr>
          <p:cNvPr id="92163" name="Content Placeholder 2"/>
          <p:cNvSpPr>
            <a:spLocks noGrp="1"/>
          </p:cNvSpPr>
          <p:nvPr>
            <p:ph idx="1"/>
          </p:nvPr>
        </p:nvSpPr>
        <p:spPr>
          <a:xfrm>
            <a:off x="1214438" y="1071563"/>
            <a:ext cx="7343775" cy="3168650"/>
          </a:xfrm>
        </p:spPr>
        <p:txBody>
          <a:bodyPr/>
          <a:lstStyle/>
          <a:p>
            <a:pPr eaLnBrk="1" hangingPunct="1"/>
            <a:r>
              <a:rPr lang="en-AU" altLang="en-US" sz="3200" smtClean="0"/>
              <a:t>ROI although widely used may lead to myopic behaviour</a:t>
            </a:r>
          </a:p>
          <a:p>
            <a:pPr eaLnBrk="1" hangingPunct="1"/>
            <a:r>
              <a:rPr lang="en-AU" altLang="en-US" sz="3200" smtClean="0"/>
              <a:t>It is important how you define profit and investments</a:t>
            </a:r>
          </a:p>
          <a:p>
            <a:pPr eaLnBrk="1" hangingPunct="1"/>
            <a:r>
              <a:rPr lang="en-AU" altLang="en-US" sz="3200" smtClean="0"/>
              <a:t>Using multiple measures are always better than using one measure</a:t>
            </a:r>
          </a:p>
          <a:p>
            <a:pPr eaLnBrk="1" hangingPunct="1"/>
            <a:r>
              <a:rPr lang="en-AU" altLang="en-US" sz="3200" smtClean="0"/>
              <a:t>All these financial measures are single period, so they are inherently short-term in focus</a:t>
            </a:r>
          </a:p>
        </p:txBody>
      </p:sp>
      <p:sp>
        <p:nvSpPr>
          <p:cNvPr id="9216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45B02FAF-57ED-4179-A680-AD46C448CB12}" type="slidenum">
              <a:rPr kumimoji="0" lang="en-AU" altLang="en-US" sz="1200">
                <a:solidFill>
                  <a:schemeClr val="tx1"/>
                </a:solidFill>
              </a:rPr>
              <a:pPr>
                <a:spcBef>
                  <a:spcPct val="50000"/>
                </a:spcBef>
                <a:buClrTx/>
                <a:buFontTx/>
                <a:buNone/>
              </a:pPr>
              <a:t>48</a:t>
            </a:fld>
            <a:endParaRPr kumimoji="0" lang="en-AU" altLang="en-US" sz="1200" b="0">
              <a:solidFill>
                <a:schemeClr val="tx1"/>
              </a:solidFill>
            </a:endParaRPr>
          </a:p>
        </p:txBody>
      </p:sp>
    </p:spTree>
    <p:extLst>
      <p:ext uri="{BB962C8B-B14F-4D97-AF65-F5344CB8AC3E}">
        <p14:creationId xmlns:p14="http://schemas.microsoft.com/office/powerpoint/2010/main" val="17811381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1344613" y="0"/>
            <a:ext cx="7799387" cy="935038"/>
          </a:xfrm>
        </p:spPr>
        <p:txBody>
          <a:bodyPr/>
          <a:lstStyle/>
          <a:p>
            <a:pPr eaLnBrk="1" hangingPunct="1"/>
            <a:r>
              <a:rPr lang="en-AU" altLang="en-US" smtClean="0"/>
              <a:t>Summary of key ideas today</a:t>
            </a:r>
          </a:p>
        </p:txBody>
      </p:sp>
      <p:sp>
        <p:nvSpPr>
          <p:cNvPr id="93187" name="Content Placeholder 2"/>
          <p:cNvSpPr>
            <a:spLocks noGrp="1"/>
          </p:cNvSpPr>
          <p:nvPr>
            <p:ph idx="1"/>
          </p:nvPr>
        </p:nvSpPr>
        <p:spPr>
          <a:xfrm>
            <a:off x="1214437" y="1071563"/>
            <a:ext cx="7742237" cy="3168650"/>
          </a:xfrm>
        </p:spPr>
        <p:txBody>
          <a:bodyPr/>
          <a:lstStyle/>
          <a:p>
            <a:pPr eaLnBrk="1" hangingPunct="1"/>
            <a:r>
              <a:rPr lang="en-AU" altLang="en-US" sz="2800" dirty="0" smtClean="0"/>
              <a:t>Reward systems can be used to encourage goal congruent behaviour</a:t>
            </a:r>
          </a:p>
          <a:p>
            <a:pPr eaLnBrk="1" hangingPunct="1"/>
            <a:r>
              <a:rPr lang="en-AU" altLang="en-US" sz="2800" dirty="0" smtClean="0"/>
              <a:t>When designing performance-related schemes it is important to understand what motivates employees</a:t>
            </a:r>
          </a:p>
          <a:p>
            <a:pPr eaLnBrk="1" hangingPunct="1"/>
            <a:r>
              <a:rPr lang="en-AU" altLang="en-US" sz="2800" dirty="0" smtClean="0"/>
              <a:t>Performance-related reward systems include individual incentives, profit-sharing, employee share plans, team-based incentives</a:t>
            </a:r>
          </a:p>
          <a:p>
            <a:pPr eaLnBrk="1" hangingPunct="1"/>
            <a:r>
              <a:rPr lang="en-AU" altLang="en-US" sz="2800" dirty="0" smtClean="0"/>
              <a:t>The frequency and timing of payments may impact on effectiveness of the reward system</a:t>
            </a:r>
          </a:p>
        </p:txBody>
      </p:sp>
      <p:sp>
        <p:nvSpPr>
          <p:cNvPr id="93188"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latin typeface="Times New Roman" panose="02020603050405020304" pitchFamily="18" charset="0"/>
              </a:rPr>
              <a:t>13-</a:t>
            </a:r>
            <a:fld id="{D9AFEE6F-1B09-4F09-B802-8F7781AC67A6}" type="slidenum">
              <a:rPr kumimoji="0" lang="en-AU" altLang="en-US" sz="1200">
                <a:solidFill>
                  <a:schemeClr val="tx1"/>
                </a:solidFill>
                <a:latin typeface="Times New Roman" panose="02020603050405020304" pitchFamily="18" charset="0"/>
              </a:rPr>
              <a:pPr>
                <a:spcBef>
                  <a:spcPct val="50000"/>
                </a:spcBef>
                <a:buClrTx/>
                <a:buFontTx/>
                <a:buNone/>
              </a:pPr>
              <a:t>49</a:t>
            </a:fld>
            <a:endParaRPr kumimoji="0" lang="en-AU"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8089798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AU" altLang="en-US" smtClean="0"/>
              <a:t>References</a:t>
            </a:r>
          </a:p>
        </p:txBody>
      </p:sp>
      <p:sp>
        <p:nvSpPr>
          <p:cNvPr id="94211" name="Content Placeholder 2"/>
          <p:cNvSpPr>
            <a:spLocks noGrp="1"/>
          </p:cNvSpPr>
          <p:nvPr>
            <p:ph idx="1"/>
          </p:nvPr>
        </p:nvSpPr>
        <p:spPr/>
        <p:txBody>
          <a:bodyPr/>
          <a:lstStyle/>
          <a:p>
            <a:pPr marL="342900" lvl="2" indent="-342900">
              <a:buFontTx/>
              <a:buChar char="•"/>
            </a:pPr>
            <a:r>
              <a:rPr lang="en-NZ" altLang="en-US" smtClean="0"/>
              <a:t>Biddle, G., Bowen, R.M. and Wallace, J.S. (1997) Does EVA beat earnings? Evidence on associations with stock returns and firm values”, </a:t>
            </a:r>
            <a:r>
              <a:rPr lang="en-NZ" altLang="en-US" i="1" smtClean="0"/>
              <a:t>Journal of Accounting and Economics</a:t>
            </a:r>
            <a:r>
              <a:rPr lang="en-NZ" altLang="en-US" smtClean="0"/>
              <a:t>, Vol. 24, pp. 301-336</a:t>
            </a:r>
          </a:p>
          <a:p>
            <a:pPr marL="342900" lvl="2" indent="-342900">
              <a:buFontTx/>
              <a:buChar char="•"/>
            </a:pPr>
            <a:r>
              <a:rPr lang="en-NZ" altLang="en-US" smtClean="0"/>
              <a:t>Hubbell, W.W. (1996) “Combining economic value added and activity-based management”, </a:t>
            </a:r>
            <a:r>
              <a:rPr lang="en-NZ" altLang="en-US" i="1" smtClean="0"/>
              <a:t>Cost Management</a:t>
            </a:r>
            <a:r>
              <a:rPr lang="en-NZ" altLang="en-US" smtClean="0"/>
              <a:t>, Spring</a:t>
            </a:r>
          </a:p>
          <a:p>
            <a:pPr marL="342900" lvl="2" indent="-342900">
              <a:buFontTx/>
              <a:buChar char="•"/>
            </a:pPr>
            <a:r>
              <a:rPr lang="en-NZ" altLang="en-US" smtClean="0"/>
              <a:t>O’Hanlon, J. and Peasnell, K. (1998) “Wall St’s contribution to management accounting: The Stern Stewart EVA financial management system”, </a:t>
            </a:r>
            <a:r>
              <a:rPr lang="en-NZ" altLang="en-US" i="1" smtClean="0"/>
              <a:t>Management Accounting Research</a:t>
            </a:r>
            <a:r>
              <a:rPr lang="en-NZ" altLang="en-US" smtClean="0"/>
              <a:t>, Vol. 9, pp. 421-444)</a:t>
            </a:r>
          </a:p>
          <a:p>
            <a:pPr marL="342900" lvl="2" indent="-342900">
              <a:buFontTx/>
              <a:buChar char="•"/>
            </a:pPr>
            <a:endParaRPr lang="en-NZ" altLang="en-US" smtClean="0"/>
          </a:p>
          <a:p>
            <a:endParaRPr lang="en-AU" altLang="en-US" smtClean="0"/>
          </a:p>
        </p:txBody>
      </p:sp>
      <p:sp>
        <p:nvSpPr>
          <p:cNvPr id="94212"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a:spcBef>
                <a:spcPct val="50000"/>
              </a:spcBef>
              <a:buClrTx/>
              <a:buFontTx/>
              <a:buNone/>
            </a:pPr>
            <a:r>
              <a:rPr kumimoji="0" lang="en-AU" altLang="en-US" sz="1200">
                <a:solidFill>
                  <a:schemeClr val="tx1"/>
                </a:solidFill>
              </a:rPr>
              <a:t>13-</a:t>
            </a:r>
            <a:fld id="{5807885E-FF91-465E-BF37-D23E2D6360AA}" type="slidenum">
              <a:rPr kumimoji="0" lang="en-AU" altLang="en-US" sz="1200">
                <a:solidFill>
                  <a:schemeClr val="tx1"/>
                </a:solidFill>
              </a:rPr>
              <a:pPr>
                <a:spcBef>
                  <a:spcPct val="50000"/>
                </a:spcBef>
                <a:buClrTx/>
                <a:buFontTx/>
                <a:buNone/>
              </a:pPr>
              <a:t>50</a:t>
            </a:fld>
            <a:endParaRPr kumimoji="0" lang="en-AU" altLang="en-US" sz="1200" b="0">
              <a:solidFill>
                <a:schemeClr val="tx1"/>
              </a:solidFill>
            </a:endParaRPr>
          </a:p>
        </p:txBody>
      </p:sp>
    </p:spTree>
    <p:extLst>
      <p:ext uri="{BB962C8B-B14F-4D97-AF65-F5344CB8AC3E}">
        <p14:creationId xmlns:p14="http://schemas.microsoft.com/office/powerpoint/2010/main" val="24647986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AU" altLang="en-US" smtClean="0"/>
              <a:t>Acknowledgement</a:t>
            </a:r>
            <a:endParaRPr lang="en-US" altLang="en-US" smtClean="0"/>
          </a:p>
        </p:txBody>
      </p:sp>
      <p:sp>
        <p:nvSpPr>
          <p:cNvPr id="66563" name="Rectangle 3"/>
          <p:cNvSpPr>
            <a:spLocks noGrp="1" noChangeArrowheads="1"/>
          </p:cNvSpPr>
          <p:nvPr>
            <p:ph type="body" idx="1"/>
          </p:nvPr>
        </p:nvSpPr>
        <p:spPr/>
        <p:txBody>
          <a:bodyPr/>
          <a:lstStyle/>
          <a:p>
            <a:pPr eaLnBrk="1" hangingPunct="1">
              <a:buFontTx/>
              <a:buNone/>
            </a:pPr>
            <a:r>
              <a:rPr lang="en-AU" altLang="en-US" smtClean="0"/>
              <a:t>The contents of this presentation was adapted from:</a:t>
            </a:r>
          </a:p>
          <a:p>
            <a:pPr>
              <a:buFontTx/>
              <a:buNone/>
            </a:pPr>
            <a:r>
              <a:rPr lang="en-AU" altLang="en-US" smtClean="0"/>
              <a:t/>
            </a:r>
            <a:br>
              <a:rPr lang="en-AU" altLang="en-US" smtClean="0"/>
            </a:br>
            <a:endParaRPr lang="en-AU" altLang="en-US" smtClean="0"/>
          </a:p>
        </p:txBody>
      </p:sp>
      <p:sp>
        <p:nvSpPr>
          <p:cNvPr id="5" name="Rectangle 4"/>
          <p:cNvSpPr/>
          <p:nvPr/>
        </p:nvSpPr>
        <p:spPr>
          <a:xfrm>
            <a:off x="1187450" y="2565401"/>
            <a:ext cx="7488238" cy="2951832"/>
          </a:xfrm>
          <a:prstGeom prst="rect">
            <a:avLst/>
          </a:prstGeom>
          <a:solidFill>
            <a:schemeClr val="accent3">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spcBef>
                <a:spcPct val="50000"/>
              </a:spcBef>
              <a:defRPr/>
            </a:pPr>
            <a:r>
              <a:rPr lang="en-AU" dirty="0">
                <a:solidFill>
                  <a:srgbClr val="393938"/>
                </a:solidFill>
              </a:rPr>
              <a:t>PowerPoint Slides and lecture examples </a:t>
            </a:r>
          </a:p>
          <a:p>
            <a:pPr>
              <a:spcBef>
                <a:spcPct val="50000"/>
              </a:spcBef>
              <a:defRPr/>
            </a:pPr>
            <a:r>
              <a:rPr lang="en-AU" dirty="0" err="1" smtClean="0">
                <a:solidFill>
                  <a:srgbClr val="393938"/>
                </a:solidFill>
              </a:rPr>
              <a:t>Langfield</a:t>
            </a:r>
            <a:r>
              <a:rPr lang="en-AU" dirty="0" smtClean="0">
                <a:solidFill>
                  <a:srgbClr val="393938"/>
                </a:solidFill>
              </a:rPr>
              <a:t>-Smith</a:t>
            </a:r>
            <a:r>
              <a:rPr lang="en-AU" dirty="0">
                <a:solidFill>
                  <a:srgbClr val="393938"/>
                </a:solidFill>
              </a:rPr>
              <a:t>, K. (</a:t>
            </a:r>
            <a:r>
              <a:rPr lang="en-AU" dirty="0" smtClean="0">
                <a:solidFill>
                  <a:srgbClr val="393938"/>
                </a:solidFill>
              </a:rPr>
              <a:t>2008, 2015, 2018) </a:t>
            </a:r>
            <a:r>
              <a:rPr lang="en-AU" dirty="0">
                <a:solidFill>
                  <a:srgbClr val="393938"/>
                </a:solidFill>
              </a:rPr>
              <a:t>Management Accounting. McGraw-Hill Australia</a:t>
            </a:r>
          </a:p>
        </p:txBody>
      </p:sp>
      <p:sp>
        <p:nvSpPr>
          <p:cNvPr id="66565" name="Slide Number Placeholder 2"/>
          <p:cNvSpPr>
            <a:spLocks noGrp="1"/>
          </p:cNvSpPr>
          <p:nvPr>
            <p:ph type="sldNum" sz="quarter" idx="4294967295"/>
          </p:nvPr>
        </p:nvSpPr>
        <p:spPr>
          <a:xfrm>
            <a:off x="8675688" y="6542088"/>
            <a:ext cx="252412" cy="127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anose="020B0604020202020204" pitchFamily="34" charset="0"/>
                <a:cs typeface="Arial" panose="020B0604020202020204" pitchFamily="34" charset="0"/>
              </a:defRPr>
            </a:lvl1pPr>
            <a:lvl2pPr marL="742950" indent="-285750">
              <a:spcBef>
                <a:spcPct val="20000"/>
              </a:spcBef>
              <a:buClr>
                <a:schemeClr val="tx1"/>
              </a:buClr>
              <a:buFont typeface="Arial" panose="020B0604020202020204" pitchFamily="34" charset="0"/>
              <a:buChar char="–"/>
              <a:defRPr kumimoji="1" sz="2000">
                <a:solidFill>
                  <a:srgbClr val="595959"/>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
              <a:defRPr kumimoji="1">
                <a:solidFill>
                  <a:srgbClr val="595959"/>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kumimoji="1" sz="1600">
                <a:solidFill>
                  <a:srgbClr val="595959"/>
                </a:solidFill>
                <a:latin typeface="Arial" panose="020B0604020202020204" pitchFamily="34" charset="0"/>
                <a:cs typeface="Arial" panose="020B0604020202020204" pitchFamily="34" charset="0"/>
              </a:defRPr>
            </a:lvl4pPr>
            <a:lvl5pPr marL="2057400" indent="-228600">
              <a:spcBef>
                <a:spcPct val="20000"/>
              </a:spcBef>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1400">
                <a:solidFill>
                  <a:srgbClr val="595959"/>
                </a:solidFill>
                <a:latin typeface="Arial" panose="020B0604020202020204" pitchFamily="34" charset="0"/>
                <a:cs typeface="Arial" panose="020B0604020202020204" pitchFamily="34" charset="0"/>
              </a:defRPr>
            </a:lvl9pPr>
          </a:lstStyle>
          <a:p>
            <a:pPr eaLnBrk="1" hangingPunct="1">
              <a:spcBef>
                <a:spcPct val="50000"/>
              </a:spcBef>
              <a:buClrTx/>
              <a:buFontTx/>
              <a:buNone/>
            </a:pPr>
            <a:fld id="{7DD7DD03-B939-4965-8215-E453A2098333}" type="slidenum">
              <a:rPr kumimoji="0" lang="en-AU" altLang="en-US" sz="900">
                <a:solidFill>
                  <a:srgbClr val="393938"/>
                </a:solidFill>
              </a:rPr>
              <a:pPr eaLnBrk="1" hangingPunct="1">
                <a:spcBef>
                  <a:spcPct val="50000"/>
                </a:spcBef>
                <a:buClrTx/>
                <a:buFontTx/>
                <a:buNone/>
              </a:pPr>
              <a:t>51</a:t>
            </a:fld>
            <a:endParaRPr kumimoji="0" lang="en-AU" altLang="en-US" sz="900">
              <a:solidFill>
                <a:srgbClr val="393938"/>
              </a:solidFill>
            </a:endParaRPr>
          </a:p>
        </p:txBody>
      </p:sp>
    </p:spTree>
    <p:extLst>
      <p:ext uri="{BB962C8B-B14F-4D97-AF65-F5344CB8AC3E}">
        <p14:creationId xmlns:p14="http://schemas.microsoft.com/office/powerpoint/2010/main" val="3222007023"/>
      </p:ext>
    </p:extLst>
  </p:cSld>
  <p:clrMapOvr>
    <a:masterClrMapping/>
  </p:clrMapOvr>
  <p:timing>
    <p:tnLst>
      <p:par>
        <p:cTn id="1" dur="indefinite" restart="never" nodeType="tmRoot"/>
      </p:par>
    </p:tnLst>
  </p:timing>
</p:sld>
</file>

<file path=ppt/theme/theme1.xml><?xml version="1.0" encoding="utf-8"?>
<a:theme xmlns:a="http://schemas.openxmlformats.org/drawingml/2006/main" name="Langfield">
  <a:themeElements>
    <a:clrScheme name="Deegan 5e PPT template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Deegan 5e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egan 5e PPT template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Deegan 5e PPT template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Deegan 5e PPT templat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egan 5e PPT template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Deegan 5e PPT template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Deegan 5e PPT template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Deegan 5e PPT template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angfield" id="{9D1EEA6C-9E59-4E1C-A45B-48F88142BE9B}" vid="{5FE17E92-9E08-40AF-A1D3-8C3F4001FD07}"/>
    </a:ext>
  </a:extLst>
</a:theme>
</file>

<file path=ppt/theme/theme2.xml><?xml version="1.0" encoding="utf-8"?>
<a:theme xmlns:a="http://schemas.openxmlformats.org/drawingml/2006/main" name="Master without image">
  <a:themeElements>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fontScheme name="Master without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nash_ppt_economics_v2">
  <a:themeElements>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fontScheme name="Master with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Langfield</Template>
  <TotalTime>0</TotalTime>
  <Words>1707</Words>
  <Application>Microsoft Office PowerPoint</Application>
  <PresentationFormat>On-screen Show (4:3)</PresentationFormat>
  <Paragraphs>393</Paragraphs>
  <Slides>51</Slides>
  <Notes>49</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51</vt:i4>
      </vt:variant>
    </vt:vector>
  </HeadingPairs>
  <TitlesOfParts>
    <vt:vector size="64" baseType="lpstr">
      <vt:lpstr>MS PGothic</vt:lpstr>
      <vt:lpstr>Arial</vt:lpstr>
      <vt:lpstr>Calibri</vt:lpstr>
      <vt:lpstr>Helvetica</vt:lpstr>
      <vt:lpstr>Symbol</vt:lpstr>
      <vt:lpstr>Times New Roman</vt:lpstr>
      <vt:lpstr>Wingdings</vt:lpstr>
      <vt:lpstr>Wingdings 3</vt:lpstr>
      <vt:lpstr>ヒラギノ角ゴ Pro W3</vt:lpstr>
      <vt:lpstr>Langfield</vt:lpstr>
      <vt:lpstr>Master without image</vt:lpstr>
      <vt:lpstr>monash_ppt_economics_v2</vt:lpstr>
      <vt:lpstr>Equation</vt:lpstr>
      <vt:lpstr>Management Accounting  (ACC 3200; ACF3200)</vt:lpstr>
      <vt:lpstr>Major themes covered in the unit</vt:lpstr>
      <vt:lpstr>PowerPoint Presentation</vt:lpstr>
      <vt:lpstr>Teaching and learning resources</vt:lpstr>
      <vt:lpstr>Week 1   Financial performance measures, Motivation and Rewards systems  Chapters 1 and 13</vt:lpstr>
      <vt:lpstr>Our goals today</vt:lpstr>
      <vt:lpstr>Performance measurement</vt:lpstr>
      <vt:lpstr>PowerPoint Presentation</vt:lpstr>
      <vt:lpstr>Financial measures in profit/ investment centres</vt:lpstr>
      <vt:lpstr>Return on investment (ROI)</vt:lpstr>
      <vt:lpstr>ROI from a different angle</vt:lpstr>
      <vt:lpstr>Improving ROI</vt:lpstr>
      <vt:lpstr>Advantages of ROI</vt:lpstr>
      <vt:lpstr>Limitations of ROI</vt:lpstr>
      <vt:lpstr>How to minimise the behavioural problems of ROI?</vt:lpstr>
      <vt:lpstr>Residual income (RI)</vt:lpstr>
      <vt:lpstr>Advantage of residual income</vt:lpstr>
      <vt:lpstr>Limitations of residual income</vt:lpstr>
      <vt:lpstr>Lecture example 1</vt:lpstr>
      <vt:lpstr>Measuring invested capital</vt:lpstr>
      <vt:lpstr>PowerPoint Presentation</vt:lpstr>
      <vt:lpstr>Measuring profit</vt:lpstr>
      <vt:lpstr>Measuring profit</vt:lpstr>
      <vt:lpstr>Measuring profit (cont.)</vt:lpstr>
      <vt:lpstr> Economic Value Added (EVA)</vt:lpstr>
      <vt:lpstr>EVA</vt:lpstr>
      <vt:lpstr>How do we compute EVA? </vt:lpstr>
      <vt:lpstr>How to improve EVA?</vt:lpstr>
      <vt:lpstr>But isn’t EVA the same as RI?</vt:lpstr>
      <vt:lpstr>Limitations of EVA</vt:lpstr>
      <vt:lpstr>Lecture example 2</vt:lpstr>
      <vt:lpstr>LE2 (contd.)</vt:lpstr>
      <vt:lpstr>Reward systems</vt:lpstr>
      <vt:lpstr>Types of rewards</vt:lpstr>
      <vt:lpstr>Motivation</vt:lpstr>
      <vt:lpstr>Theories of motivation</vt:lpstr>
      <vt:lpstr>Two-factor theory in a diagram</vt:lpstr>
      <vt:lpstr>Theories of motivation (cont.)</vt:lpstr>
      <vt:lpstr>Theories of motivation (cont.)</vt:lpstr>
      <vt:lpstr>Back to reward systems</vt:lpstr>
      <vt:lpstr>Performance-related reward systems</vt:lpstr>
      <vt:lpstr>Individual incentive plans</vt:lpstr>
      <vt:lpstr>Group incentive plans</vt:lpstr>
      <vt:lpstr>Group incentive plans</vt:lpstr>
      <vt:lpstr>Group incentive plans</vt:lpstr>
      <vt:lpstr>Group incentive plans</vt:lpstr>
      <vt:lpstr>Group vs. individual performance</vt:lpstr>
      <vt:lpstr>Summary of key ideas today</vt:lpstr>
      <vt:lpstr>Summary of key ideas today</vt:lpstr>
      <vt:lpstr>References</vt:lpstr>
      <vt:lpstr>Acknowledgement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2018-06-06T06:19:52Z</dcterms:created>
  <dcterms:modified xsi:type="dcterms:W3CDTF">2019-08-01T08:23:36Z</dcterms:modified>
</cp:coreProperties>
</file>