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91" r:id="rId1"/>
  </p:sldMasterIdLst>
  <p:notesMasterIdLst>
    <p:notesMasterId r:id="rId9"/>
  </p:notesMasterIdLst>
  <p:sldIdLst>
    <p:sldId id="256" r:id="rId2"/>
    <p:sldId id="262" r:id="rId3"/>
    <p:sldId id="257" r:id="rId4"/>
    <p:sldId id="259" r:id="rId5"/>
    <p:sldId id="264" r:id="rId6"/>
    <p:sldId id="265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98"/>
    <p:restoredTop sz="94181"/>
  </p:normalViewPr>
  <p:slideViewPr>
    <p:cSldViewPr snapToGrid="0" snapToObjects="1">
      <p:cViewPr varScale="1">
        <p:scale>
          <a:sx n="127" d="100"/>
          <a:sy n="127" d="100"/>
        </p:scale>
        <p:origin x="2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ajan\Desktop\Ramsay%20Healthcare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ajan\Desktop\Ramsay%20Healthcare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ajan\Desktop\Ramsay%20Healthcare%20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ajan\Desktop\Ramsay%20Healthcare%20Graph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EBIT ($ million)</a:t>
            </a:r>
            <a:r>
              <a:rPr lang="en-US" sz="1800" b="1" i="0" baseline="0">
                <a:effectLst/>
              </a:rPr>
              <a:t>of Ramsay Healthcare</a:t>
            </a:r>
            <a:endParaRPr lang="en-AU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1" i="0" u="none" strike="noStrike" kern="1200" cap="none" spc="0" normalizeH="0" baseline="0">
              <a:solidFill>
                <a:sysClr val="windowText" lastClr="000000">
                  <a:lumMod val="50000"/>
                  <a:lumOff val="50000"/>
                </a:sys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42825896762904"/>
          <c:y val="0.19127673880500687"/>
          <c:w val="0.82201618547681543"/>
          <c:h val="0.65095048829686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'Corporate- EBIT'!$B$1</c:f>
              <c:strCache>
                <c:ptCount val="1"/>
                <c:pt idx="0">
                  <c:v>EBIT ($ million)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90577002905770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FF-5E44-9F3C-6F73974DD3C7}"/>
                </c:ext>
              </c:extLst>
            </c:dLbl>
            <c:dLbl>
              <c:idx val="4"/>
              <c:layout>
                <c:manualLayout>
                  <c:x val="0"/>
                  <c:y val="-1.24533001245330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FF-5E44-9F3C-6F73974DD3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sq">
                <a:solidFill>
                  <a:schemeClr val="accent1"/>
                </a:solidFill>
                <a:prstDash val="sysDash"/>
                <a:bevel/>
                <a:tailEnd type="stealth"/>
              </a:ln>
              <a:effectLst/>
            </c:spPr>
            <c:trendlineType val="linear"/>
            <c:dispRSqr val="0"/>
            <c:dispEq val="0"/>
          </c:trendline>
          <c:cat>
            <c:numRef>
              <c:f>'Corporate- EBIT'!$A$2:$A$6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'Corporate- EBIT'!$B$2:$B$6</c:f>
              <c:numCache>
                <c:formatCode>General</c:formatCode>
                <c:ptCount val="5"/>
                <c:pt idx="0">
                  <c:v>578.33000000000004</c:v>
                </c:pt>
                <c:pt idx="1">
                  <c:v>761.17</c:v>
                </c:pt>
                <c:pt idx="2">
                  <c:v>850.08</c:v>
                </c:pt>
                <c:pt idx="3">
                  <c:v>882.87</c:v>
                </c:pt>
                <c:pt idx="4">
                  <c:v>858.08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FF-5E44-9F3C-6F73974DD3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935081711"/>
        <c:axId val="1934694895"/>
      </c:barChart>
      <c:catAx>
        <c:axId val="19350817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4694895"/>
        <c:crosses val="autoZero"/>
        <c:auto val="1"/>
        <c:lblAlgn val="ctr"/>
        <c:lblOffset val="100"/>
        <c:noMultiLvlLbl val="0"/>
      </c:catAx>
      <c:valAx>
        <c:axId val="1934694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EBIT ($ million)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5081711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400" b="1" i="0" u="none" strike="noStrike" cap="none" normalizeH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Ramsay Healthcare </a:t>
            </a:r>
            <a:r>
              <a:rPr lang="en-US" sz="1400" b="1" i="0">
                <a:latin typeface="Times New Roman" panose="02020603050405020304" pitchFamily="18" charset="0"/>
                <a:cs typeface="Times New Roman" panose="02020603050405020304" pitchFamily="18" charset="0"/>
              </a:rPr>
              <a:t>Core NPAT ($ millions)</a:t>
            </a:r>
          </a:p>
        </c:rich>
      </c:tx>
      <c:layout>
        <c:manualLayout>
          <c:xMode val="edge"/>
          <c:yMode val="edge"/>
          <c:x val="0.17808396038358526"/>
          <c:y val="2.0755500207555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'Corporate level NPAT'!$B$1</c:f>
              <c:strCache>
                <c:ptCount val="1"/>
                <c:pt idx="0">
                  <c:v>Core NPAT ($ millions)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sq">
                <a:solidFill>
                  <a:schemeClr val="accent1"/>
                </a:solidFill>
                <a:prstDash val="sysDash"/>
                <a:bevel/>
                <a:tailEnd type="triangle"/>
              </a:ln>
              <a:effectLst/>
            </c:spPr>
            <c:trendlineType val="linear"/>
            <c:dispRSqr val="0"/>
            <c:dispEq val="0"/>
          </c:trendline>
          <c:cat>
            <c:numRef>
              <c:f>'Corporate level NPAT'!$A$2:$A$6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'Corporate level NPAT'!$B$2:$B$6</c:f>
              <c:numCache>
                <c:formatCode>General</c:formatCode>
                <c:ptCount val="5"/>
                <c:pt idx="0">
                  <c:v>346.2</c:v>
                </c:pt>
                <c:pt idx="1">
                  <c:v>412.1</c:v>
                </c:pt>
                <c:pt idx="2">
                  <c:v>481.4</c:v>
                </c:pt>
                <c:pt idx="3">
                  <c:v>542.70000000000005</c:v>
                </c:pt>
                <c:pt idx="4">
                  <c:v>579.29999999999995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7B-EA4B-822C-3656193429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581010816"/>
        <c:axId val="1589809360"/>
      </c:barChart>
      <c:catAx>
        <c:axId val="1581010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809360"/>
        <c:crosses val="autoZero"/>
        <c:auto val="1"/>
        <c:lblAlgn val="ctr"/>
        <c:lblOffset val="100"/>
        <c:noMultiLvlLbl val="0"/>
      </c:catAx>
      <c:valAx>
        <c:axId val="158980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Core NPAT (in $ millions)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101081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Net profit margin Ramsay Healthcare</a:t>
            </a:r>
            <a:r>
              <a:rPr lang="en-US" sz="1400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29531839360994"/>
          <c:y val="2.4906600249066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'Corporate- Net Profit Margin'!$B$1</c:f>
              <c:strCache>
                <c:ptCount val="1"/>
                <c:pt idx="0">
                  <c:v>Net profit margin (%)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'Corporate- Net Profit Margin'!$A$2:$A$6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'Corporate- Net Profit Margin'!$B$2:$B$6</c:f>
              <c:numCache>
                <c:formatCode>0.00%</c:formatCode>
                <c:ptCount val="5"/>
                <c:pt idx="0">
                  <c:v>6.7699999999999996E-2</c:v>
                </c:pt>
                <c:pt idx="1">
                  <c:v>5.0799999999999998E-2</c:v>
                </c:pt>
                <c:pt idx="2">
                  <c:v>5.1699999999999996E-2</c:v>
                </c:pt>
                <c:pt idx="3">
                  <c:v>5.5899999999999998E-2</c:v>
                </c:pt>
                <c:pt idx="4">
                  <c:v>5.62E-2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D3-AD46-AE0D-5E9965C30FE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27121759"/>
        <c:axId val="2083158223"/>
      </c:lineChart>
      <c:catAx>
        <c:axId val="1927121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58223"/>
        <c:crosses val="autoZero"/>
        <c:auto val="1"/>
        <c:lblAlgn val="ctr"/>
        <c:lblOffset val="100"/>
        <c:noMultiLvlLbl val="0"/>
      </c:catAx>
      <c:valAx>
        <c:axId val="2083158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Net Profin Margin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712175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Return on Invested Capital (%) from 2014-2019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'Corporate- ROIC'!$B$1</c:f>
              <c:strCache>
                <c:ptCount val="1"/>
                <c:pt idx="0">
                  <c:v>ROIC (%)</c:v>
                </c:pt>
              </c:strCache>
            </c:strRef>
          </c:tx>
          <c:spPr>
            <a:ln w="38100" cap="rnd">
              <a:solidFill>
                <a:schemeClr val="accent1">
                  <a:alpha val="50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lt1"/>
              </a:solidFill>
              <a:ln w="38100">
                <a:solidFill>
                  <a:schemeClr val="accent1"/>
                </a:solidFill>
                <a:round/>
              </a:ln>
              <a:effectLst/>
            </c:spPr>
          </c:marker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'Corporate- ROIC'!$A$2:$A$6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xVal>
          <c:yVal>
            <c:numRef>
              <c:f>'Corporate- ROIC'!$B$2:$B$6</c:f>
              <c:numCache>
                <c:formatCode>0%</c:formatCode>
                <c:ptCount val="5"/>
                <c:pt idx="0">
                  <c:v>0.25140000000000001</c:v>
                </c:pt>
                <c:pt idx="1">
                  <c:v>0.19650000000000001</c:v>
                </c:pt>
                <c:pt idx="2">
                  <c:v>0.214</c:v>
                </c:pt>
                <c:pt idx="3">
                  <c:v>0.21429999999999999</c:v>
                </c:pt>
                <c:pt idx="4">
                  <c:v>0.2026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9D-3846-9EF5-7CDB89A6BEE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56687775"/>
        <c:axId val="1934706543"/>
      </c:scatterChart>
      <c:valAx>
        <c:axId val="56687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4706543"/>
        <c:crosses val="autoZero"/>
        <c:crossBetween val="midCat"/>
        <c:majorUnit val="1"/>
      </c:valAx>
      <c:valAx>
        <c:axId val="1934706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Return</a:t>
                </a:r>
                <a:r>
                  <a:rPr lang="en-AU" sz="1200" baseline="0"/>
                  <a:t> on In vested Capital (%)</a:t>
                </a:r>
                <a:endParaRPr lang="en-AU" sz="12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87775"/>
        <c:crosses val="autoZero"/>
        <c:crossBetween val="midCat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6DD7AD-3825-914B-AAD6-7726671C05B6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D86B2D-6B6B-D34E-8EB6-5B8BCB4C4B03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Healthcare Ltd</a:t>
          </a:r>
        </a:p>
      </dgm:t>
    </dgm:pt>
    <dgm:pt modelId="{405B56A2-7AD4-0844-B65F-C0DECB89DEE6}" type="parTrans" cxnId="{EA0B7AA1-8873-D84A-9375-DE1331E4A420}">
      <dgm:prSet/>
      <dgm:spPr/>
      <dgm:t>
        <a:bodyPr/>
        <a:lstStyle/>
        <a:p>
          <a:endParaRPr lang="en-US"/>
        </a:p>
      </dgm:t>
    </dgm:pt>
    <dgm:pt modelId="{B2DF7F54-4D49-874C-9559-9B4F1A8DB9C7}" type="sibTrans" cxnId="{EA0B7AA1-8873-D84A-9375-DE1331E4A420}">
      <dgm:prSet/>
      <dgm:spPr/>
      <dgm:t>
        <a:bodyPr/>
        <a:lstStyle/>
        <a:p>
          <a:endParaRPr lang="en-US"/>
        </a:p>
      </dgm:t>
    </dgm:pt>
    <dgm:pt modelId="{8ED48864-4511-3749-BEF9-C70DE8964770}" type="asst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480 facilities in 11 countries </a:t>
          </a:r>
        </a:p>
      </dgm:t>
    </dgm:pt>
    <dgm:pt modelId="{42F2A4EA-9E34-014A-A9F5-1E6A5EF36A70}" type="parTrans" cxnId="{4D29A0CA-A7AB-ED44-9E51-360450B48E3F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345BAF-574A-764A-9C68-F6A1F40E6032}" type="sibTrans" cxnId="{4D29A0CA-A7AB-ED44-9E51-360450B48E3F}">
      <dgm:prSet/>
      <dgm:spPr/>
      <dgm:t>
        <a:bodyPr/>
        <a:lstStyle/>
        <a:p>
          <a:endParaRPr lang="en-US"/>
        </a:p>
      </dgm:t>
    </dgm:pt>
    <dgm:pt modelId="{57AD4C8B-35CB-334E-B286-1BDDD75A50F8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United Kingdom</a:t>
          </a:r>
        </a:p>
      </dgm:t>
    </dgm:pt>
    <dgm:pt modelId="{6859AFD9-EF68-904C-984A-6584E13DA676}" type="parTrans" cxnId="{7C48EF37-C8E7-174B-A777-BA82A2BF2DF2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7489B7-9129-E544-AC69-A5F7868CA112}" type="sibTrans" cxnId="{7C48EF37-C8E7-174B-A777-BA82A2BF2DF2}">
      <dgm:prSet/>
      <dgm:spPr/>
      <dgm:t>
        <a:bodyPr/>
        <a:lstStyle/>
        <a:p>
          <a:endParaRPr lang="en-US"/>
        </a:p>
      </dgm:t>
    </dgm:pt>
    <dgm:pt modelId="{C1FF5E8D-EE0A-B840-9986-FE280FE6D904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Sime Darby (Asia Pacific)</a:t>
          </a:r>
        </a:p>
      </dgm:t>
    </dgm:pt>
    <dgm:pt modelId="{E4C8E85C-B94C-4A40-AC33-2E00E8019991}" type="parTrans" cxnId="{3A8B3F14-267B-3E40-99BA-06AFA6377096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EAA1CA-1AE1-E940-88A8-0AAF56E85842}" type="sibTrans" cxnId="{3A8B3F14-267B-3E40-99BA-06AFA6377096}">
      <dgm:prSet/>
      <dgm:spPr/>
      <dgm:t>
        <a:bodyPr/>
        <a:lstStyle/>
        <a:p>
          <a:endParaRPr lang="en-US"/>
        </a:p>
      </dgm:t>
    </dgm:pt>
    <dgm:pt modelId="{BCF57276-DA10-C042-A43E-558B8E5E15C3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</a:t>
          </a:r>
          <a:r>
            <a:rPr lang="en-AU" sz="1200">
              <a:latin typeface="Times New Roman" panose="02020603050405020304" pitchFamily="18" charset="0"/>
              <a:cs typeface="Times New Roman" panose="02020603050405020304" pitchFamily="18" charset="0"/>
            </a:rPr>
            <a:t>Générale de Santé (France &amp; Scandinavian countries)</a:t>
          </a:r>
        </a:p>
      </dgm:t>
    </dgm:pt>
    <dgm:pt modelId="{9D5A13E7-5FC4-764A-B3E6-161FEF372467}" type="parTrans" cxnId="{E298536D-C52B-8246-AB90-84E5F33F9624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23B2A1-EB83-A244-B704-344841A5FE99}" type="sibTrans" cxnId="{E298536D-C52B-8246-AB90-84E5F33F9624}">
      <dgm:prSet/>
      <dgm:spPr/>
      <dgm:t>
        <a:bodyPr/>
        <a:lstStyle/>
        <a:p>
          <a:endParaRPr lang="en-US"/>
        </a:p>
      </dgm:t>
    </dgm:pt>
    <dgm:pt modelId="{F0A3568C-004C-7E44-AEFB-6439BBF3E381}">
      <dgm:prSet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Australia</a:t>
          </a:r>
        </a:p>
      </dgm:t>
    </dgm:pt>
    <dgm:pt modelId="{6182E29E-0FCC-6C49-8EC9-3BAF022CF565}" type="parTrans" cxnId="{E7B1932A-20B3-C14A-992D-62C34878050D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E79C0F-8172-264B-B7C6-6C8C79191CF7}" type="sibTrans" cxnId="{E7B1932A-20B3-C14A-992D-62C34878050D}">
      <dgm:prSet/>
      <dgm:spPr/>
      <dgm:t>
        <a:bodyPr/>
        <a:lstStyle/>
        <a:p>
          <a:endParaRPr lang="en-US"/>
        </a:p>
      </dgm:t>
    </dgm:pt>
    <dgm:pt modelId="{BD487FFE-51DC-A646-83BD-4B08D1863284}">
      <dgm:prSet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Pharmacy</a:t>
          </a:r>
        </a:p>
      </dgm:t>
    </dgm:pt>
    <dgm:pt modelId="{EA0EABC4-A5D1-FC47-A98F-330CF9DB9078}" type="parTrans" cxnId="{8AB7BA8D-DEE6-4140-9082-800EDE828D72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9E091F-C38E-0C46-BACB-499DF3EE24ED}" type="sibTrans" cxnId="{8AB7BA8D-DEE6-4140-9082-800EDE828D72}">
      <dgm:prSet/>
      <dgm:spPr/>
      <dgm:t>
        <a:bodyPr/>
        <a:lstStyle/>
        <a:p>
          <a:endParaRPr lang="en-US"/>
        </a:p>
      </dgm:t>
    </dgm:pt>
    <dgm:pt modelId="{DFAE3285-AFA1-7544-92ED-F5D1B377A974}">
      <dgm:prSet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gm:t>
    </dgm:pt>
    <dgm:pt modelId="{8FFF3AF9-1D4D-B44F-A03B-678AD9375CB0}" type="parTrans" cxnId="{EECE56B6-6D10-7D49-909B-54A49850D115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E9D11-05B1-E942-ADA5-4B3A44A45ADD}" type="sibTrans" cxnId="{EECE56B6-6D10-7D49-909B-54A49850D115}">
      <dgm:prSet/>
      <dgm:spPr/>
      <dgm:t>
        <a:bodyPr/>
        <a:lstStyle/>
        <a:p>
          <a:endParaRPr lang="en-US"/>
        </a:p>
      </dgm:t>
    </dgm:pt>
    <dgm:pt modelId="{8755A2BF-6AD4-4F43-90F0-D94FEAC306CE}">
      <dgm:prSet phldrT="[Text]" custT="1"/>
      <dgm:spPr/>
      <dgm:t>
        <a:bodyPr/>
        <a:lstStyle/>
        <a:p>
          <a:r>
            <a:rPr lang="en-AU" sz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gm:t>
    </dgm:pt>
    <dgm:pt modelId="{82DF9622-1549-DD4C-8DA8-6D64B2CCA41A}" type="parTrans" cxnId="{D2703497-4A41-3B4A-B6BD-4D3EF10711EE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7F23B3-9469-8344-A9F0-B68B88FFD8F7}" type="sibTrans" cxnId="{D2703497-4A41-3B4A-B6BD-4D3EF10711EE}">
      <dgm:prSet/>
      <dgm:spPr/>
      <dgm:t>
        <a:bodyPr/>
        <a:lstStyle/>
        <a:p>
          <a:endParaRPr lang="en-US"/>
        </a:p>
      </dgm:t>
    </dgm:pt>
    <dgm:pt modelId="{1AC0D569-9155-CB42-992A-0487BD9FB5E5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gm:t>
    </dgm:pt>
    <dgm:pt modelId="{0BF41326-369B-644E-ABF7-ED66E8CC38B5}" type="parTrans" cxnId="{CB21BB0E-4F2E-1544-9BA6-13A2B4672B87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E7B0CA-7039-4A4F-8973-0E07E1A192B8}" type="sibTrans" cxnId="{CB21BB0E-4F2E-1544-9BA6-13A2B4672B87}">
      <dgm:prSet/>
      <dgm:spPr/>
      <dgm:t>
        <a:bodyPr/>
        <a:lstStyle/>
        <a:p>
          <a:endParaRPr lang="en-US"/>
        </a:p>
      </dgm:t>
    </dgm:pt>
    <dgm:pt modelId="{C9710D9B-32FE-3048-AD1C-546684EAEA26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Retirement Village</a:t>
          </a:r>
        </a:p>
      </dgm:t>
    </dgm:pt>
    <dgm:pt modelId="{1DC84DFE-5A5E-8745-BBF3-2AB73819439F}" type="parTrans" cxnId="{75FB6090-02FF-B84A-8BE7-CC9B55D7D700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D671F8-5407-7746-9975-D5C1C8B38188}" type="sibTrans" cxnId="{75FB6090-02FF-B84A-8BE7-CC9B55D7D700}">
      <dgm:prSet/>
      <dgm:spPr/>
      <dgm:t>
        <a:bodyPr/>
        <a:lstStyle/>
        <a:p>
          <a:endParaRPr lang="en-US"/>
        </a:p>
      </dgm:t>
    </dgm:pt>
    <dgm:pt modelId="{C9F8B075-51E4-0646-AA87-EA66AD85004E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Sterlization Hubs</a:t>
          </a:r>
        </a:p>
      </dgm:t>
    </dgm:pt>
    <dgm:pt modelId="{6CBF7C8C-CCE5-E740-9210-3189B83BA7BB}" type="parTrans" cxnId="{B5C3D1FA-C5D6-5046-8E4E-E9C73403EF88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A59E86-2DDF-BB4B-8236-0196C1BC42A4}" type="sibTrans" cxnId="{B5C3D1FA-C5D6-5046-8E4E-E9C73403EF88}">
      <dgm:prSet/>
      <dgm:spPr/>
      <dgm:t>
        <a:bodyPr/>
        <a:lstStyle/>
        <a:p>
          <a:endParaRPr lang="en-US"/>
        </a:p>
      </dgm:t>
    </dgm:pt>
    <dgm:pt modelId="{938DD451-0302-DC42-AE39-4185D2F7E9EA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gm:t>
    </dgm:pt>
    <dgm:pt modelId="{D7A5D60F-6BF8-F14B-883E-4D2041DB13FE}" type="parTrans" cxnId="{FE347472-3589-C545-B4F1-1B93688B8B65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9C6593-0ADF-8240-9580-29C543A761A6}" type="sibTrans" cxnId="{FE347472-3589-C545-B4F1-1B93688B8B65}">
      <dgm:prSet/>
      <dgm:spPr/>
      <dgm:t>
        <a:bodyPr/>
        <a:lstStyle/>
        <a:p>
          <a:endParaRPr lang="en-US"/>
        </a:p>
      </dgm:t>
    </dgm:pt>
    <dgm:pt modelId="{9C056FBC-1AC3-3849-B865-EA1C23513C16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Nursing College</a:t>
          </a:r>
        </a:p>
      </dgm:t>
    </dgm:pt>
    <dgm:pt modelId="{85AD00E4-3220-DC47-897D-9596AC2707F8}" type="parTrans" cxnId="{2ACF668F-8E2A-F849-8E1D-7600661732DB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DB2FC8-7391-7442-93C2-050C2A53DBE8}" type="sibTrans" cxnId="{2ACF668F-8E2A-F849-8E1D-7600661732DB}">
      <dgm:prSet/>
      <dgm:spPr/>
      <dgm:t>
        <a:bodyPr/>
        <a:lstStyle/>
        <a:p>
          <a:endParaRPr lang="en-US"/>
        </a:p>
      </dgm:t>
    </dgm:pt>
    <dgm:pt modelId="{22D264B3-5037-6D47-8E50-AC839233464D}">
      <dgm:prSet phldrT="[Text]" custT="1"/>
      <dgm:spPr/>
      <dgm:t>
        <a:bodyPr/>
        <a:lstStyle/>
        <a:p>
          <a:r>
            <a:rPr lang="en-AU" sz="1200">
              <a:latin typeface="Times New Roman" panose="02020603050405020304" pitchFamily="18" charset="0"/>
              <a:cs typeface="Times New Roman" panose="02020603050405020304" pitchFamily="18" charset="0"/>
            </a:rPr>
            <a:t>Healthcare Transport Business</a:t>
          </a:r>
        </a:p>
      </dgm:t>
    </dgm:pt>
    <dgm:pt modelId="{B766C17E-1524-8B48-94FC-566B0875D637}" type="parTrans" cxnId="{573E75E1-6551-FC4E-A3FD-1811041B9D33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29C006-5000-D349-B82B-BBB7D902D70F}" type="sibTrans" cxnId="{573E75E1-6551-FC4E-A3FD-1811041B9D33}">
      <dgm:prSet/>
      <dgm:spPr/>
      <dgm:t>
        <a:bodyPr/>
        <a:lstStyle/>
        <a:p>
          <a:endParaRPr lang="en-US"/>
        </a:p>
      </dgm:t>
    </dgm:pt>
    <dgm:pt modelId="{1E6E64BC-9B3E-5B44-A281-48164B159AAC}" type="pres">
      <dgm:prSet presAssocID="{116DD7AD-3825-914B-AAD6-7726671C05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BAD020-9B93-9041-9F4C-3BE6B3480962}" type="pres">
      <dgm:prSet presAssocID="{84D86B2D-6B6B-D34E-8EB6-5B8BCB4C4B03}" presName="hierRoot1" presStyleCnt="0">
        <dgm:presLayoutVars>
          <dgm:hierBranch val="init"/>
        </dgm:presLayoutVars>
      </dgm:prSet>
      <dgm:spPr/>
    </dgm:pt>
    <dgm:pt modelId="{4357C2FC-2833-3542-8487-89B1CD008A38}" type="pres">
      <dgm:prSet presAssocID="{84D86B2D-6B6B-D34E-8EB6-5B8BCB4C4B03}" presName="rootComposite1" presStyleCnt="0"/>
      <dgm:spPr/>
    </dgm:pt>
    <dgm:pt modelId="{BAD7E638-43E0-9245-A1D4-6680675CBB16}" type="pres">
      <dgm:prSet presAssocID="{84D86B2D-6B6B-D34E-8EB6-5B8BCB4C4B03}" presName="rootText1" presStyleLbl="node0" presStyleIdx="0" presStyleCnt="1">
        <dgm:presLayoutVars>
          <dgm:chPref val="3"/>
        </dgm:presLayoutVars>
      </dgm:prSet>
      <dgm:spPr/>
    </dgm:pt>
    <dgm:pt modelId="{EFDA7073-CFDD-464B-880E-D11CDEB391ED}" type="pres">
      <dgm:prSet presAssocID="{84D86B2D-6B6B-D34E-8EB6-5B8BCB4C4B03}" presName="rootConnector1" presStyleLbl="node1" presStyleIdx="0" presStyleCnt="0"/>
      <dgm:spPr/>
    </dgm:pt>
    <dgm:pt modelId="{71698EB2-5399-5545-ACCE-2DDC1C71AF4E}" type="pres">
      <dgm:prSet presAssocID="{84D86B2D-6B6B-D34E-8EB6-5B8BCB4C4B03}" presName="hierChild2" presStyleCnt="0"/>
      <dgm:spPr/>
    </dgm:pt>
    <dgm:pt modelId="{3842E052-D45F-534F-AA16-6323B04DE98F}" type="pres">
      <dgm:prSet presAssocID="{6859AFD9-EF68-904C-984A-6584E13DA676}" presName="Name37" presStyleLbl="parChTrans1D2" presStyleIdx="0" presStyleCnt="5"/>
      <dgm:spPr/>
    </dgm:pt>
    <dgm:pt modelId="{826FD82F-5AA2-1443-A596-DAEBCD41D537}" type="pres">
      <dgm:prSet presAssocID="{57AD4C8B-35CB-334E-B286-1BDDD75A50F8}" presName="hierRoot2" presStyleCnt="0">
        <dgm:presLayoutVars>
          <dgm:hierBranch val="init"/>
        </dgm:presLayoutVars>
      </dgm:prSet>
      <dgm:spPr/>
    </dgm:pt>
    <dgm:pt modelId="{422026A9-DE6E-2D4D-B04D-CCFA411F7496}" type="pres">
      <dgm:prSet presAssocID="{57AD4C8B-35CB-334E-B286-1BDDD75A50F8}" presName="rootComposite" presStyleCnt="0"/>
      <dgm:spPr/>
    </dgm:pt>
    <dgm:pt modelId="{D2240BEE-6527-E744-AB40-841C0FFE4CF9}" type="pres">
      <dgm:prSet presAssocID="{57AD4C8B-35CB-334E-B286-1BDDD75A50F8}" presName="rootText" presStyleLbl="node2" presStyleIdx="0" presStyleCnt="4">
        <dgm:presLayoutVars>
          <dgm:chPref val="3"/>
        </dgm:presLayoutVars>
      </dgm:prSet>
      <dgm:spPr/>
    </dgm:pt>
    <dgm:pt modelId="{4549AB20-2AC7-B244-BE33-AF1A5F61CE80}" type="pres">
      <dgm:prSet presAssocID="{57AD4C8B-35CB-334E-B286-1BDDD75A50F8}" presName="rootConnector" presStyleLbl="node2" presStyleIdx="0" presStyleCnt="4"/>
      <dgm:spPr/>
    </dgm:pt>
    <dgm:pt modelId="{665F23DC-BC37-5648-BC10-4B7625BDA4F2}" type="pres">
      <dgm:prSet presAssocID="{57AD4C8B-35CB-334E-B286-1BDDD75A50F8}" presName="hierChild4" presStyleCnt="0"/>
      <dgm:spPr/>
    </dgm:pt>
    <dgm:pt modelId="{D09E2C20-BD08-AE44-8043-AC1482EBCEBE}" type="pres">
      <dgm:prSet presAssocID="{0BF41326-369B-644E-ABF7-ED66E8CC38B5}" presName="Name37" presStyleLbl="parChTrans1D3" presStyleIdx="0" presStyleCnt="9"/>
      <dgm:spPr/>
    </dgm:pt>
    <dgm:pt modelId="{66C566F9-08F5-434B-8AAF-7FBEE82875D7}" type="pres">
      <dgm:prSet presAssocID="{1AC0D569-9155-CB42-992A-0487BD9FB5E5}" presName="hierRoot2" presStyleCnt="0">
        <dgm:presLayoutVars>
          <dgm:hierBranch val="init"/>
        </dgm:presLayoutVars>
      </dgm:prSet>
      <dgm:spPr/>
    </dgm:pt>
    <dgm:pt modelId="{473FB6EA-CBCF-C842-AC0E-93A151670BFB}" type="pres">
      <dgm:prSet presAssocID="{1AC0D569-9155-CB42-992A-0487BD9FB5E5}" presName="rootComposite" presStyleCnt="0"/>
      <dgm:spPr/>
    </dgm:pt>
    <dgm:pt modelId="{7AC98CC6-0355-A04B-8780-3555803AF715}" type="pres">
      <dgm:prSet presAssocID="{1AC0D569-9155-CB42-992A-0487BD9FB5E5}" presName="rootText" presStyleLbl="node3" presStyleIdx="0" presStyleCnt="9">
        <dgm:presLayoutVars>
          <dgm:chPref val="3"/>
        </dgm:presLayoutVars>
      </dgm:prSet>
      <dgm:spPr/>
    </dgm:pt>
    <dgm:pt modelId="{47A1E3B6-E62D-AE47-B396-4A979A9570A5}" type="pres">
      <dgm:prSet presAssocID="{1AC0D569-9155-CB42-992A-0487BD9FB5E5}" presName="rootConnector" presStyleLbl="node3" presStyleIdx="0" presStyleCnt="9"/>
      <dgm:spPr/>
    </dgm:pt>
    <dgm:pt modelId="{718B18C0-8E6A-7849-80B7-9F13EA5D48DD}" type="pres">
      <dgm:prSet presAssocID="{1AC0D569-9155-CB42-992A-0487BD9FB5E5}" presName="hierChild4" presStyleCnt="0"/>
      <dgm:spPr/>
    </dgm:pt>
    <dgm:pt modelId="{A3F8D7FE-4100-3746-B1DA-BE7C9F949B7B}" type="pres">
      <dgm:prSet presAssocID="{1AC0D569-9155-CB42-992A-0487BD9FB5E5}" presName="hierChild5" presStyleCnt="0"/>
      <dgm:spPr/>
    </dgm:pt>
    <dgm:pt modelId="{58472B8A-E6A3-1745-9DF2-DB839CD3AFC3}" type="pres">
      <dgm:prSet presAssocID="{1DC84DFE-5A5E-8745-BBF3-2AB73819439F}" presName="Name37" presStyleLbl="parChTrans1D3" presStyleIdx="1" presStyleCnt="9"/>
      <dgm:spPr/>
    </dgm:pt>
    <dgm:pt modelId="{2BE752C6-7090-CD45-B9D1-BC5877F449A6}" type="pres">
      <dgm:prSet presAssocID="{C9710D9B-32FE-3048-AD1C-546684EAEA26}" presName="hierRoot2" presStyleCnt="0">
        <dgm:presLayoutVars>
          <dgm:hierBranch val="init"/>
        </dgm:presLayoutVars>
      </dgm:prSet>
      <dgm:spPr/>
    </dgm:pt>
    <dgm:pt modelId="{4B06EC17-DC7E-5E40-B970-0420AD28DE4E}" type="pres">
      <dgm:prSet presAssocID="{C9710D9B-32FE-3048-AD1C-546684EAEA26}" presName="rootComposite" presStyleCnt="0"/>
      <dgm:spPr/>
    </dgm:pt>
    <dgm:pt modelId="{B24BBABF-C81F-0645-AFBB-CE7474A70498}" type="pres">
      <dgm:prSet presAssocID="{C9710D9B-32FE-3048-AD1C-546684EAEA26}" presName="rootText" presStyleLbl="node3" presStyleIdx="1" presStyleCnt="9">
        <dgm:presLayoutVars>
          <dgm:chPref val="3"/>
        </dgm:presLayoutVars>
      </dgm:prSet>
      <dgm:spPr/>
    </dgm:pt>
    <dgm:pt modelId="{A510F9B6-0759-AB43-99B5-C9D9DFDDD071}" type="pres">
      <dgm:prSet presAssocID="{C9710D9B-32FE-3048-AD1C-546684EAEA26}" presName="rootConnector" presStyleLbl="node3" presStyleIdx="1" presStyleCnt="9"/>
      <dgm:spPr/>
    </dgm:pt>
    <dgm:pt modelId="{9F831E88-5425-DB40-9359-1C9C67C7AB5D}" type="pres">
      <dgm:prSet presAssocID="{C9710D9B-32FE-3048-AD1C-546684EAEA26}" presName="hierChild4" presStyleCnt="0"/>
      <dgm:spPr/>
    </dgm:pt>
    <dgm:pt modelId="{657AF4A2-5F32-0E44-848D-F231336F6537}" type="pres">
      <dgm:prSet presAssocID="{C9710D9B-32FE-3048-AD1C-546684EAEA26}" presName="hierChild5" presStyleCnt="0"/>
      <dgm:spPr/>
    </dgm:pt>
    <dgm:pt modelId="{F43AE836-B76F-E849-ACE6-33FD598F9349}" type="pres">
      <dgm:prSet presAssocID="{6CBF7C8C-CCE5-E740-9210-3189B83BA7BB}" presName="Name37" presStyleLbl="parChTrans1D3" presStyleIdx="2" presStyleCnt="9"/>
      <dgm:spPr/>
    </dgm:pt>
    <dgm:pt modelId="{451910A8-729A-DE4F-A56B-87C043EA7E2F}" type="pres">
      <dgm:prSet presAssocID="{C9F8B075-51E4-0646-AA87-EA66AD85004E}" presName="hierRoot2" presStyleCnt="0">
        <dgm:presLayoutVars>
          <dgm:hierBranch val="init"/>
        </dgm:presLayoutVars>
      </dgm:prSet>
      <dgm:spPr/>
    </dgm:pt>
    <dgm:pt modelId="{4FE8EBB3-8941-D44D-AA9A-23B6F69AB5C9}" type="pres">
      <dgm:prSet presAssocID="{C9F8B075-51E4-0646-AA87-EA66AD85004E}" presName="rootComposite" presStyleCnt="0"/>
      <dgm:spPr/>
    </dgm:pt>
    <dgm:pt modelId="{E57D4C9C-1B39-3647-A301-5F13A668E379}" type="pres">
      <dgm:prSet presAssocID="{C9F8B075-51E4-0646-AA87-EA66AD85004E}" presName="rootText" presStyleLbl="node3" presStyleIdx="2" presStyleCnt="9">
        <dgm:presLayoutVars>
          <dgm:chPref val="3"/>
        </dgm:presLayoutVars>
      </dgm:prSet>
      <dgm:spPr/>
    </dgm:pt>
    <dgm:pt modelId="{95E81C26-F578-6D4C-B8EA-BC1EBDAE2DBD}" type="pres">
      <dgm:prSet presAssocID="{C9F8B075-51E4-0646-AA87-EA66AD85004E}" presName="rootConnector" presStyleLbl="node3" presStyleIdx="2" presStyleCnt="9"/>
      <dgm:spPr/>
    </dgm:pt>
    <dgm:pt modelId="{1AEE9873-4855-4B46-9097-C8DA2F98E658}" type="pres">
      <dgm:prSet presAssocID="{C9F8B075-51E4-0646-AA87-EA66AD85004E}" presName="hierChild4" presStyleCnt="0"/>
      <dgm:spPr/>
    </dgm:pt>
    <dgm:pt modelId="{6D80A149-13B9-8B42-82AD-289FCE7A4542}" type="pres">
      <dgm:prSet presAssocID="{C9F8B075-51E4-0646-AA87-EA66AD85004E}" presName="hierChild5" presStyleCnt="0"/>
      <dgm:spPr/>
    </dgm:pt>
    <dgm:pt modelId="{D52528D7-6F52-CC47-935B-F05880591F2A}" type="pres">
      <dgm:prSet presAssocID="{57AD4C8B-35CB-334E-B286-1BDDD75A50F8}" presName="hierChild5" presStyleCnt="0"/>
      <dgm:spPr/>
    </dgm:pt>
    <dgm:pt modelId="{C84C44D8-E511-224C-AB9D-8A3ED223A909}" type="pres">
      <dgm:prSet presAssocID="{E4C8E85C-B94C-4A40-AC33-2E00E8019991}" presName="Name37" presStyleLbl="parChTrans1D2" presStyleIdx="1" presStyleCnt="5"/>
      <dgm:spPr/>
    </dgm:pt>
    <dgm:pt modelId="{86DB4E4B-6BDB-424B-8AB7-C6CFD19DADE2}" type="pres">
      <dgm:prSet presAssocID="{C1FF5E8D-EE0A-B840-9986-FE280FE6D904}" presName="hierRoot2" presStyleCnt="0">
        <dgm:presLayoutVars>
          <dgm:hierBranch val="init"/>
        </dgm:presLayoutVars>
      </dgm:prSet>
      <dgm:spPr/>
    </dgm:pt>
    <dgm:pt modelId="{B04F5068-A2E7-1340-A5B5-A1FA247EA828}" type="pres">
      <dgm:prSet presAssocID="{C1FF5E8D-EE0A-B840-9986-FE280FE6D904}" presName="rootComposite" presStyleCnt="0"/>
      <dgm:spPr/>
    </dgm:pt>
    <dgm:pt modelId="{A076874C-B5BB-B94F-9B22-432BE304E93F}" type="pres">
      <dgm:prSet presAssocID="{C1FF5E8D-EE0A-B840-9986-FE280FE6D904}" presName="rootText" presStyleLbl="node2" presStyleIdx="1" presStyleCnt="4">
        <dgm:presLayoutVars>
          <dgm:chPref val="3"/>
        </dgm:presLayoutVars>
      </dgm:prSet>
      <dgm:spPr/>
    </dgm:pt>
    <dgm:pt modelId="{1DFB8A01-E8B0-5841-B0E1-4621333FAEC2}" type="pres">
      <dgm:prSet presAssocID="{C1FF5E8D-EE0A-B840-9986-FE280FE6D904}" presName="rootConnector" presStyleLbl="node2" presStyleIdx="1" presStyleCnt="4"/>
      <dgm:spPr/>
    </dgm:pt>
    <dgm:pt modelId="{F42B6977-5151-7742-AC63-FF61A5B7AD68}" type="pres">
      <dgm:prSet presAssocID="{C1FF5E8D-EE0A-B840-9986-FE280FE6D904}" presName="hierChild4" presStyleCnt="0"/>
      <dgm:spPr/>
    </dgm:pt>
    <dgm:pt modelId="{685D4518-277A-E64B-BA33-F912366F8201}" type="pres">
      <dgm:prSet presAssocID="{D7A5D60F-6BF8-F14B-883E-4D2041DB13FE}" presName="Name37" presStyleLbl="parChTrans1D3" presStyleIdx="3" presStyleCnt="9"/>
      <dgm:spPr/>
    </dgm:pt>
    <dgm:pt modelId="{2229CAF8-1D4C-3C40-B463-2094DE448172}" type="pres">
      <dgm:prSet presAssocID="{938DD451-0302-DC42-AE39-4185D2F7E9EA}" presName="hierRoot2" presStyleCnt="0">
        <dgm:presLayoutVars>
          <dgm:hierBranch val="init"/>
        </dgm:presLayoutVars>
      </dgm:prSet>
      <dgm:spPr/>
    </dgm:pt>
    <dgm:pt modelId="{47774572-3ED2-0148-9997-F135268D09D9}" type="pres">
      <dgm:prSet presAssocID="{938DD451-0302-DC42-AE39-4185D2F7E9EA}" presName="rootComposite" presStyleCnt="0"/>
      <dgm:spPr/>
    </dgm:pt>
    <dgm:pt modelId="{3E0D698F-BB13-D143-BED5-9A0417B7B591}" type="pres">
      <dgm:prSet presAssocID="{938DD451-0302-DC42-AE39-4185D2F7E9EA}" presName="rootText" presStyleLbl="node3" presStyleIdx="3" presStyleCnt="9">
        <dgm:presLayoutVars>
          <dgm:chPref val="3"/>
        </dgm:presLayoutVars>
      </dgm:prSet>
      <dgm:spPr/>
    </dgm:pt>
    <dgm:pt modelId="{2C7DA890-DCAB-A043-8535-02E67B8DE3EB}" type="pres">
      <dgm:prSet presAssocID="{938DD451-0302-DC42-AE39-4185D2F7E9EA}" presName="rootConnector" presStyleLbl="node3" presStyleIdx="3" presStyleCnt="9"/>
      <dgm:spPr/>
    </dgm:pt>
    <dgm:pt modelId="{37ECDCFC-1C15-2B4C-A2A9-D054A56A2F32}" type="pres">
      <dgm:prSet presAssocID="{938DD451-0302-DC42-AE39-4185D2F7E9EA}" presName="hierChild4" presStyleCnt="0"/>
      <dgm:spPr/>
    </dgm:pt>
    <dgm:pt modelId="{57B89DEF-3051-884D-B941-818044B5F7F4}" type="pres">
      <dgm:prSet presAssocID="{938DD451-0302-DC42-AE39-4185D2F7E9EA}" presName="hierChild5" presStyleCnt="0"/>
      <dgm:spPr/>
    </dgm:pt>
    <dgm:pt modelId="{3986F20E-A773-CC48-B2DB-A6D740AD7C06}" type="pres">
      <dgm:prSet presAssocID="{85AD00E4-3220-DC47-897D-9596AC2707F8}" presName="Name37" presStyleLbl="parChTrans1D3" presStyleIdx="4" presStyleCnt="9"/>
      <dgm:spPr/>
    </dgm:pt>
    <dgm:pt modelId="{013E1B77-A807-314E-9F9F-32777FB2E7BA}" type="pres">
      <dgm:prSet presAssocID="{9C056FBC-1AC3-3849-B865-EA1C23513C16}" presName="hierRoot2" presStyleCnt="0">
        <dgm:presLayoutVars>
          <dgm:hierBranch val="init"/>
        </dgm:presLayoutVars>
      </dgm:prSet>
      <dgm:spPr/>
    </dgm:pt>
    <dgm:pt modelId="{5F2C15D2-A0B2-624D-BE9D-B6480807AF06}" type="pres">
      <dgm:prSet presAssocID="{9C056FBC-1AC3-3849-B865-EA1C23513C16}" presName="rootComposite" presStyleCnt="0"/>
      <dgm:spPr/>
    </dgm:pt>
    <dgm:pt modelId="{91B00F03-E286-834A-86B1-E4ECF04231FF}" type="pres">
      <dgm:prSet presAssocID="{9C056FBC-1AC3-3849-B865-EA1C23513C16}" presName="rootText" presStyleLbl="node3" presStyleIdx="4" presStyleCnt="9">
        <dgm:presLayoutVars>
          <dgm:chPref val="3"/>
        </dgm:presLayoutVars>
      </dgm:prSet>
      <dgm:spPr/>
    </dgm:pt>
    <dgm:pt modelId="{FB40154B-7885-7246-9040-B8C4CA526B01}" type="pres">
      <dgm:prSet presAssocID="{9C056FBC-1AC3-3849-B865-EA1C23513C16}" presName="rootConnector" presStyleLbl="node3" presStyleIdx="4" presStyleCnt="9"/>
      <dgm:spPr/>
    </dgm:pt>
    <dgm:pt modelId="{0074FA7B-7B3E-3743-AFD1-8DAFDB749E78}" type="pres">
      <dgm:prSet presAssocID="{9C056FBC-1AC3-3849-B865-EA1C23513C16}" presName="hierChild4" presStyleCnt="0"/>
      <dgm:spPr/>
    </dgm:pt>
    <dgm:pt modelId="{6555C120-DEA3-B741-8044-4CF5E44B35F8}" type="pres">
      <dgm:prSet presAssocID="{9C056FBC-1AC3-3849-B865-EA1C23513C16}" presName="hierChild5" presStyleCnt="0"/>
      <dgm:spPr/>
    </dgm:pt>
    <dgm:pt modelId="{85BE1BAC-5A88-FC4A-99C3-1B1A55DE6327}" type="pres">
      <dgm:prSet presAssocID="{C1FF5E8D-EE0A-B840-9986-FE280FE6D904}" presName="hierChild5" presStyleCnt="0"/>
      <dgm:spPr/>
    </dgm:pt>
    <dgm:pt modelId="{60304C0A-E51D-054B-B314-3ABBEF38F4FA}" type="pres">
      <dgm:prSet presAssocID="{9D5A13E7-5FC4-764A-B3E6-161FEF372467}" presName="Name37" presStyleLbl="parChTrans1D2" presStyleIdx="2" presStyleCnt="5"/>
      <dgm:spPr/>
    </dgm:pt>
    <dgm:pt modelId="{F5680A54-BEB6-0948-9E58-632D85860592}" type="pres">
      <dgm:prSet presAssocID="{BCF57276-DA10-C042-A43E-558B8E5E15C3}" presName="hierRoot2" presStyleCnt="0">
        <dgm:presLayoutVars>
          <dgm:hierBranch val="init"/>
        </dgm:presLayoutVars>
      </dgm:prSet>
      <dgm:spPr/>
    </dgm:pt>
    <dgm:pt modelId="{F5CFAB67-A987-F84A-AC81-44746BCB296B}" type="pres">
      <dgm:prSet presAssocID="{BCF57276-DA10-C042-A43E-558B8E5E15C3}" presName="rootComposite" presStyleCnt="0"/>
      <dgm:spPr/>
    </dgm:pt>
    <dgm:pt modelId="{4E305C64-837D-5946-B095-4ADF6AD7B506}" type="pres">
      <dgm:prSet presAssocID="{BCF57276-DA10-C042-A43E-558B8E5E15C3}" presName="rootText" presStyleLbl="node2" presStyleIdx="2" presStyleCnt="4" custScaleX="101318" custScaleY="142000">
        <dgm:presLayoutVars>
          <dgm:chPref val="3"/>
        </dgm:presLayoutVars>
      </dgm:prSet>
      <dgm:spPr/>
    </dgm:pt>
    <dgm:pt modelId="{86EF043A-63B7-6B4C-9605-0EE2CEB1C018}" type="pres">
      <dgm:prSet presAssocID="{BCF57276-DA10-C042-A43E-558B8E5E15C3}" presName="rootConnector" presStyleLbl="node2" presStyleIdx="2" presStyleCnt="4"/>
      <dgm:spPr/>
    </dgm:pt>
    <dgm:pt modelId="{E26FAE68-C380-BD47-B718-0CFCDCAEB037}" type="pres">
      <dgm:prSet presAssocID="{BCF57276-DA10-C042-A43E-558B8E5E15C3}" presName="hierChild4" presStyleCnt="0"/>
      <dgm:spPr/>
    </dgm:pt>
    <dgm:pt modelId="{750B6FF7-8126-6841-9CEA-160FE9F29DBD}" type="pres">
      <dgm:prSet presAssocID="{82DF9622-1549-DD4C-8DA8-6D64B2CCA41A}" presName="Name37" presStyleLbl="parChTrans1D3" presStyleIdx="5" presStyleCnt="9"/>
      <dgm:spPr/>
    </dgm:pt>
    <dgm:pt modelId="{2AA4A9A9-9900-E646-96D5-D65197DE7357}" type="pres">
      <dgm:prSet presAssocID="{8755A2BF-6AD4-4F43-90F0-D94FEAC306CE}" presName="hierRoot2" presStyleCnt="0">
        <dgm:presLayoutVars>
          <dgm:hierBranch val="init"/>
        </dgm:presLayoutVars>
      </dgm:prSet>
      <dgm:spPr/>
    </dgm:pt>
    <dgm:pt modelId="{8EE304C4-9EC5-EE45-BB71-08FAB86C521C}" type="pres">
      <dgm:prSet presAssocID="{8755A2BF-6AD4-4F43-90F0-D94FEAC306CE}" presName="rootComposite" presStyleCnt="0"/>
      <dgm:spPr/>
    </dgm:pt>
    <dgm:pt modelId="{EA8D91C8-6860-6149-AD7D-FB69942742D1}" type="pres">
      <dgm:prSet presAssocID="{8755A2BF-6AD4-4F43-90F0-D94FEAC306CE}" presName="rootText" presStyleLbl="node3" presStyleIdx="5" presStyleCnt="9">
        <dgm:presLayoutVars>
          <dgm:chPref val="3"/>
        </dgm:presLayoutVars>
      </dgm:prSet>
      <dgm:spPr/>
    </dgm:pt>
    <dgm:pt modelId="{8CF667A6-9069-8342-96B3-BC0778649C65}" type="pres">
      <dgm:prSet presAssocID="{8755A2BF-6AD4-4F43-90F0-D94FEAC306CE}" presName="rootConnector" presStyleLbl="node3" presStyleIdx="5" presStyleCnt="9"/>
      <dgm:spPr/>
    </dgm:pt>
    <dgm:pt modelId="{D35B1B42-DEE3-C846-B810-F74D525ED190}" type="pres">
      <dgm:prSet presAssocID="{8755A2BF-6AD4-4F43-90F0-D94FEAC306CE}" presName="hierChild4" presStyleCnt="0"/>
      <dgm:spPr/>
    </dgm:pt>
    <dgm:pt modelId="{AAAEB14C-6159-2841-A24F-F59594633125}" type="pres">
      <dgm:prSet presAssocID="{8755A2BF-6AD4-4F43-90F0-D94FEAC306CE}" presName="hierChild5" presStyleCnt="0"/>
      <dgm:spPr/>
    </dgm:pt>
    <dgm:pt modelId="{FDF3373D-1C8E-594C-B1E0-2CAE50BB0274}" type="pres">
      <dgm:prSet presAssocID="{B766C17E-1524-8B48-94FC-566B0875D637}" presName="Name37" presStyleLbl="parChTrans1D3" presStyleIdx="6" presStyleCnt="9"/>
      <dgm:spPr/>
    </dgm:pt>
    <dgm:pt modelId="{898A22E1-6F9F-CE41-AADE-B5D9D1762145}" type="pres">
      <dgm:prSet presAssocID="{22D264B3-5037-6D47-8E50-AC839233464D}" presName="hierRoot2" presStyleCnt="0">
        <dgm:presLayoutVars>
          <dgm:hierBranch val="init"/>
        </dgm:presLayoutVars>
      </dgm:prSet>
      <dgm:spPr/>
    </dgm:pt>
    <dgm:pt modelId="{A1737A1D-DF0D-6D45-9269-4F18021F4670}" type="pres">
      <dgm:prSet presAssocID="{22D264B3-5037-6D47-8E50-AC839233464D}" presName="rootComposite" presStyleCnt="0"/>
      <dgm:spPr/>
    </dgm:pt>
    <dgm:pt modelId="{E4D0C0F0-3EA2-1344-B004-F2E22664B956}" type="pres">
      <dgm:prSet presAssocID="{22D264B3-5037-6D47-8E50-AC839233464D}" presName="rootText" presStyleLbl="node3" presStyleIdx="6" presStyleCnt="9">
        <dgm:presLayoutVars>
          <dgm:chPref val="3"/>
        </dgm:presLayoutVars>
      </dgm:prSet>
      <dgm:spPr/>
    </dgm:pt>
    <dgm:pt modelId="{906EA3A6-92DC-CD40-A769-56CCC60C12F2}" type="pres">
      <dgm:prSet presAssocID="{22D264B3-5037-6D47-8E50-AC839233464D}" presName="rootConnector" presStyleLbl="node3" presStyleIdx="6" presStyleCnt="9"/>
      <dgm:spPr/>
    </dgm:pt>
    <dgm:pt modelId="{FCB54534-4B2B-9F4B-9953-581E4555D218}" type="pres">
      <dgm:prSet presAssocID="{22D264B3-5037-6D47-8E50-AC839233464D}" presName="hierChild4" presStyleCnt="0"/>
      <dgm:spPr/>
    </dgm:pt>
    <dgm:pt modelId="{78764CEA-FD5E-8B47-AD75-DD039AE824EE}" type="pres">
      <dgm:prSet presAssocID="{22D264B3-5037-6D47-8E50-AC839233464D}" presName="hierChild5" presStyleCnt="0"/>
      <dgm:spPr/>
    </dgm:pt>
    <dgm:pt modelId="{24A4E3F5-B3C1-9A4E-B5B3-E18FD13E7A6C}" type="pres">
      <dgm:prSet presAssocID="{BCF57276-DA10-C042-A43E-558B8E5E15C3}" presName="hierChild5" presStyleCnt="0"/>
      <dgm:spPr/>
    </dgm:pt>
    <dgm:pt modelId="{E9F54702-4FB0-7247-8665-3F9A536A5BCF}" type="pres">
      <dgm:prSet presAssocID="{6182E29E-0FCC-6C49-8EC9-3BAF022CF565}" presName="Name37" presStyleLbl="parChTrans1D2" presStyleIdx="3" presStyleCnt="5"/>
      <dgm:spPr/>
    </dgm:pt>
    <dgm:pt modelId="{0373A79A-44F5-A247-BDEB-5EFCA6BC0AB1}" type="pres">
      <dgm:prSet presAssocID="{F0A3568C-004C-7E44-AEFB-6439BBF3E381}" presName="hierRoot2" presStyleCnt="0">
        <dgm:presLayoutVars>
          <dgm:hierBranch val="init"/>
        </dgm:presLayoutVars>
      </dgm:prSet>
      <dgm:spPr/>
    </dgm:pt>
    <dgm:pt modelId="{70D74286-9DCC-F645-A841-F729B2D570E7}" type="pres">
      <dgm:prSet presAssocID="{F0A3568C-004C-7E44-AEFB-6439BBF3E381}" presName="rootComposite" presStyleCnt="0"/>
      <dgm:spPr/>
    </dgm:pt>
    <dgm:pt modelId="{5A8173E7-A768-724D-9799-49568F9C0651}" type="pres">
      <dgm:prSet presAssocID="{F0A3568C-004C-7E44-AEFB-6439BBF3E381}" presName="rootText" presStyleLbl="node2" presStyleIdx="3" presStyleCnt="4">
        <dgm:presLayoutVars>
          <dgm:chPref val="3"/>
        </dgm:presLayoutVars>
      </dgm:prSet>
      <dgm:spPr/>
    </dgm:pt>
    <dgm:pt modelId="{9A9BF2FA-8B0E-6F41-BDD1-9F09E96EC035}" type="pres">
      <dgm:prSet presAssocID="{F0A3568C-004C-7E44-AEFB-6439BBF3E381}" presName="rootConnector" presStyleLbl="node2" presStyleIdx="3" presStyleCnt="4"/>
      <dgm:spPr/>
    </dgm:pt>
    <dgm:pt modelId="{2B1A3F6F-9D9D-E441-BB27-2E115F4E6B9C}" type="pres">
      <dgm:prSet presAssocID="{F0A3568C-004C-7E44-AEFB-6439BBF3E381}" presName="hierChild4" presStyleCnt="0"/>
      <dgm:spPr/>
    </dgm:pt>
    <dgm:pt modelId="{85746820-CEB4-9D48-A9F7-5438EF8C029A}" type="pres">
      <dgm:prSet presAssocID="{EA0EABC4-A5D1-FC47-A98F-330CF9DB9078}" presName="Name37" presStyleLbl="parChTrans1D3" presStyleIdx="7" presStyleCnt="9"/>
      <dgm:spPr/>
    </dgm:pt>
    <dgm:pt modelId="{B59BAD8F-E487-7B4B-9FA8-09925970D321}" type="pres">
      <dgm:prSet presAssocID="{BD487FFE-51DC-A646-83BD-4B08D1863284}" presName="hierRoot2" presStyleCnt="0">
        <dgm:presLayoutVars>
          <dgm:hierBranch val="init"/>
        </dgm:presLayoutVars>
      </dgm:prSet>
      <dgm:spPr/>
    </dgm:pt>
    <dgm:pt modelId="{F7774EF3-E242-E148-B058-1ED65AB10720}" type="pres">
      <dgm:prSet presAssocID="{BD487FFE-51DC-A646-83BD-4B08D1863284}" presName="rootComposite" presStyleCnt="0"/>
      <dgm:spPr/>
    </dgm:pt>
    <dgm:pt modelId="{1DC850E5-8D1C-854C-BAFF-557345FA8770}" type="pres">
      <dgm:prSet presAssocID="{BD487FFE-51DC-A646-83BD-4B08D1863284}" presName="rootText" presStyleLbl="node3" presStyleIdx="7" presStyleCnt="9">
        <dgm:presLayoutVars>
          <dgm:chPref val="3"/>
        </dgm:presLayoutVars>
      </dgm:prSet>
      <dgm:spPr/>
    </dgm:pt>
    <dgm:pt modelId="{360860AB-D6C3-2E4D-9D41-626E935ABBDD}" type="pres">
      <dgm:prSet presAssocID="{BD487FFE-51DC-A646-83BD-4B08D1863284}" presName="rootConnector" presStyleLbl="node3" presStyleIdx="7" presStyleCnt="9"/>
      <dgm:spPr/>
    </dgm:pt>
    <dgm:pt modelId="{D1A33F96-8B13-C44C-BB3B-341043B99218}" type="pres">
      <dgm:prSet presAssocID="{BD487FFE-51DC-A646-83BD-4B08D1863284}" presName="hierChild4" presStyleCnt="0"/>
      <dgm:spPr/>
    </dgm:pt>
    <dgm:pt modelId="{C56B7FEC-805F-8F45-81C4-3EAF90D188D1}" type="pres">
      <dgm:prSet presAssocID="{BD487FFE-51DC-A646-83BD-4B08D1863284}" presName="hierChild5" presStyleCnt="0"/>
      <dgm:spPr/>
    </dgm:pt>
    <dgm:pt modelId="{A8E61653-CCC0-774E-8B57-EA9212BB79D4}" type="pres">
      <dgm:prSet presAssocID="{8FFF3AF9-1D4D-B44F-A03B-678AD9375CB0}" presName="Name37" presStyleLbl="parChTrans1D3" presStyleIdx="8" presStyleCnt="9"/>
      <dgm:spPr/>
    </dgm:pt>
    <dgm:pt modelId="{0CCCFDE8-9F9D-C243-B49F-2B1058AADDF4}" type="pres">
      <dgm:prSet presAssocID="{DFAE3285-AFA1-7544-92ED-F5D1B377A974}" presName="hierRoot2" presStyleCnt="0">
        <dgm:presLayoutVars>
          <dgm:hierBranch val="init"/>
        </dgm:presLayoutVars>
      </dgm:prSet>
      <dgm:spPr/>
    </dgm:pt>
    <dgm:pt modelId="{3F92AD9B-60EC-CA47-9F1F-D5E058D765C3}" type="pres">
      <dgm:prSet presAssocID="{DFAE3285-AFA1-7544-92ED-F5D1B377A974}" presName="rootComposite" presStyleCnt="0"/>
      <dgm:spPr/>
    </dgm:pt>
    <dgm:pt modelId="{D508E94C-1877-484A-9814-E272CBB7F28A}" type="pres">
      <dgm:prSet presAssocID="{DFAE3285-AFA1-7544-92ED-F5D1B377A974}" presName="rootText" presStyleLbl="node3" presStyleIdx="8" presStyleCnt="9">
        <dgm:presLayoutVars>
          <dgm:chPref val="3"/>
        </dgm:presLayoutVars>
      </dgm:prSet>
      <dgm:spPr/>
    </dgm:pt>
    <dgm:pt modelId="{C101E53F-C82A-A140-A074-AE963D5741D7}" type="pres">
      <dgm:prSet presAssocID="{DFAE3285-AFA1-7544-92ED-F5D1B377A974}" presName="rootConnector" presStyleLbl="node3" presStyleIdx="8" presStyleCnt="9"/>
      <dgm:spPr/>
    </dgm:pt>
    <dgm:pt modelId="{A68E86E2-0A9F-D84F-87EE-E1D033F60B23}" type="pres">
      <dgm:prSet presAssocID="{DFAE3285-AFA1-7544-92ED-F5D1B377A974}" presName="hierChild4" presStyleCnt="0"/>
      <dgm:spPr/>
    </dgm:pt>
    <dgm:pt modelId="{11A0F189-F610-E747-89C8-F180A32DDCA2}" type="pres">
      <dgm:prSet presAssocID="{DFAE3285-AFA1-7544-92ED-F5D1B377A974}" presName="hierChild5" presStyleCnt="0"/>
      <dgm:spPr/>
    </dgm:pt>
    <dgm:pt modelId="{1F35928B-3EB1-0D4F-8E78-E8918E7AE0F0}" type="pres">
      <dgm:prSet presAssocID="{F0A3568C-004C-7E44-AEFB-6439BBF3E381}" presName="hierChild5" presStyleCnt="0"/>
      <dgm:spPr/>
    </dgm:pt>
    <dgm:pt modelId="{2F41CF72-62C1-A440-9038-F5CE22E39ED7}" type="pres">
      <dgm:prSet presAssocID="{84D86B2D-6B6B-D34E-8EB6-5B8BCB4C4B03}" presName="hierChild3" presStyleCnt="0"/>
      <dgm:spPr/>
    </dgm:pt>
    <dgm:pt modelId="{0198DA14-F2FC-4D47-AD49-6B21887FC2BD}" type="pres">
      <dgm:prSet presAssocID="{42F2A4EA-9E34-014A-A9F5-1E6A5EF36A70}" presName="Name111" presStyleLbl="parChTrans1D2" presStyleIdx="4" presStyleCnt="5"/>
      <dgm:spPr/>
    </dgm:pt>
    <dgm:pt modelId="{5F34E6F4-EA1A-2946-888C-79AAB5AA745A}" type="pres">
      <dgm:prSet presAssocID="{8ED48864-4511-3749-BEF9-C70DE8964770}" presName="hierRoot3" presStyleCnt="0">
        <dgm:presLayoutVars>
          <dgm:hierBranch val="init"/>
        </dgm:presLayoutVars>
      </dgm:prSet>
      <dgm:spPr/>
    </dgm:pt>
    <dgm:pt modelId="{97AEC1AD-A7AF-5042-A5AB-3B1B50F602D3}" type="pres">
      <dgm:prSet presAssocID="{8ED48864-4511-3749-BEF9-C70DE8964770}" presName="rootComposite3" presStyleCnt="0"/>
      <dgm:spPr/>
    </dgm:pt>
    <dgm:pt modelId="{E5BCDFD7-C1AA-CE41-88E2-9A0E5D68D771}" type="pres">
      <dgm:prSet presAssocID="{8ED48864-4511-3749-BEF9-C70DE8964770}" presName="rootText3" presStyleLbl="asst1" presStyleIdx="0" presStyleCnt="1" custScaleX="105184" custLinFactNeighborX="1782" custLinFactNeighborY="-11877">
        <dgm:presLayoutVars>
          <dgm:chPref val="3"/>
        </dgm:presLayoutVars>
      </dgm:prSet>
      <dgm:spPr/>
    </dgm:pt>
    <dgm:pt modelId="{93335028-22E5-AF45-AE6E-51411B1365FD}" type="pres">
      <dgm:prSet presAssocID="{8ED48864-4511-3749-BEF9-C70DE8964770}" presName="rootConnector3" presStyleLbl="asst1" presStyleIdx="0" presStyleCnt="1"/>
      <dgm:spPr/>
    </dgm:pt>
    <dgm:pt modelId="{AE26841D-EC98-BE49-BA61-6E53978CD98A}" type="pres">
      <dgm:prSet presAssocID="{8ED48864-4511-3749-BEF9-C70DE8964770}" presName="hierChild6" presStyleCnt="0"/>
      <dgm:spPr/>
    </dgm:pt>
    <dgm:pt modelId="{F348A525-2FE3-EF4B-B484-963372CD2BDE}" type="pres">
      <dgm:prSet presAssocID="{8ED48864-4511-3749-BEF9-C70DE8964770}" presName="hierChild7" presStyleCnt="0"/>
      <dgm:spPr/>
    </dgm:pt>
  </dgm:ptLst>
  <dgm:cxnLst>
    <dgm:cxn modelId="{678CB405-5957-8241-96C3-97D5513379D9}" type="presOf" srcId="{EA0EABC4-A5D1-FC47-A98F-330CF9DB9078}" destId="{85746820-CEB4-9D48-A9F7-5438EF8C029A}" srcOrd="0" destOrd="0" presId="urn:microsoft.com/office/officeart/2005/8/layout/orgChart1"/>
    <dgm:cxn modelId="{CB21BB0E-4F2E-1544-9BA6-13A2B4672B87}" srcId="{57AD4C8B-35CB-334E-B286-1BDDD75A50F8}" destId="{1AC0D569-9155-CB42-992A-0487BD9FB5E5}" srcOrd="0" destOrd="0" parTransId="{0BF41326-369B-644E-ABF7-ED66E8CC38B5}" sibTransId="{63E7B0CA-7039-4A4F-8973-0E07E1A192B8}"/>
    <dgm:cxn modelId="{3A8B3F14-267B-3E40-99BA-06AFA6377096}" srcId="{84D86B2D-6B6B-D34E-8EB6-5B8BCB4C4B03}" destId="{C1FF5E8D-EE0A-B840-9986-FE280FE6D904}" srcOrd="2" destOrd="0" parTransId="{E4C8E85C-B94C-4A40-AC33-2E00E8019991}" sibTransId="{B9EAA1CA-1AE1-E940-88A8-0AAF56E85842}"/>
    <dgm:cxn modelId="{16216915-17F2-694A-8119-B33943F4D4D6}" type="presOf" srcId="{C9F8B075-51E4-0646-AA87-EA66AD85004E}" destId="{E57D4C9C-1B39-3647-A301-5F13A668E379}" srcOrd="0" destOrd="0" presId="urn:microsoft.com/office/officeart/2005/8/layout/orgChart1"/>
    <dgm:cxn modelId="{82032217-E795-9145-BFF8-39154F87FACE}" type="presOf" srcId="{0BF41326-369B-644E-ABF7-ED66E8CC38B5}" destId="{D09E2C20-BD08-AE44-8043-AC1482EBCEBE}" srcOrd="0" destOrd="0" presId="urn:microsoft.com/office/officeart/2005/8/layout/orgChart1"/>
    <dgm:cxn modelId="{C3E1BE18-D4C9-484B-A8B2-22C04D4F4B01}" type="presOf" srcId="{1AC0D569-9155-CB42-992A-0487BD9FB5E5}" destId="{47A1E3B6-E62D-AE47-B396-4A979A9570A5}" srcOrd="1" destOrd="0" presId="urn:microsoft.com/office/officeart/2005/8/layout/orgChart1"/>
    <dgm:cxn modelId="{95C81F1E-3595-7B45-978F-A4A13E496E45}" type="presOf" srcId="{C1FF5E8D-EE0A-B840-9986-FE280FE6D904}" destId="{A076874C-B5BB-B94F-9B22-432BE304E93F}" srcOrd="0" destOrd="0" presId="urn:microsoft.com/office/officeart/2005/8/layout/orgChart1"/>
    <dgm:cxn modelId="{0C7FD821-099B-DB42-B199-10C53351A2DB}" type="presOf" srcId="{8755A2BF-6AD4-4F43-90F0-D94FEAC306CE}" destId="{8CF667A6-9069-8342-96B3-BC0778649C65}" srcOrd="1" destOrd="0" presId="urn:microsoft.com/office/officeart/2005/8/layout/orgChart1"/>
    <dgm:cxn modelId="{477D9723-FA0F-4648-B05D-F9D4234C6B84}" type="presOf" srcId="{BCF57276-DA10-C042-A43E-558B8E5E15C3}" destId="{86EF043A-63B7-6B4C-9605-0EE2CEB1C018}" srcOrd="1" destOrd="0" presId="urn:microsoft.com/office/officeart/2005/8/layout/orgChart1"/>
    <dgm:cxn modelId="{E7B1932A-20B3-C14A-992D-62C34878050D}" srcId="{84D86B2D-6B6B-D34E-8EB6-5B8BCB4C4B03}" destId="{F0A3568C-004C-7E44-AEFB-6439BBF3E381}" srcOrd="4" destOrd="0" parTransId="{6182E29E-0FCC-6C49-8EC9-3BAF022CF565}" sibTransId="{F9E79C0F-8172-264B-B7C6-6C8C79191CF7}"/>
    <dgm:cxn modelId="{7BF8702B-4728-E24C-BAA8-911C61073ACF}" type="presOf" srcId="{6859AFD9-EF68-904C-984A-6584E13DA676}" destId="{3842E052-D45F-534F-AA16-6323B04DE98F}" srcOrd="0" destOrd="0" presId="urn:microsoft.com/office/officeart/2005/8/layout/orgChart1"/>
    <dgm:cxn modelId="{7C48EF37-C8E7-174B-A777-BA82A2BF2DF2}" srcId="{84D86B2D-6B6B-D34E-8EB6-5B8BCB4C4B03}" destId="{57AD4C8B-35CB-334E-B286-1BDDD75A50F8}" srcOrd="1" destOrd="0" parTransId="{6859AFD9-EF68-904C-984A-6584E13DA676}" sibTransId="{977489B7-9129-E544-AC69-A5F7868CA112}"/>
    <dgm:cxn modelId="{3D9BC03F-DC33-414B-B307-AD169F969761}" type="presOf" srcId="{8ED48864-4511-3749-BEF9-C70DE8964770}" destId="{E5BCDFD7-C1AA-CE41-88E2-9A0E5D68D771}" srcOrd="0" destOrd="0" presId="urn:microsoft.com/office/officeart/2005/8/layout/orgChart1"/>
    <dgm:cxn modelId="{4BB34A43-B0C4-8B4A-AFBC-2B15CD33BACC}" type="presOf" srcId="{E4C8E85C-B94C-4A40-AC33-2E00E8019991}" destId="{C84C44D8-E511-224C-AB9D-8A3ED223A909}" srcOrd="0" destOrd="0" presId="urn:microsoft.com/office/officeart/2005/8/layout/orgChart1"/>
    <dgm:cxn modelId="{D5B0F749-39BC-474C-A2FC-70B54E3CB40F}" type="presOf" srcId="{9C056FBC-1AC3-3849-B865-EA1C23513C16}" destId="{FB40154B-7885-7246-9040-B8C4CA526B01}" srcOrd="1" destOrd="0" presId="urn:microsoft.com/office/officeart/2005/8/layout/orgChart1"/>
    <dgm:cxn modelId="{0026444B-08B3-E945-A811-C59B76A5AC5A}" type="presOf" srcId="{F0A3568C-004C-7E44-AEFB-6439BBF3E381}" destId="{5A8173E7-A768-724D-9799-49568F9C0651}" srcOrd="0" destOrd="0" presId="urn:microsoft.com/office/officeart/2005/8/layout/orgChart1"/>
    <dgm:cxn modelId="{4D160E4E-CBA2-2143-8B4A-A9CA333B7A58}" type="presOf" srcId="{8755A2BF-6AD4-4F43-90F0-D94FEAC306CE}" destId="{EA8D91C8-6860-6149-AD7D-FB69942742D1}" srcOrd="0" destOrd="0" presId="urn:microsoft.com/office/officeart/2005/8/layout/orgChart1"/>
    <dgm:cxn modelId="{2ECF104E-5496-E046-834F-DE0A6B0EF52A}" type="presOf" srcId="{BD487FFE-51DC-A646-83BD-4B08D1863284}" destId="{1DC850E5-8D1C-854C-BAFF-557345FA8770}" srcOrd="0" destOrd="0" presId="urn:microsoft.com/office/officeart/2005/8/layout/orgChart1"/>
    <dgm:cxn modelId="{53EA5E51-8910-0F49-9DC5-F93452A5D7A8}" type="presOf" srcId="{DFAE3285-AFA1-7544-92ED-F5D1B377A974}" destId="{C101E53F-C82A-A140-A074-AE963D5741D7}" srcOrd="1" destOrd="0" presId="urn:microsoft.com/office/officeart/2005/8/layout/orgChart1"/>
    <dgm:cxn modelId="{163AF852-F464-0F46-94D9-D059497AE57A}" type="presOf" srcId="{C9710D9B-32FE-3048-AD1C-546684EAEA26}" destId="{B24BBABF-C81F-0645-AFBB-CE7474A70498}" srcOrd="0" destOrd="0" presId="urn:microsoft.com/office/officeart/2005/8/layout/orgChart1"/>
    <dgm:cxn modelId="{34F08053-7B49-344D-985B-2E6F2EDED0E2}" type="presOf" srcId="{C9F8B075-51E4-0646-AA87-EA66AD85004E}" destId="{95E81C26-F578-6D4C-B8EA-BC1EBDAE2DBD}" srcOrd="1" destOrd="0" presId="urn:microsoft.com/office/officeart/2005/8/layout/orgChart1"/>
    <dgm:cxn modelId="{9B677458-390E-0C4D-AE69-5E8CC4775873}" type="presOf" srcId="{9D5A13E7-5FC4-764A-B3E6-161FEF372467}" destId="{60304C0A-E51D-054B-B314-3ABBEF38F4FA}" srcOrd="0" destOrd="0" presId="urn:microsoft.com/office/officeart/2005/8/layout/orgChart1"/>
    <dgm:cxn modelId="{24B3C666-041C-D14F-AF34-FA3246D6BE5F}" type="presOf" srcId="{84D86B2D-6B6B-D34E-8EB6-5B8BCB4C4B03}" destId="{EFDA7073-CFDD-464B-880E-D11CDEB391ED}" srcOrd="1" destOrd="0" presId="urn:microsoft.com/office/officeart/2005/8/layout/orgChart1"/>
    <dgm:cxn modelId="{C8530467-67DB-744B-84A6-A17035BAA3FD}" type="presOf" srcId="{938DD451-0302-DC42-AE39-4185D2F7E9EA}" destId="{2C7DA890-DCAB-A043-8535-02E67B8DE3EB}" srcOrd="1" destOrd="0" presId="urn:microsoft.com/office/officeart/2005/8/layout/orgChart1"/>
    <dgm:cxn modelId="{FDEA9E69-79B8-6E4B-9991-6ABCE931FBAF}" type="presOf" srcId="{DFAE3285-AFA1-7544-92ED-F5D1B377A974}" destId="{D508E94C-1877-484A-9814-E272CBB7F28A}" srcOrd="0" destOrd="0" presId="urn:microsoft.com/office/officeart/2005/8/layout/orgChart1"/>
    <dgm:cxn modelId="{E298536D-C52B-8246-AB90-84E5F33F9624}" srcId="{84D86B2D-6B6B-D34E-8EB6-5B8BCB4C4B03}" destId="{BCF57276-DA10-C042-A43E-558B8E5E15C3}" srcOrd="3" destOrd="0" parTransId="{9D5A13E7-5FC4-764A-B3E6-161FEF372467}" sibTransId="{6A23B2A1-EB83-A244-B704-344841A5FE99}"/>
    <dgm:cxn modelId="{FE347472-3589-C545-B4F1-1B93688B8B65}" srcId="{C1FF5E8D-EE0A-B840-9986-FE280FE6D904}" destId="{938DD451-0302-DC42-AE39-4185D2F7E9EA}" srcOrd="0" destOrd="0" parTransId="{D7A5D60F-6BF8-F14B-883E-4D2041DB13FE}" sibTransId="{7B9C6593-0ADF-8240-9580-29C543A761A6}"/>
    <dgm:cxn modelId="{45391C7B-2F31-8641-B762-D3E7E8A4E746}" type="presOf" srcId="{938DD451-0302-DC42-AE39-4185D2F7E9EA}" destId="{3E0D698F-BB13-D143-BED5-9A0417B7B591}" srcOrd="0" destOrd="0" presId="urn:microsoft.com/office/officeart/2005/8/layout/orgChart1"/>
    <dgm:cxn modelId="{5F69F181-18D8-B646-9D3C-449EB436BA40}" type="presOf" srcId="{9C056FBC-1AC3-3849-B865-EA1C23513C16}" destId="{91B00F03-E286-834A-86B1-E4ECF04231FF}" srcOrd="0" destOrd="0" presId="urn:microsoft.com/office/officeart/2005/8/layout/orgChart1"/>
    <dgm:cxn modelId="{05C0C789-CD34-C448-B409-944620821A55}" type="presOf" srcId="{1AC0D569-9155-CB42-992A-0487BD9FB5E5}" destId="{7AC98CC6-0355-A04B-8780-3555803AF715}" srcOrd="0" destOrd="0" presId="urn:microsoft.com/office/officeart/2005/8/layout/orgChart1"/>
    <dgm:cxn modelId="{EE647E8C-B2FB-CD42-BD61-AF18D34067E7}" type="presOf" srcId="{C1FF5E8D-EE0A-B840-9986-FE280FE6D904}" destId="{1DFB8A01-E8B0-5841-B0E1-4621333FAEC2}" srcOrd="1" destOrd="0" presId="urn:microsoft.com/office/officeart/2005/8/layout/orgChart1"/>
    <dgm:cxn modelId="{8AB7BA8D-DEE6-4140-9082-800EDE828D72}" srcId="{F0A3568C-004C-7E44-AEFB-6439BBF3E381}" destId="{BD487FFE-51DC-A646-83BD-4B08D1863284}" srcOrd="0" destOrd="0" parTransId="{EA0EABC4-A5D1-FC47-A98F-330CF9DB9078}" sibTransId="{F79E091F-C38E-0C46-BACB-499DF3EE24ED}"/>
    <dgm:cxn modelId="{0C18088E-34A1-C84E-8D58-A48FB291ECEB}" type="presOf" srcId="{BCF57276-DA10-C042-A43E-558B8E5E15C3}" destId="{4E305C64-837D-5946-B095-4ADF6AD7B506}" srcOrd="0" destOrd="0" presId="urn:microsoft.com/office/officeart/2005/8/layout/orgChart1"/>
    <dgm:cxn modelId="{2ACF668F-8E2A-F849-8E1D-7600661732DB}" srcId="{C1FF5E8D-EE0A-B840-9986-FE280FE6D904}" destId="{9C056FBC-1AC3-3849-B865-EA1C23513C16}" srcOrd="1" destOrd="0" parTransId="{85AD00E4-3220-DC47-897D-9596AC2707F8}" sibTransId="{A1DB2FC8-7391-7442-93C2-050C2A53DBE8}"/>
    <dgm:cxn modelId="{75FB6090-02FF-B84A-8BE7-CC9B55D7D700}" srcId="{57AD4C8B-35CB-334E-B286-1BDDD75A50F8}" destId="{C9710D9B-32FE-3048-AD1C-546684EAEA26}" srcOrd="1" destOrd="0" parTransId="{1DC84DFE-5A5E-8745-BBF3-2AB73819439F}" sibTransId="{7ED671F8-5407-7746-9975-D5C1C8B38188}"/>
    <dgm:cxn modelId="{D2703497-4A41-3B4A-B6BD-4D3EF10711EE}" srcId="{BCF57276-DA10-C042-A43E-558B8E5E15C3}" destId="{8755A2BF-6AD4-4F43-90F0-D94FEAC306CE}" srcOrd="0" destOrd="0" parTransId="{82DF9622-1549-DD4C-8DA8-6D64B2CCA41A}" sibTransId="{167F23B3-9469-8344-A9F0-B68B88FFD8F7}"/>
    <dgm:cxn modelId="{EA0B7AA1-8873-D84A-9375-DE1331E4A420}" srcId="{116DD7AD-3825-914B-AAD6-7726671C05B6}" destId="{84D86B2D-6B6B-D34E-8EB6-5B8BCB4C4B03}" srcOrd="0" destOrd="0" parTransId="{405B56A2-7AD4-0844-B65F-C0DECB89DEE6}" sibTransId="{B2DF7F54-4D49-874C-9559-9B4F1A8DB9C7}"/>
    <dgm:cxn modelId="{8E71FFA8-CBBD-8E4C-B7D6-61D43A0A7BDF}" type="presOf" srcId="{1DC84DFE-5A5E-8745-BBF3-2AB73819439F}" destId="{58472B8A-E6A3-1745-9DF2-DB839CD3AFC3}" srcOrd="0" destOrd="0" presId="urn:microsoft.com/office/officeart/2005/8/layout/orgChart1"/>
    <dgm:cxn modelId="{FAD178A9-2411-9841-B966-BD844B8E10E6}" type="presOf" srcId="{8ED48864-4511-3749-BEF9-C70DE8964770}" destId="{93335028-22E5-AF45-AE6E-51411B1365FD}" srcOrd="1" destOrd="0" presId="urn:microsoft.com/office/officeart/2005/8/layout/orgChart1"/>
    <dgm:cxn modelId="{EA4858AA-B4D9-CB4A-A365-1E1B05349B91}" type="presOf" srcId="{116DD7AD-3825-914B-AAD6-7726671C05B6}" destId="{1E6E64BC-9B3E-5B44-A281-48164B159AAC}" srcOrd="0" destOrd="0" presId="urn:microsoft.com/office/officeart/2005/8/layout/orgChart1"/>
    <dgm:cxn modelId="{24A039AB-DE02-104F-87F6-34E5B58B1088}" type="presOf" srcId="{B766C17E-1524-8B48-94FC-566B0875D637}" destId="{FDF3373D-1C8E-594C-B1E0-2CAE50BB0274}" srcOrd="0" destOrd="0" presId="urn:microsoft.com/office/officeart/2005/8/layout/orgChart1"/>
    <dgm:cxn modelId="{8055ECAB-A8AF-ED4D-8D86-12E309455862}" type="presOf" srcId="{57AD4C8B-35CB-334E-B286-1BDDD75A50F8}" destId="{4549AB20-2AC7-B244-BE33-AF1A5F61CE80}" srcOrd="1" destOrd="0" presId="urn:microsoft.com/office/officeart/2005/8/layout/orgChart1"/>
    <dgm:cxn modelId="{EECE56B6-6D10-7D49-909B-54A49850D115}" srcId="{F0A3568C-004C-7E44-AEFB-6439BBF3E381}" destId="{DFAE3285-AFA1-7544-92ED-F5D1B377A974}" srcOrd="1" destOrd="0" parTransId="{8FFF3AF9-1D4D-B44F-A03B-678AD9375CB0}" sibTransId="{59FE9D11-05B1-E942-ADA5-4B3A44A45ADD}"/>
    <dgm:cxn modelId="{4CA882B8-2D62-F44E-851F-F10AE53E0C04}" type="presOf" srcId="{82DF9622-1549-DD4C-8DA8-6D64B2CCA41A}" destId="{750B6FF7-8126-6841-9CEA-160FE9F29DBD}" srcOrd="0" destOrd="0" presId="urn:microsoft.com/office/officeart/2005/8/layout/orgChart1"/>
    <dgm:cxn modelId="{056E72B9-6B17-AD44-97B5-077817F4AA0F}" type="presOf" srcId="{6182E29E-0FCC-6C49-8EC9-3BAF022CF565}" destId="{E9F54702-4FB0-7247-8665-3F9A536A5BCF}" srcOrd="0" destOrd="0" presId="urn:microsoft.com/office/officeart/2005/8/layout/orgChart1"/>
    <dgm:cxn modelId="{928790C4-35D5-484D-B777-533381FDD487}" type="presOf" srcId="{8FFF3AF9-1D4D-B44F-A03B-678AD9375CB0}" destId="{A8E61653-CCC0-774E-8B57-EA9212BB79D4}" srcOrd="0" destOrd="0" presId="urn:microsoft.com/office/officeart/2005/8/layout/orgChart1"/>
    <dgm:cxn modelId="{4D29A0CA-A7AB-ED44-9E51-360450B48E3F}" srcId="{84D86B2D-6B6B-D34E-8EB6-5B8BCB4C4B03}" destId="{8ED48864-4511-3749-BEF9-C70DE8964770}" srcOrd="0" destOrd="0" parTransId="{42F2A4EA-9E34-014A-A9F5-1E6A5EF36A70}" sibTransId="{4E345BAF-574A-764A-9C68-F6A1F40E6032}"/>
    <dgm:cxn modelId="{68EB62CD-357E-5E40-B84E-8F8279903158}" type="presOf" srcId="{F0A3568C-004C-7E44-AEFB-6439BBF3E381}" destId="{9A9BF2FA-8B0E-6F41-BDD1-9F09E96EC035}" srcOrd="1" destOrd="0" presId="urn:microsoft.com/office/officeart/2005/8/layout/orgChart1"/>
    <dgm:cxn modelId="{063AD4CD-457F-3943-9371-D00CA16F5A4E}" type="presOf" srcId="{C9710D9B-32FE-3048-AD1C-546684EAEA26}" destId="{A510F9B6-0759-AB43-99B5-C9D9DFDDD071}" srcOrd="1" destOrd="0" presId="urn:microsoft.com/office/officeart/2005/8/layout/orgChart1"/>
    <dgm:cxn modelId="{7C3E15CF-09E9-224D-A3D3-84DF3AC4A2F8}" type="presOf" srcId="{D7A5D60F-6BF8-F14B-883E-4D2041DB13FE}" destId="{685D4518-277A-E64B-BA33-F912366F8201}" srcOrd="0" destOrd="0" presId="urn:microsoft.com/office/officeart/2005/8/layout/orgChart1"/>
    <dgm:cxn modelId="{01D681DD-3BEB-784F-9229-0CE2BC7B78C5}" type="presOf" srcId="{84D86B2D-6B6B-D34E-8EB6-5B8BCB4C4B03}" destId="{BAD7E638-43E0-9245-A1D4-6680675CBB16}" srcOrd="0" destOrd="0" presId="urn:microsoft.com/office/officeart/2005/8/layout/orgChart1"/>
    <dgm:cxn modelId="{713692DF-8F27-254B-8F3F-DBF21CC8DD27}" type="presOf" srcId="{22D264B3-5037-6D47-8E50-AC839233464D}" destId="{906EA3A6-92DC-CD40-A769-56CCC60C12F2}" srcOrd="1" destOrd="0" presId="urn:microsoft.com/office/officeart/2005/8/layout/orgChart1"/>
    <dgm:cxn modelId="{573E75E1-6551-FC4E-A3FD-1811041B9D33}" srcId="{BCF57276-DA10-C042-A43E-558B8E5E15C3}" destId="{22D264B3-5037-6D47-8E50-AC839233464D}" srcOrd="1" destOrd="0" parTransId="{B766C17E-1524-8B48-94FC-566B0875D637}" sibTransId="{C529C006-5000-D349-B82B-BBB7D902D70F}"/>
    <dgm:cxn modelId="{849AE9E3-927D-C746-B72D-D8E857AFE3D1}" type="presOf" srcId="{BD487FFE-51DC-A646-83BD-4B08D1863284}" destId="{360860AB-D6C3-2E4D-9D41-626E935ABBDD}" srcOrd="1" destOrd="0" presId="urn:microsoft.com/office/officeart/2005/8/layout/orgChart1"/>
    <dgm:cxn modelId="{75C141E9-F22F-D74B-BAC9-8899432F8E5F}" type="presOf" srcId="{85AD00E4-3220-DC47-897D-9596AC2707F8}" destId="{3986F20E-A773-CC48-B2DB-A6D740AD7C06}" srcOrd="0" destOrd="0" presId="urn:microsoft.com/office/officeart/2005/8/layout/orgChart1"/>
    <dgm:cxn modelId="{7C1147EC-583D-D14C-94E9-5C99B8514FCD}" type="presOf" srcId="{57AD4C8B-35CB-334E-B286-1BDDD75A50F8}" destId="{D2240BEE-6527-E744-AB40-841C0FFE4CF9}" srcOrd="0" destOrd="0" presId="urn:microsoft.com/office/officeart/2005/8/layout/orgChart1"/>
    <dgm:cxn modelId="{EDA786F9-2D10-364D-B044-E05BDEA0283B}" type="presOf" srcId="{6CBF7C8C-CCE5-E740-9210-3189B83BA7BB}" destId="{F43AE836-B76F-E849-ACE6-33FD598F9349}" srcOrd="0" destOrd="0" presId="urn:microsoft.com/office/officeart/2005/8/layout/orgChart1"/>
    <dgm:cxn modelId="{B5C3D1FA-C5D6-5046-8E4E-E9C73403EF88}" srcId="{57AD4C8B-35CB-334E-B286-1BDDD75A50F8}" destId="{C9F8B075-51E4-0646-AA87-EA66AD85004E}" srcOrd="2" destOrd="0" parTransId="{6CBF7C8C-CCE5-E740-9210-3189B83BA7BB}" sibTransId="{CFA59E86-2DDF-BB4B-8236-0196C1BC42A4}"/>
    <dgm:cxn modelId="{C29F73FE-53A0-B344-967C-AEF68B22A920}" type="presOf" srcId="{22D264B3-5037-6D47-8E50-AC839233464D}" destId="{E4D0C0F0-3EA2-1344-B004-F2E22664B956}" srcOrd="0" destOrd="0" presId="urn:microsoft.com/office/officeart/2005/8/layout/orgChart1"/>
    <dgm:cxn modelId="{DBEB87FF-B18E-2142-95DF-624A5ACCB7F9}" type="presOf" srcId="{42F2A4EA-9E34-014A-A9F5-1E6A5EF36A70}" destId="{0198DA14-F2FC-4D47-AD49-6B21887FC2BD}" srcOrd="0" destOrd="0" presId="urn:microsoft.com/office/officeart/2005/8/layout/orgChart1"/>
    <dgm:cxn modelId="{8DB1F1D2-FD50-6443-9E26-83B8662F0A8F}" type="presParOf" srcId="{1E6E64BC-9B3E-5B44-A281-48164B159AAC}" destId="{1DBAD020-9B93-9041-9F4C-3BE6B3480962}" srcOrd="0" destOrd="0" presId="urn:microsoft.com/office/officeart/2005/8/layout/orgChart1"/>
    <dgm:cxn modelId="{48D9BD19-46E8-B047-B2C9-7F86A3DE11E9}" type="presParOf" srcId="{1DBAD020-9B93-9041-9F4C-3BE6B3480962}" destId="{4357C2FC-2833-3542-8487-89B1CD008A38}" srcOrd="0" destOrd="0" presId="urn:microsoft.com/office/officeart/2005/8/layout/orgChart1"/>
    <dgm:cxn modelId="{960F9276-8075-7244-B757-5F84F3D1E146}" type="presParOf" srcId="{4357C2FC-2833-3542-8487-89B1CD008A38}" destId="{BAD7E638-43E0-9245-A1D4-6680675CBB16}" srcOrd="0" destOrd="0" presId="urn:microsoft.com/office/officeart/2005/8/layout/orgChart1"/>
    <dgm:cxn modelId="{D6DEE613-7A27-2F40-8E89-36CED623A91C}" type="presParOf" srcId="{4357C2FC-2833-3542-8487-89B1CD008A38}" destId="{EFDA7073-CFDD-464B-880E-D11CDEB391ED}" srcOrd="1" destOrd="0" presId="urn:microsoft.com/office/officeart/2005/8/layout/orgChart1"/>
    <dgm:cxn modelId="{910CD963-DD95-1449-8FE9-799247666D70}" type="presParOf" srcId="{1DBAD020-9B93-9041-9F4C-3BE6B3480962}" destId="{71698EB2-5399-5545-ACCE-2DDC1C71AF4E}" srcOrd="1" destOrd="0" presId="urn:microsoft.com/office/officeart/2005/8/layout/orgChart1"/>
    <dgm:cxn modelId="{D41E8D06-825E-B74F-82E8-C18FB9C8B95D}" type="presParOf" srcId="{71698EB2-5399-5545-ACCE-2DDC1C71AF4E}" destId="{3842E052-D45F-534F-AA16-6323B04DE98F}" srcOrd="0" destOrd="0" presId="urn:microsoft.com/office/officeart/2005/8/layout/orgChart1"/>
    <dgm:cxn modelId="{06EB4E7D-6AFA-D644-ADF1-A0A74EE4F402}" type="presParOf" srcId="{71698EB2-5399-5545-ACCE-2DDC1C71AF4E}" destId="{826FD82F-5AA2-1443-A596-DAEBCD41D537}" srcOrd="1" destOrd="0" presId="urn:microsoft.com/office/officeart/2005/8/layout/orgChart1"/>
    <dgm:cxn modelId="{7D0978A0-732A-5A4D-93C8-95CA7BD90478}" type="presParOf" srcId="{826FD82F-5AA2-1443-A596-DAEBCD41D537}" destId="{422026A9-DE6E-2D4D-B04D-CCFA411F7496}" srcOrd="0" destOrd="0" presId="urn:microsoft.com/office/officeart/2005/8/layout/orgChart1"/>
    <dgm:cxn modelId="{EB0A66D1-5F64-4748-B513-F9DBA71C0BE1}" type="presParOf" srcId="{422026A9-DE6E-2D4D-B04D-CCFA411F7496}" destId="{D2240BEE-6527-E744-AB40-841C0FFE4CF9}" srcOrd="0" destOrd="0" presId="urn:microsoft.com/office/officeart/2005/8/layout/orgChart1"/>
    <dgm:cxn modelId="{F2CD168E-79CF-5F4C-8C79-8B27F486445D}" type="presParOf" srcId="{422026A9-DE6E-2D4D-B04D-CCFA411F7496}" destId="{4549AB20-2AC7-B244-BE33-AF1A5F61CE80}" srcOrd="1" destOrd="0" presId="urn:microsoft.com/office/officeart/2005/8/layout/orgChart1"/>
    <dgm:cxn modelId="{C82D0681-A2E2-7249-9540-5CC6E301E60A}" type="presParOf" srcId="{826FD82F-5AA2-1443-A596-DAEBCD41D537}" destId="{665F23DC-BC37-5648-BC10-4B7625BDA4F2}" srcOrd="1" destOrd="0" presId="urn:microsoft.com/office/officeart/2005/8/layout/orgChart1"/>
    <dgm:cxn modelId="{29F66E7E-F0DC-2041-A525-770CAF91FC3D}" type="presParOf" srcId="{665F23DC-BC37-5648-BC10-4B7625BDA4F2}" destId="{D09E2C20-BD08-AE44-8043-AC1482EBCEBE}" srcOrd="0" destOrd="0" presId="urn:microsoft.com/office/officeart/2005/8/layout/orgChart1"/>
    <dgm:cxn modelId="{2FB5DC54-F507-9149-903A-2431F7202806}" type="presParOf" srcId="{665F23DC-BC37-5648-BC10-4B7625BDA4F2}" destId="{66C566F9-08F5-434B-8AAF-7FBEE82875D7}" srcOrd="1" destOrd="0" presId="urn:microsoft.com/office/officeart/2005/8/layout/orgChart1"/>
    <dgm:cxn modelId="{C5F28494-5D63-3A4F-ABED-B27B2EA824BC}" type="presParOf" srcId="{66C566F9-08F5-434B-8AAF-7FBEE82875D7}" destId="{473FB6EA-CBCF-C842-AC0E-93A151670BFB}" srcOrd="0" destOrd="0" presId="urn:microsoft.com/office/officeart/2005/8/layout/orgChart1"/>
    <dgm:cxn modelId="{96FED7E1-57B8-7247-B536-D3762CFD31D5}" type="presParOf" srcId="{473FB6EA-CBCF-C842-AC0E-93A151670BFB}" destId="{7AC98CC6-0355-A04B-8780-3555803AF715}" srcOrd="0" destOrd="0" presId="urn:microsoft.com/office/officeart/2005/8/layout/orgChart1"/>
    <dgm:cxn modelId="{98CDE0F6-344C-F245-B463-B450E11DAE29}" type="presParOf" srcId="{473FB6EA-CBCF-C842-AC0E-93A151670BFB}" destId="{47A1E3B6-E62D-AE47-B396-4A979A9570A5}" srcOrd="1" destOrd="0" presId="urn:microsoft.com/office/officeart/2005/8/layout/orgChart1"/>
    <dgm:cxn modelId="{62640EB0-4F9A-4744-B979-F3D09B5FAD66}" type="presParOf" srcId="{66C566F9-08F5-434B-8AAF-7FBEE82875D7}" destId="{718B18C0-8E6A-7849-80B7-9F13EA5D48DD}" srcOrd="1" destOrd="0" presId="urn:microsoft.com/office/officeart/2005/8/layout/orgChart1"/>
    <dgm:cxn modelId="{FDF323E3-9719-D345-BEDF-A2999A5D2EF1}" type="presParOf" srcId="{66C566F9-08F5-434B-8AAF-7FBEE82875D7}" destId="{A3F8D7FE-4100-3746-B1DA-BE7C9F949B7B}" srcOrd="2" destOrd="0" presId="urn:microsoft.com/office/officeart/2005/8/layout/orgChart1"/>
    <dgm:cxn modelId="{299EA46F-3F95-6147-BF3E-051FA41DC977}" type="presParOf" srcId="{665F23DC-BC37-5648-BC10-4B7625BDA4F2}" destId="{58472B8A-E6A3-1745-9DF2-DB839CD3AFC3}" srcOrd="2" destOrd="0" presId="urn:microsoft.com/office/officeart/2005/8/layout/orgChart1"/>
    <dgm:cxn modelId="{46BD7BCC-2D6D-3B4B-BC6C-FD5612662706}" type="presParOf" srcId="{665F23DC-BC37-5648-BC10-4B7625BDA4F2}" destId="{2BE752C6-7090-CD45-B9D1-BC5877F449A6}" srcOrd="3" destOrd="0" presId="urn:microsoft.com/office/officeart/2005/8/layout/orgChart1"/>
    <dgm:cxn modelId="{3A7CE7EA-138C-7F47-BE37-A98C6AC3D274}" type="presParOf" srcId="{2BE752C6-7090-CD45-B9D1-BC5877F449A6}" destId="{4B06EC17-DC7E-5E40-B970-0420AD28DE4E}" srcOrd="0" destOrd="0" presId="urn:microsoft.com/office/officeart/2005/8/layout/orgChart1"/>
    <dgm:cxn modelId="{7FC5857B-D032-9F46-88E9-8BC43107A567}" type="presParOf" srcId="{4B06EC17-DC7E-5E40-B970-0420AD28DE4E}" destId="{B24BBABF-C81F-0645-AFBB-CE7474A70498}" srcOrd="0" destOrd="0" presId="urn:microsoft.com/office/officeart/2005/8/layout/orgChart1"/>
    <dgm:cxn modelId="{2BF7FF15-7B16-EC41-9137-F04E88AFA5CF}" type="presParOf" srcId="{4B06EC17-DC7E-5E40-B970-0420AD28DE4E}" destId="{A510F9B6-0759-AB43-99B5-C9D9DFDDD071}" srcOrd="1" destOrd="0" presId="urn:microsoft.com/office/officeart/2005/8/layout/orgChart1"/>
    <dgm:cxn modelId="{F0C0ED5A-8B1B-164E-940C-178FBCA4BC66}" type="presParOf" srcId="{2BE752C6-7090-CD45-B9D1-BC5877F449A6}" destId="{9F831E88-5425-DB40-9359-1C9C67C7AB5D}" srcOrd="1" destOrd="0" presId="urn:microsoft.com/office/officeart/2005/8/layout/orgChart1"/>
    <dgm:cxn modelId="{C1C0F5E3-A9C5-EF44-BB44-5FEA3431BE5C}" type="presParOf" srcId="{2BE752C6-7090-CD45-B9D1-BC5877F449A6}" destId="{657AF4A2-5F32-0E44-848D-F231336F6537}" srcOrd="2" destOrd="0" presId="urn:microsoft.com/office/officeart/2005/8/layout/orgChart1"/>
    <dgm:cxn modelId="{91D26A33-66A6-D341-A49C-91657017BE2A}" type="presParOf" srcId="{665F23DC-BC37-5648-BC10-4B7625BDA4F2}" destId="{F43AE836-B76F-E849-ACE6-33FD598F9349}" srcOrd="4" destOrd="0" presId="urn:microsoft.com/office/officeart/2005/8/layout/orgChart1"/>
    <dgm:cxn modelId="{E10BDA95-8422-1B4C-B37A-679E22984BDA}" type="presParOf" srcId="{665F23DC-BC37-5648-BC10-4B7625BDA4F2}" destId="{451910A8-729A-DE4F-A56B-87C043EA7E2F}" srcOrd="5" destOrd="0" presId="urn:microsoft.com/office/officeart/2005/8/layout/orgChart1"/>
    <dgm:cxn modelId="{CEE69B4B-881D-9F4E-8FE7-310B554DC66D}" type="presParOf" srcId="{451910A8-729A-DE4F-A56B-87C043EA7E2F}" destId="{4FE8EBB3-8941-D44D-AA9A-23B6F69AB5C9}" srcOrd="0" destOrd="0" presId="urn:microsoft.com/office/officeart/2005/8/layout/orgChart1"/>
    <dgm:cxn modelId="{B413ADA9-6FFF-9149-9BC1-FEDD0A8DBBA9}" type="presParOf" srcId="{4FE8EBB3-8941-D44D-AA9A-23B6F69AB5C9}" destId="{E57D4C9C-1B39-3647-A301-5F13A668E379}" srcOrd="0" destOrd="0" presId="urn:microsoft.com/office/officeart/2005/8/layout/orgChart1"/>
    <dgm:cxn modelId="{428C6A70-8095-A743-99D2-D9ABC0E2AD34}" type="presParOf" srcId="{4FE8EBB3-8941-D44D-AA9A-23B6F69AB5C9}" destId="{95E81C26-F578-6D4C-B8EA-BC1EBDAE2DBD}" srcOrd="1" destOrd="0" presId="urn:microsoft.com/office/officeart/2005/8/layout/orgChart1"/>
    <dgm:cxn modelId="{73EF78D9-8B24-9C4E-A404-4D691A067337}" type="presParOf" srcId="{451910A8-729A-DE4F-A56B-87C043EA7E2F}" destId="{1AEE9873-4855-4B46-9097-C8DA2F98E658}" srcOrd="1" destOrd="0" presId="urn:microsoft.com/office/officeart/2005/8/layout/orgChart1"/>
    <dgm:cxn modelId="{7D06D679-8724-C849-8692-46DDD707CF8D}" type="presParOf" srcId="{451910A8-729A-DE4F-A56B-87C043EA7E2F}" destId="{6D80A149-13B9-8B42-82AD-289FCE7A4542}" srcOrd="2" destOrd="0" presId="urn:microsoft.com/office/officeart/2005/8/layout/orgChart1"/>
    <dgm:cxn modelId="{37872DA2-C641-6346-A404-0583AB3D17B0}" type="presParOf" srcId="{826FD82F-5AA2-1443-A596-DAEBCD41D537}" destId="{D52528D7-6F52-CC47-935B-F05880591F2A}" srcOrd="2" destOrd="0" presId="urn:microsoft.com/office/officeart/2005/8/layout/orgChart1"/>
    <dgm:cxn modelId="{96423F21-4139-3444-87E9-8B1747C9AD58}" type="presParOf" srcId="{71698EB2-5399-5545-ACCE-2DDC1C71AF4E}" destId="{C84C44D8-E511-224C-AB9D-8A3ED223A909}" srcOrd="2" destOrd="0" presId="urn:microsoft.com/office/officeart/2005/8/layout/orgChart1"/>
    <dgm:cxn modelId="{E2B74A1C-3948-C14A-82C4-1ABF46607FBE}" type="presParOf" srcId="{71698EB2-5399-5545-ACCE-2DDC1C71AF4E}" destId="{86DB4E4B-6BDB-424B-8AB7-C6CFD19DADE2}" srcOrd="3" destOrd="0" presId="urn:microsoft.com/office/officeart/2005/8/layout/orgChart1"/>
    <dgm:cxn modelId="{79FD02A6-AB75-784E-A433-E141C4DAC86C}" type="presParOf" srcId="{86DB4E4B-6BDB-424B-8AB7-C6CFD19DADE2}" destId="{B04F5068-A2E7-1340-A5B5-A1FA247EA828}" srcOrd="0" destOrd="0" presId="urn:microsoft.com/office/officeart/2005/8/layout/orgChart1"/>
    <dgm:cxn modelId="{F19FF55D-1BEE-A34D-BE2A-70F7E1D7B205}" type="presParOf" srcId="{B04F5068-A2E7-1340-A5B5-A1FA247EA828}" destId="{A076874C-B5BB-B94F-9B22-432BE304E93F}" srcOrd="0" destOrd="0" presId="urn:microsoft.com/office/officeart/2005/8/layout/orgChart1"/>
    <dgm:cxn modelId="{DFDFE943-87CB-4340-B2D4-36CF4169DA0B}" type="presParOf" srcId="{B04F5068-A2E7-1340-A5B5-A1FA247EA828}" destId="{1DFB8A01-E8B0-5841-B0E1-4621333FAEC2}" srcOrd="1" destOrd="0" presId="urn:microsoft.com/office/officeart/2005/8/layout/orgChart1"/>
    <dgm:cxn modelId="{036848F7-507C-264F-8E8D-79CFA55B1DE7}" type="presParOf" srcId="{86DB4E4B-6BDB-424B-8AB7-C6CFD19DADE2}" destId="{F42B6977-5151-7742-AC63-FF61A5B7AD68}" srcOrd="1" destOrd="0" presId="urn:microsoft.com/office/officeart/2005/8/layout/orgChart1"/>
    <dgm:cxn modelId="{842879B9-72E9-6146-A4F0-234ACC989E3C}" type="presParOf" srcId="{F42B6977-5151-7742-AC63-FF61A5B7AD68}" destId="{685D4518-277A-E64B-BA33-F912366F8201}" srcOrd="0" destOrd="0" presId="urn:microsoft.com/office/officeart/2005/8/layout/orgChart1"/>
    <dgm:cxn modelId="{26CFC1F4-2079-2846-A85E-A88E9D0B9182}" type="presParOf" srcId="{F42B6977-5151-7742-AC63-FF61A5B7AD68}" destId="{2229CAF8-1D4C-3C40-B463-2094DE448172}" srcOrd="1" destOrd="0" presId="urn:microsoft.com/office/officeart/2005/8/layout/orgChart1"/>
    <dgm:cxn modelId="{39290364-48B7-6745-9CFB-C14C6FEAAC46}" type="presParOf" srcId="{2229CAF8-1D4C-3C40-B463-2094DE448172}" destId="{47774572-3ED2-0148-9997-F135268D09D9}" srcOrd="0" destOrd="0" presId="urn:microsoft.com/office/officeart/2005/8/layout/orgChart1"/>
    <dgm:cxn modelId="{5310B3CE-4775-4941-863B-244C1DD13867}" type="presParOf" srcId="{47774572-3ED2-0148-9997-F135268D09D9}" destId="{3E0D698F-BB13-D143-BED5-9A0417B7B591}" srcOrd="0" destOrd="0" presId="urn:microsoft.com/office/officeart/2005/8/layout/orgChart1"/>
    <dgm:cxn modelId="{BEC853C9-E987-6644-964D-A5C2DCDDE966}" type="presParOf" srcId="{47774572-3ED2-0148-9997-F135268D09D9}" destId="{2C7DA890-DCAB-A043-8535-02E67B8DE3EB}" srcOrd="1" destOrd="0" presId="urn:microsoft.com/office/officeart/2005/8/layout/orgChart1"/>
    <dgm:cxn modelId="{B06C7F82-6DCB-204F-9006-55DF1143263F}" type="presParOf" srcId="{2229CAF8-1D4C-3C40-B463-2094DE448172}" destId="{37ECDCFC-1C15-2B4C-A2A9-D054A56A2F32}" srcOrd="1" destOrd="0" presId="urn:microsoft.com/office/officeart/2005/8/layout/orgChart1"/>
    <dgm:cxn modelId="{59ABB8D3-C27B-3547-8401-EBE4D077961D}" type="presParOf" srcId="{2229CAF8-1D4C-3C40-B463-2094DE448172}" destId="{57B89DEF-3051-884D-B941-818044B5F7F4}" srcOrd="2" destOrd="0" presId="urn:microsoft.com/office/officeart/2005/8/layout/orgChart1"/>
    <dgm:cxn modelId="{2DFEE609-B2C1-1D42-BDDA-FFFBCEEEAF6F}" type="presParOf" srcId="{F42B6977-5151-7742-AC63-FF61A5B7AD68}" destId="{3986F20E-A773-CC48-B2DB-A6D740AD7C06}" srcOrd="2" destOrd="0" presId="urn:microsoft.com/office/officeart/2005/8/layout/orgChart1"/>
    <dgm:cxn modelId="{0D132A0A-B2E3-6145-BF98-FEB9A6A8AAA1}" type="presParOf" srcId="{F42B6977-5151-7742-AC63-FF61A5B7AD68}" destId="{013E1B77-A807-314E-9F9F-32777FB2E7BA}" srcOrd="3" destOrd="0" presId="urn:microsoft.com/office/officeart/2005/8/layout/orgChart1"/>
    <dgm:cxn modelId="{7340DAAC-E5CC-A84B-BE93-6C0A31C457CB}" type="presParOf" srcId="{013E1B77-A807-314E-9F9F-32777FB2E7BA}" destId="{5F2C15D2-A0B2-624D-BE9D-B6480807AF06}" srcOrd="0" destOrd="0" presId="urn:microsoft.com/office/officeart/2005/8/layout/orgChart1"/>
    <dgm:cxn modelId="{BF100A6A-01E0-B346-B8C1-6D380F6C62E6}" type="presParOf" srcId="{5F2C15D2-A0B2-624D-BE9D-B6480807AF06}" destId="{91B00F03-E286-834A-86B1-E4ECF04231FF}" srcOrd="0" destOrd="0" presId="urn:microsoft.com/office/officeart/2005/8/layout/orgChart1"/>
    <dgm:cxn modelId="{DB6AC6D0-B29B-EC4B-97E0-83DBC4DE707D}" type="presParOf" srcId="{5F2C15D2-A0B2-624D-BE9D-B6480807AF06}" destId="{FB40154B-7885-7246-9040-B8C4CA526B01}" srcOrd="1" destOrd="0" presId="urn:microsoft.com/office/officeart/2005/8/layout/orgChart1"/>
    <dgm:cxn modelId="{D2FD4448-FA5F-5747-9B4A-3650EDF90E00}" type="presParOf" srcId="{013E1B77-A807-314E-9F9F-32777FB2E7BA}" destId="{0074FA7B-7B3E-3743-AFD1-8DAFDB749E78}" srcOrd="1" destOrd="0" presId="urn:microsoft.com/office/officeart/2005/8/layout/orgChart1"/>
    <dgm:cxn modelId="{9956D539-3ECE-9140-97C4-CAAAB2371028}" type="presParOf" srcId="{013E1B77-A807-314E-9F9F-32777FB2E7BA}" destId="{6555C120-DEA3-B741-8044-4CF5E44B35F8}" srcOrd="2" destOrd="0" presId="urn:microsoft.com/office/officeart/2005/8/layout/orgChart1"/>
    <dgm:cxn modelId="{F017E763-B5EB-5046-84B2-4E1D43F05BFD}" type="presParOf" srcId="{86DB4E4B-6BDB-424B-8AB7-C6CFD19DADE2}" destId="{85BE1BAC-5A88-FC4A-99C3-1B1A55DE6327}" srcOrd="2" destOrd="0" presId="urn:microsoft.com/office/officeart/2005/8/layout/orgChart1"/>
    <dgm:cxn modelId="{A8CB062D-D53B-6B49-9CFC-E1B9CB6DAB64}" type="presParOf" srcId="{71698EB2-5399-5545-ACCE-2DDC1C71AF4E}" destId="{60304C0A-E51D-054B-B314-3ABBEF38F4FA}" srcOrd="4" destOrd="0" presId="urn:microsoft.com/office/officeart/2005/8/layout/orgChart1"/>
    <dgm:cxn modelId="{B1A004C1-85B6-734D-870D-BF29C1BB6349}" type="presParOf" srcId="{71698EB2-5399-5545-ACCE-2DDC1C71AF4E}" destId="{F5680A54-BEB6-0948-9E58-632D85860592}" srcOrd="5" destOrd="0" presId="urn:microsoft.com/office/officeart/2005/8/layout/orgChart1"/>
    <dgm:cxn modelId="{0961E902-1A82-6945-8771-F97A0F672704}" type="presParOf" srcId="{F5680A54-BEB6-0948-9E58-632D85860592}" destId="{F5CFAB67-A987-F84A-AC81-44746BCB296B}" srcOrd="0" destOrd="0" presId="urn:microsoft.com/office/officeart/2005/8/layout/orgChart1"/>
    <dgm:cxn modelId="{9CBE2EA4-1268-B441-AC1E-6E3FC9325C30}" type="presParOf" srcId="{F5CFAB67-A987-F84A-AC81-44746BCB296B}" destId="{4E305C64-837D-5946-B095-4ADF6AD7B506}" srcOrd="0" destOrd="0" presId="urn:microsoft.com/office/officeart/2005/8/layout/orgChart1"/>
    <dgm:cxn modelId="{4524453F-CBCD-9B40-9B44-153658E35B7C}" type="presParOf" srcId="{F5CFAB67-A987-F84A-AC81-44746BCB296B}" destId="{86EF043A-63B7-6B4C-9605-0EE2CEB1C018}" srcOrd="1" destOrd="0" presId="urn:microsoft.com/office/officeart/2005/8/layout/orgChart1"/>
    <dgm:cxn modelId="{80398473-5141-EF43-8382-FC71C1471289}" type="presParOf" srcId="{F5680A54-BEB6-0948-9E58-632D85860592}" destId="{E26FAE68-C380-BD47-B718-0CFCDCAEB037}" srcOrd="1" destOrd="0" presId="urn:microsoft.com/office/officeart/2005/8/layout/orgChart1"/>
    <dgm:cxn modelId="{78B6E223-35B2-3943-A1E1-FCB5B1A2AA04}" type="presParOf" srcId="{E26FAE68-C380-BD47-B718-0CFCDCAEB037}" destId="{750B6FF7-8126-6841-9CEA-160FE9F29DBD}" srcOrd="0" destOrd="0" presId="urn:microsoft.com/office/officeart/2005/8/layout/orgChart1"/>
    <dgm:cxn modelId="{A7FBCEBE-E93C-3542-938B-8E5E1BA01B1A}" type="presParOf" srcId="{E26FAE68-C380-BD47-B718-0CFCDCAEB037}" destId="{2AA4A9A9-9900-E646-96D5-D65197DE7357}" srcOrd="1" destOrd="0" presId="urn:microsoft.com/office/officeart/2005/8/layout/orgChart1"/>
    <dgm:cxn modelId="{0F803B45-C218-6140-9583-9E5589DE489B}" type="presParOf" srcId="{2AA4A9A9-9900-E646-96D5-D65197DE7357}" destId="{8EE304C4-9EC5-EE45-BB71-08FAB86C521C}" srcOrd="0" destOrd="0" presId="urn:microsoft.com/office/officeart/2005/8/layout/orgChart1"/>
    <dgm:cxn modelId="{B196C55E-8A02-B64E-BA13-2E157810218F}" type="presParOf" srcId="{8EE304C4-9EC5-EE45-BB71-08FAB86C521C}" destId="{EA8D91C8-6860-6149-AD7D-FB69942742D1}" srcOrd="0" destOrd="0" presId="urn:microsoft.com/office/officeart/2005/8/layout/orgChart1"/>
    <dgm:cxn modelId="{41645893-C30C-7C47-9FD6-24029F633040}" type="presParOf" srcId="{8EE304C4-9EC5-EE45-BB71-08FAB86C521C}" destId="{8CF667A6-9069-8342-96B3-BC0778649C65}" srcOrd="1" destOrd="0" presId="urn:microsoft.com/office/officeart/2005/8/layout/orgChart1"/>
    <dgm:cxn modelId="{05B9167E-5376-5144-8045-C890144FC8E7}" type="presParOf" srcId="{2AA4A9A9-9900-E646-96D5-D65197DE7357}" destId="{D35B1B42-DEE3-C846-B810-F74D525ED190}" srcOrd="1" destOrd="0" presId="urn:microsoft.com/office/officeart/2005/8/layout/orgChart1"/>
    <dgm:cxn modelId="{B186C5B3-ECA7-C843-81C6-3091763B8EE9}" type="presParOf" srcId="{2AA4A9A9-9900-E646-96D5-D65197DE7357}" destId="{AAAEB14C-6159-2841-A24F-F59594633125}" srcOrd="2" destOrd="0" presId="urn:microsoft.com/office/officeart/2005/8/layout/orgChart1"/>
    <dgm:cxn modelId="{9D655899-A198-7542-9A61-319DDC2530BF}" type="presParOf" srcId="{E26FAE68-C380-BD47-B718-0CFCDCAEB037}" destId="{FDF3373D-1C8E-594C-B1E0-2CAE50BB0274}" srcOrd="2" destOrd="0" presId="urn:microsoft.com/office/officeart/2005/8/layout/orgChart1"/>
    <dgm:cxn modelId="{76D5F708-7269-3A49-9049-80DF2AAE142E}" type="presParOf" srcId="{E26FAE68-C380-BD47-B718-0CFCDCAEB037}" destId="{898A22E1-6F9F-CE41-AADE-B5D9D1762145}" srcOrd="3" destOrd="0" presId="urn:microsoft.com/office/officeart/2005/8/layout/orgChart1"/>
    <dgm:cxn modelId="{39CB4625-6E0F-9248-9A8D-541A1BC551EE}" type="presParOf" srcId="{898A22E1-6F9F-CE41-AADE-B5D9D1762145}" destId="{A1737A1D-DF0D-6D45-9269-4F18021F4670}" srcOrd="0" destOrd="0" presId="urn:microsoft.com/office/officeart/2005/8/layout/orgChart1"/>
    <dgm:cxn modelId="{1DAB06EA-CBD1-8A49-B744-20642C1F5164}" type="presParOf" srcId="{A1737A1D-DF0D-6D45-9269-4F18021F4670}" destId="{E4D0C0F0-3EA2-1344-B004-F2E22664B956}" srcOrd="0" destOrd="0" presId="urn:microsoft.com/office/officeart/2005/8/layout/orgChart1"/>
    <dgm:cxn modelId="{996DB584-18AD-974C-906A-8AB8DDA225FE}" type="presParOf" srcId="{A1737A1D-DF0D-6D45-9269-4F18021F4670}" destId="{906EA3A6-92DC-CD40-A769-56CCC60C12F2}" srcOrd="1" destOrd="0" presId="urn:microsoft.com/office/officeart/2005/8/layout/orgChart1"/>
    <dgm:cxn modelId="{85E272C5-19FF-5845-B386-A76CC18C9E60}" type="presParOf" srcId="{898A22E1-6F9F-CE41-AADE-B5D9D1762145}" destId="{FCB54534-4B2B-9F4B-9953-581E4555D218}" srcOrd="1" destOrd="0" presId="urn:microsoft.com/office/officeart/2005/8/layout/orgChart1"/>
    <dgm:cxn modelId="{3D01F290-35A1-D145-B832-1F1A135498B7}" type="presParOf" srcId="{898A22E1-6F9F-CE41-AADE-B5D9D1762145}" destId="{78764CEA-FD5E-8B47-AD75-DD039AE824EE}" srcOrd="2" destOrd="0" presId="urn:microsoft.com/office/officeart/2005/8/layout/orgChart1"/>
    <dgm:cxn modelId="{2BCD1CB1-2B34-1F4F-B828-FF0B21F6D0C9}" type="presParOf" srcId="{F5680A54-BEB6-0948-9E58-632D85860592}" destId="{24A4E3F5-B3C1-9A4E-B5B3-E18FD13E7A6C}" srcOrd="2" destOrd="0" presId="urn:microsoft.com/office/officeart/2005/8/layout/orgChart1"/>
    <dgm:cxn modelId="{795EEA3B-3D6C-2C42-9571-BA43875706A1}" type="presParOf" srcId="{71698EB2-5399-5545-ACCE-2DDC1C71AF4E}" destId="{E9F54702-4FB0-7247-8665-3F9A536A5BCF}" srcOrd="6" destOrd="0" presId="urn:microsoft.com/office/officeart/2005/8/layout/orgChart1"/>
    <dgm:cxn modelId="{69690E08-DEDD-8B40-B6D8-83899DA86042}" type="presParOf" srcId="{71698EB2-5399-5545-ACCE-2DDC1C71AF4E}" destId="{0373A79A-44F5-A247-BDEB-5EFCA6BC0AB1}" srcOrd="7" destOrd="0" presId="urn:microsoft.com/office/officeart/2005/8/layout/orgChart1"/>
    <dgm:cxn modelId="{2AD294DC-3C59-D04E-B264-8B22920C182F}" type="presParOf" srcId="{0373A79A-44F5-A247-BDEB-5EFCA6BC0AB1}" destId="{70D74286-9DCC-F645-A841-F729B2D570E7}" srcOrd="0" destOrd="0" presId="urn:microsoft.com/office/officeart/2005/8/layout/orgChart1"/>
    <dgm:cxn modelId="{4F211FFC-619C-FC45-B981-26E198C0AEAF}" type="presParOf" srcId="{70D74286-9DCC-F645-A841-F729B2D570E7}" destId="{5A8173E7-A768-724D-9799-49568F9C0651}" srcOrd="0" destOrd="0" presId="urn:microsoft.com/office/officeart/2005/8/layout/orgChart1"/>
    <dgm:cxn modelId="{E402F946-7A67-E44E-90F1-525F5ED4664C}" type="presParOf" srcId="{70D74286-9DCC-F645-A841-F729B2D570E7}" destId="{9A9BF2FA-8B0E-6F41-BDD1-9F09E96EC035}" srcOrd="1" destOrd="0" presId="urn:microsoft.com/office/officeart/2005/8/layout/orgChart1"/>
    <dgm:cxn modelId="{1AA347AC-5F70-0E47-9313-A618AB5FDF82}" type="presParOf" srcId="{0373A79A-44F5-A247-BDEB-5EFCA6BC0AB1}" destId="{2B1A3F6F-9D9D-E441-BB27-2E115F4E6B9C}" srcOrd="1" destOrd="0" presId="urn:microsoft.com/office/officeart/2005/8/layout/orgChart1"/>
    <dgm:cxn modelId="{1A598267-C16B-CB40-9033-ECBD920BFF11}" type="presParOf" srcId="{2B1A3F6F-9D9D-E441-BB27-2E115F4E6B9C}" destId="{85746820-CEB4-9D48-A9F7-5438EF8C029A}" srcOrd="0" destOrd="0" presId="urn:microsoft.com/office/officeart/2005/8/layout/orgChart1"/>
    <dgm:cxn modelId="{2B69623C-AEB8-A841-B72E-05F9A72930D2}" type="presParOf" srcId="{2B1A3F6F-9D9D-E441-BB27-2E115F4E6B9C}" destId="{B59BAD8F-E487-7B4B-9FA8-09925970D321}" srcOrd="1" destOrd="0" presId="urn:microsoft.com/office/officeart/2005/8/layout/orgChart1"/>
    <dgm:cxn modelId="{1B86F36F-6FCB-2D4A-9AE6-72990B9FA9D4}" type="presParOf" srcId="{B59BAD8F-E487-7B4B-9FA8-09925970D321}" destId="{F7774EF3-E242-E148-B058-1ED65AB10720}" srcOrd="0" destOrd="0" presId="urn:microsoft.com/office/officeart/2005/8/layout/orgChart1"/>
    <dgm:cxn modelId="{B2EE4062-4FE6-7542-9CE3-809A6B128CDA}" type="presParOf" srcId="{F7774EF3-E242-E148-B058-1ED65AB10720}" destId="{1DC850E5-8D1C-854C-BAFF-557345FA8770}" srcOrd="0" destOrd="0" presId="urn:microsoft.com/office/officeart/2005/8/layout/orgChart1"/>
    <dgm:cxn modelId="{8C75F028-B808-BC44-982D-6C58EC13017A}" type="presParOf" srcId="{F7774EF3-E242-E148-B058-1ED65AB10720}" destId="{360860AB-D6C3-2E4D-9D41-626E935ABBDD}" srcOrd="1" destOrd="0" presId="urn:microsoft.com/office/officeart/2005/8/layout/orgChart1"/>
    <dgm:cxn modelId="{A8BA6FA9-1E69-8F42-B37C-ED19C30DB60B}" type="presParOf" srcId="{B59BAD8F-E487-7B4B-9FA8-09925970D321}" destId="{D1A33F96-8B13-C44C-BB3B-341043B99218}" srcOrd="1" destOrd="0" presId="urn:microsoft.com/office/officeart/2005/8/layout/orgChart1"/>
    <dgm:cxn modelId="{BC951E54-72B3-134A-AA8E-2F206A61740C}" type="presParOf" srcId="{B59BAD8F-E487-7B4B-9FA8-09925970D321}" destId="{C56B7FEC-805F-8F45-81C4-3EAF90D188D1}" srcOrd="2" destOrd="0" presId="urn:microsoft.com/office/officeart/2005/8/layout/orgChart1"/>
    <dgm:cxn modelId="{F46642BB-72E6-3544-9641-6F0DE6ECDA33}" type="presParOf" srcId="{2B1A3F6F-9D9D-E441-BB27-2E115F4E6B9C}" destId="{A8E61653-CCC0-774E-8B57-EA9212BB79D4}" srcOrd="2" destOrd="0" presId="urn:microsoft.com/office/officeart/2005/8/layout/orgChart1"/>
    <dgm:cxn modelId="{9A7A2B0C-6421-2F43-93F9-4E33003E6C6E}" type="presParOf" srcId="{2B1A3F6F-9D9D-E441-BB27-2E115F4E6B9C}" destId="{0CCCFDE8-9F9D-C243-B49F-2B1058AADDF4}" srcOrd="3" destOrd="0" presId="urn:microsoft.com/office/officeart/2005/8/layout/orgChart1"/>
    <dgm:cxn modelId="{693C9237-BCCA-D346-8FEA-F40BF6F4D501}" type="presParOf" srcId="{0CCCFDE8-9F9D-C243-B49F-2B1058AADDF4}" destId="{3F92AD9B-60EC-CA47-9F1F-D5E058D765C3}" srcOrd="0" destOrd="0" presId="urn:microsoft.com/office/officeart/2005/8/layout/orgChart1"/>
    <dgm:cxn modelId="{CD1917F4-CD19-C24E-90A5-2BD5C6EDDBFF}" type="presParOf" srcId="{3F92AD9B-60EC-CA47-9F1F-D5E058D765C3}" destId="{D508E94C-1877-484A-9814-E272CBB7F28A}" srcOrd="0" destOrd="0" presId="urn:microsoft.com/office/officeart/2005/8/layout/orgChart1"/>
    <dgm:cxn modelId="{CB84DAF8-B2F4-994D-A5EE-E54C2806EA24}" type="presParOf" srcId="{3F92AD9B-60EC-CA47-9F1F-D5E058D765C3}" destId="{C101E53F-C82A-A140-A074-AE963D5741D7}" srcOrd="1" destOrd="0" presId="urn:microsoft.com/office/officeart/2005/8/layout/orgChart1"/>
    <dgm:cxn modelId="{73D9EE19-14DE-F64E-8568-AC353F1A70BA}" type="presParOf" srcId="{0CCCFDE8-9F9D-C243-B49F-2B1058AADDF4}" destId="{A68E86E2-0A9F-D84F-87EE-E1D033F60B23}" srcOrd="1" destOrd="0" presId="urn:microsoft.com/office/officeart/2005/8/layout/orgChart1"/>
    <dgm:cxn modelId="{65CDC50F-39E4-B943-B1EE-CD2AC2D0C9DE}" type="presParOf" srcId="{0CCCFDE8-9F9D-C243-B49F-2B1058AADDF4}" destId="{11A0F189-F610-E747-89C8-F180A32DDCA2}" srcOrd="2" destOrd="0" presId="urn:microsoft.com/office/officeart/2005/8/layout/orgChart1"/>
    <dgm:cxn modelId="{2CDA4DC9-727B-C646-BDF8-96EFB43B7377}" type="presParOf" srcId="{0373A79A-44F5-A247-BDEB-5EFCA6BC0AB1}" destId="{1F35928B-3EB1-0D4F-8E78-E8918E7AE0F0}" srcOrd="2" destOrd="0" presId="urn:microsoft.com/office/officeart/2005/8/layout/orgChart1"/>
    <dgm:cxn modelId="{D65E6518-5399-7846-AE68-95E2B4A94E7D}" type="presParOf" srcId="{1DBAD020-9B93-9041-9F4C-3BE6B3480962}" destId="{2F41CF72-62C1-A440-9038-F5CE22E39ED7}" srcOrd="2" destOrd="0" presId="urn:microsoft.com/office/officeart/2005/8/layout/orgChart1"/>
    <dgm:cxn modelId="{907279E1-3B3C-F34D-BB8C-5367A644D7B1}" type="presParOf" srcId="{2F41CF72-62C1-A440-9038-F5CE22E39ED7}" destId="{0198DA14-F2FC-4D47-AD49-6B21887FC2BD}" srcOrd="0" destOrd="0" presId="urn:microsoft.com/office/officeart/2005/8/layout/orgChart1"/>
    <dgm:cxn modelId="{207437F2-D1D2-2546-80C9-0FB92DB7DF33}" type="presParOf" srcId="{2F41CF72-62C1-A440-9038-F5CE22E39ED7}" destId="{5F34E6F4-EA1A-2946-888C-79AAB5AA745A}" srcOrd="1" destOrd="0" presId="urn:microsoft.com/office/officeart/2005/8/layout/orgChart1"/>
    <dgm:cxn modelId="{8C8BEB18-5609-2E4F-A885-72F33679A953}" type="presParOf" srcId="{5F34E6F4-EA1A-2946-888C-79AAB5AA745A}" destId="{97AEC1AD-A7AF-5042-A5AB-3B1B50F602D3}" srcOrd="0" destOrd="0" presId="urn:microsoft.com/office/officeart/2005/8/layout/orgChart1"/>
    <dgm:cxn modelId="{36003A72-C020-E943-87C5-146AEFB08845}" type="presParOf" srcId="{97AEC1AD-A7AF-5042-A5AB-3B1B50F602D3}" destId="{E5BCDFD7-C1AA-CE41-88E2-9A0E5D68D771}" srcOrd="0" destOrd="0" presId="urn:microsoft.com/office/officeart/2005/8/layout/orgChart1"/>
    <dgm:cxn modelId="{E9AD23A5-2BD4-104C-9193-1AAC08EE3BFB}" type="presParOf" srcId="{97AEC1AD-A7AF-5042-A5AB-3B1B50F602D3}" destId="{93335028-22E5-AF45-AE6E-51411B1365FD}" srcOrd="1" destOrd="0" presId="urn:microsoft.com/office/officeart/2005/8/layout/orgChart1"/>
    <dgm:cxn modelId="{4FCCF5D6-75B7-B744-A3C8-CC6E866A6695}" type="presParOf" srcId="{5F34E6F4-EA1A-2946-888C-79AAB5AA745A}" destId="{AE26841D-EC98-BE49-BA61-6E53978CD98A}" srcOrd="1" destOrd="0" presId="urn:microsoft.com/office/officeart/2005/8/layout/orgChart1"/>
    <dgm:cxn modelId="{0726773F-CFF0-CE44-9986-060CCC501524}" type="presParOf" srcId="{5F34E6F4-EA1A-2946-888C-79AAB5AA745A}" destId="{F348A525-2FE3-EF4B-B484-963372CD2BDE}" srcOrd="2" destOrd="0" presId="urn:microsoft.com/office/officeart/2005/8/layout/orgChart1"/>
  </dgm:cxnLst>
  <dgm:bg/>
  <dgm:whole>
    <a:ln>
      <a:solidFill>
        <a:schemeClr val="bg1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8DA14-F2FC-4D47-AD49-6B21887FC2BD}">
      <dsp:nvSpPr>
        <dsp:cNvPr id="0" name=""/>
        <dsp:cNvSpPr/>
      </dsp:nvSpPr>
      <dsp:spPr>
        <a:xfrm>
          <a:off x="3389499" y="633722"/>
          <a:ext cx="110156" cy="506197"/>
        </a:xfrm>
        <a:custGeom>
          <a:avLst/>
          <a:gdLst/>
          <a:ahLst/>
          <a:cxnLst/>
          <a:rect l="0" t="0" r="0" b="0"/>
          <a:pathLst>
            <a:path>
              <a:moveTo>
                <a:pt x="110156" y="0"/>
              </a:moveTo>
              <a:lnTo>
                <a:pt x="110156" y="506197"/>
              </a:lnTo>
              <a:lnTo>
                <a:pt x="0" y="50619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61653-CCC0-774E-8B57-EA9212BB79D4}">
      <dsp:nvSpPr>
        <dsp:cNvPr id="0" name=""/>
        <dsp:cNvSpPr/>
      </dsp:nvSpPr>
      <dsp:spPr>
        <a:xfrm>
          <a:off x="5295907" y="2427964"/>
          <a:ext cx="189532" cy="1478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354"/>
              </a:lnTo>
              <a:lnTo>
                <a:pt x="189532" y="147835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46820-CEB4-9D48-A9F7-5438EF8C029A}">
      <dsp:nvSpPr>
        <dsp:cNvPr id="0" name=""/>
        <dsp:cNvSpPr/>
      </dsp:nvSpPr>
      <dsp:spPr>
        <a:xfrm>
          <a:off x="5295907" y="2427964"/>
          <a:ext cx="189532" cy="58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233"/>
              </a:lnTo>
              <a:lnTo>
                <a:pt x="189532" y="58123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54702-4FB0-7247-8665-3F9A536A5BCF}">
      <dsp:nvSpPr>
        <dsp:cNvPr id="0" name=""/>
        <dsp:cNvSpPr/>
      </dsp:nvSpPr>
      <dsp:spPr>
        <a:xfrm>
          <a:off x="3499656" y="633722"/>
          <a:ext cx="2301671" cy="1162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9793"/>
              </a:lnTo>
              <a:lnTo>
                <a:pt x="2301671" y="1029793"/>
              </a:lnTo>
              <a:lnTo>
                <a:pt x="2301671" y="11624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3373D-1C8E-594C-B1E0-2CAE50BB0274}">
      <dsp:nvSpPr>
        <dsp:cNvPr id="0" name=""/>
        <dsp:cNvSpPr/>
      </dsp:nvSpPr>
      <dsp:spPr>
        <a:xfrm>
          <a:off x="3752022" y="2693310"/>
          <a:ext cx="192030" cy="1478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354"/>
              </a:lnTo>
              <a:lnTo>
                <a:pt x="192030" y="147835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0B6FF7-8126-6841-9CEA-160FE9F29DBD}">
      <dsp:nvSpPr>
        <dsp:cNvPr id="0" name=""/>
        <dsp:cNvSpPr/>
      </dsp:nvSpPr>
      <dsp:spPr>
        <a:xfrm>
          <a:off x="3752022" y="2693310"/>
          <a:ext cx="192030" cy="58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233"/>
              </a:lnTo>
              <a:lnTo>
                <a:pt x="192030" y="58123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04C0A-E51D-054B-B314-3ABBEF38F4FA}">
      <dsp:nvSpPr>
        <dsp:cNvPr id="0" name=""/>
        <dsp:cNvSpPr/>
      </dsp:nvSpPr>
      <dsp:spPr>
        <a:xfrm>
          <a:off x="3499656" y="633722"/>
          <a:ext cx="764448" cy="1162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9793"/>
              </a:lnTo>
              <a:lnTo>
                <a:pt x="764448" y="1029793"/>
              </a:lnTo>
              <a:lnTo>
                <a:pt x="764448" y="11624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86F20E-A773-CC48-B2DB-A6D740AD7C06}">
      <dsp:nvSpPr>
        <dsp:cNvPr id="0" name=""/>
        <dsp:cNvSpPr/>
      </dsp:nvSpPr>
      <dsp:spPr>
        <a:xfrm>
          <a:off x="2221460" y="2427964"/>
          <a:ext cx="189532" cy="1478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354"/>
              </a:lnTo>
              <a:lnTo>
                <a:pt x="189532" y="147835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5D4518-277A-E64B-BA33-F912366F8201}">
      <dsp:nvSpPr>
        <dsp:cNvPr id="0" name=""/>
        <dsp:cNvSpPr/>
      </dsp:nvSpPr>
      <dsp:spPr>
        <a:xfrm>
          <a:off x="2221460" y="2427964"/>
          <a:ext cx="189532" cy="58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233"/>
              </a:lnTo>
              <a:lnTo>
                <a:pt x="189532" y="58123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C44D8-E511-224C-AB9D-8A3ED223A909}">
      <dsp:nvSpPr>
        <dsp:cNvPr id="0" name=""/>
        <dsp:cNvSpPr/>
      </dsp:nvSpPr>
      <dsp:spPr>
        <a:xfrm>
          <a:off x="2726881" y="633722"/>
          <a:ext cx="772775" cy="1162466"/>
        </a:xfrm>
        <a:custGeom>
          <a:avLst/>
          <a:gdLst/>
          <a:ahLst/>
          <a:cxnLst/>
          <a:rect l="0" t="0" r="0" b="0"/>
          <a:pathLst>
            <a:path>
              <a:moveTo>
                <a:pt x="772775" y="0"/>
              </a:moveTo>
              <a:lnTo>
                <a:pt x="772775" y="1029793"/>
              </a:lnTo>
              <a:lnTo>
                <a:pt x="0" y="1029793"/>
              </a:lnTo>
              <a:lnTo>
                <a:pt x="0" y="11624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E836-B76F-E849-ACE6-33FD598F9349}">
      <dsp:nvSpPr>
        <dsp:cNvPr id="0" name=""/>
        <dsp:cNvSpPr/>
      </dsp:nvSpPr>
      <dsp:spPr>
        <a:xfrm>
          <a:off x="692564" y="2427964"/>
          <a:ext cx="189532" cy="2375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5475"/>
              </a:lnTo>
              <a:lnTo>
                <a:pt x="189532" y="237547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72B8A-E6A3-1745-9DF2-DB839CD3AFC3}">
      <dsp:nvSpPr>
        <dsp:cNvPr id="0" name=""/>
        <dsp:cNvSpPr/>
      </dsp:nvSpPr>
      <dsp:spPr>
        <a:xfrm>
          <a:off x="692564" y="2427964"/>
          <a:ext cx="189532" cy="1478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354"/>
              </a:lnTo>
              <a:lnTo>
                <a:pt x="189532" y="147835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E2C20-BD08-AE44-8043-AC1482EBCEBE}">
      <dsp:nvSpPr>
        <dsp:cNvPr id="0" name=""/>
        <dsp:cNvSpPr/>
      </dsp:nvSpPr>
      <dsp:spPr>
        <a:xfrm>
          <a:off x="692564" y="2427964"/>
          <a:ext cx="189532" cy="58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233"/>
              </a:lnTo>
              <a:lnTo>
                <a:pt x="189532" y="58123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2E052-D45F-534F-AA16-6323B04DE98F}">
      <dsp:nvSpPr>
        <dsp:cNvPr id="0" name=""/>
        <dsp:cNvSpPr/>
      </dsp:nvSpPr>
      <dsp:spPr>
        <a:xfrm>
          <a:off x="1197984" y="633722"/>
          <a:ext cx="2301671" cy="1162466"/>
        </a:xfrm>
        <a:custGeom>
          <a:avLst/>
          <a:gdLst/>
          <a:ahLst/>
          <a:cxnLst/>
          <a:rect l="0" t="0" r="0" b="0"/>
          <a:pathLst>
            <a:path>
              <a:moveTo>
                <a:pt x="2301671" y="0"/>
              </a:moveTo>
              <a:lnTo>
                <a:pt x="2301671" y="1029793"/>
              </a:lnTo>
              <a:lnTo>
                <a:pt x="0" y="1029793"/>
              </a:lnTo>
              <a:lnTo>
                <a:pt x="0" y="11624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7E638-43E0-9245-A1D4-6680675CBB16}">
      <dsp:nvSpPr>
        <dsp:cNvPr id="0" name=""/>
        <dsp:cNvSpPr/>
      </dsp:nvSpPr>
      <dsp:spPr>
        <a:xfrm>
          <a:off x="2867880" y="1947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Healthcare Ltd</a:t>
          </a:r>
        </a:p>
      </dsp:txBody>
      <dsp:txXfrm>
        <a:off x="2867880" y="1947"/>
        <a:ext cx="1263550" cy="631775"/>
      </dsp:txXfrm>
    </dsp:sp>
    <dsp:sp modelId="{D2240BEE-6527-E744-AB40-841C0FFE4CF9}">
      <dsp:nvSpPr>
        <dsp:cNvPr id="0" name=""/>
        <dsp:cNvSpPr/>
      </dsp:nvSpPr>
      <dsp:spPr>
        <a:xfrm>
          <a:off x="566209" y="1796189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United Kingdom</a:t>
          </a:r>
        </a:p>
      </dsp:txBody>
      <dsp:txXfrm>
        <a:off x="566209" y="1796189"/>
        <a:ext cx="1263550" cy="631775"/>
      </dsp:txXfrm>
    </dsp:sp>
    <dsp:sp modelId="{7AC98CC6-0355-A04B-8780-3555803AF715}">
      <dsp:nvSpPr>
        <dsp:cNvPr id="0" name=""/>
        <dsp:cNvSpPr/>
      </dsp:nvSpPr>
      <dsp:spPr>
        <a:xfrm>
          <a:off x="882096" y="2693310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sp:txBody>
      <dsp:txXfrm>
        <a:off x="882096" y="2693310"/>
        <a:ext cx="1263550" cy="631775"/>
      </dsp:txXfrm>
    </dsp:sp>
    <dsp:sp modelId="{B24BBABF-C81F-0645-AFBB-CE7474A70498}">
      <dsp:nvSpPr>
        <dsp:cNvPr id="0" name=""/>
        <dsp:cNvSpPr/>
      </dsp:nvSpPr>
      <dsp:spPr>
        <a:xfrm>
          <a:off x="882096" y="3590431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Retirement Village</a:t>
          </a:r>
        </a:p>
      </dsp:txBody>
      <dsp:txXfrm>
        <a:off x="882096" y="3590431"/>
        <a:ext cx="1263550" cy="631775"/>
      </dsp:txXfrm>
    </dsp:sp>
    <dsp:sp modelId="{E57D4C9C-1B39-3647-A301-5F13A668E379}">
      <dsp:nvSpPr>
        <dsp:cNvPr id="0" name=""/>
        <dsp:cNvSpPr/>
      </dsp:nvSpPr>
      <dsp:spPr>
        <a:xfrm>
          <a:off x="882096" y="4487552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Sterlization Hubs</a:t>
          </a:r>
        </a:p>
      </dsp:txBody>
      <dsp:txXfrm>
        <a:off x="882096" y="4487552"/>
        <a:ext cx="1263550" cy="631775"/>
      </dsp:txXfrm>
    </dsp:sp>
    <dsp:sp modelId="{A076874C-B5BB-B94F-9B22-432BE304E93F}">
      <dsp:nvSpPr>
        <dsp:cNvPr id="0" name=""/>
        <dsp:cNvSpPr/>
      </dsp:nvSpPr>
      <dsp:spPr>
        <a:xfrm>
          <a:off x="2095105" y="1796189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Sime Darby (Asia Pacific)</a:t>
          </a:r>
        </a:p>
      </dsp:txBody>
      <dsp:txXfrm>
        <a:off x="2095105" y="1796189"/>
        <a:ext cx="1263550" cy="631775"/>
      </dsp:txXfrm>
    </dsp:sp>
    <dsp:sp modelId="{3E0D698F-BB13-D143-BED5-9A0417B7B591}">
      <dsp:nvSpPr>
        <dsp:cNvPr id="0" name=""/>
        <dsp:cNvSpPr/>
      </dsp:nvSpPr>
      <dsp:spPr>
        <a:xfrm>
          <a:off x="2410993" y="2693310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sp:txBody>
      <dsp:txXfrm>
        <a:off x="2410993" y="2693310"/>
        <a:ext cx="1263550" cy="631775"/>
      </dsp:txXfrm>
    </dsp:sp>
    <dsp:sp modelId="{91B00F03-E286-834A-86B1-E4ECF04231FF}">
      <dsp:nvSpPr>
        <dsp:cNvPr id="0" name=""/>
        <dsp:cNvSpPr/>
      </dsp:nvSpPr>
      <dsp:spPr>
        <a:xfrm>
          <a:off x="2410993" y="3590431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Nursing College</a:t>
          </a:r>
        </a:p>
      </dsp:txBody>
      <dsp:txXfrm>
        <a:off x="2410993" y="3590431"/>
        <a:ext cx="1263550" cy="631775"/>
      </dsp:txXfrm>
    </dsp:sp>
    <dsp:sp modelId="{4E305C64-837D-5946-B095-4ADF6AD7B506}">
      <dsp:nvSpPr>
        <dsp:cNvPr id="0" name=""/>
        <dsp:cNvSpPr/>
      </dsp:nvSpPr>
      <dsp:spPr>
        <a:xfrm>
          <a:off x="3624002" y="1796189"/>
          <a:ext cx="1280204" cy="8971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</a:t>
          </a:r>
          <a:r>
            <a:rPr lang="en-A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Générale de Santé (France &amp; Scandinavian countries)</a:t>
          </a:r>
        </a:p>
      </dsp:txBody>
      <dsp:txXfrm>
        <a:off x="3624002" y="1796189"/>
        <a:ext cx="1280204" cy="897121"/>
      </dsp:txXfrm>
    </dsp:sp>
    <dsp:sp modelId="{EA8D91C8-6860-6149-AD7D-FB69942742D1}">
      <dsp:nvSpPr>
        <dsp:cNvPr id="0" name=""/>
        <dsp:cNvSpPr/>
      </dsp:nvSpPr>
      <dsp:spPr>
        <a:xfrm>
          <a:off x="3944053" y="2958655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sp:txBody>
      <dsp:txXfrm>
        <a:off x="3944053" y="2958655"/>
        <a:ext cx="1263550" cy="631775"/>
      </dsp:txXfrm>
    </dsp:sp>
    <dsp:sp modelId="{E4D0C0F0-3EA2-1344-B004-F2E22664B956}">
      <dsp:nvSpPr>
        <dsp:cNvPr id="0" name=""/>
        <dsp:cNvSpPr/>
      </dsp:nvSpPr>
      <dsp:spPr>
        <a:xfrm>
          <a:off x="3944053" y="3855777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Healthcare Transport Business</a:t>
          </a:r>
        </a:p>
      </dsp:txBody>
      <dsp:txXfrm>
        <a:off x="3944053" y="3855777"/>
        <a:ext cx="1263550" cy="631775"/>
      </dsp:txXfrm>
    </dsp:sp>
    <dsp:sp modelId="{5A8173E7-A768-724D-9799-49568F9C0651}">
      <dsp:nvSpPr>
        <dsp:cNvPr id="0" name=""/>
        <dsp:cNvSpPr/>
      </dsp:nvSpPr>
      <dsp:spPr>
        <a:xfrm>
          <a:off x="5169552" y="1796189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Australia</a:t>
          </a:r>
        </a:p>
      </dsp:txBody>
      <dsp:txXfrm>
        <a:off x="5169552" y="1796189"/>
        <a:ext cx="1263550" cy="631775"/>
      </dsp:txXfrm>
    </dsp:sp>
    <dsp:sp modelId="{1DC850E5-8D1C-854C-BAFF-557345FA8770}">
      <dsp:nvSpPr>
        <dsp:cNvPr id="0" name=""/>
        <dsp:cNvSpPr/>
      </dsp:nvSpPr>
      <dsp:spPr>
        <a:xfrm>
          <a:off x="5485439" y="2693310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Pharmacy</a:t>
          </a:r>
        </a:p>
      </dsp:txBody>
      <dsp:txXfrm>
        <a:off x="5485439" y="2693310"/>
        <a:ext cx="1263550" cy="631775"/>
      </dsp:txXfrm>
    </dsp:sp>
    <dsp:sp modelId="{D508E94C-1877-484A-9814-E272CBB7F28A}">
      <dsp:nvSpPr>
        <dsp:cNvPr id="0" name=""/>
        <dsp:cNvSpPr/>
      </dsp:nvSpPr>
      <dsp:spPr>
        <a:xfrm>
          <a:off x="5485439" y="3590431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sp:txBody>
      <dsp:txXfrm>
        <a:off x="5485439" y="3590431"/>
        <a:ext cx="1263550" cy="631775"/>
      </dsp:txXfrm>
    </dsp:sp>
    <dsp:sp modelId="{E5BCDFD7-C1AA-CE41-88E2-9A0E5D68D771}">
      <dsp:nvSpPr>
        <dsp:cNvPr id="0" name=""/>
        <dsp:cNvSpPr/>
      </dsp:nvSpPr>
      <dsp:spPr>
        <a:xfrm>
          <a:off x="2060446" y="824032"/>
          <a:ext cx="1329053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480 facilities in 11 countries </a:t>
          </a:r>
        </a:p>
      </dsp:txBody>
      <dsp:txXfrm>
        <a:off x="2060446" y="824032"/>
        <a:ext cx="1329053" cy="631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966FF-8781-2D4C-8C5A-DA4224B397B2}" type="datetimeFigureOut">
              <a:rPr lang="en-US" smtClean="0"/>
              <a:t>5/6/19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DC344-D522-AB43-8093-4DFD8064A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0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A998-623A-9B40-896F-CDDA058827BE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6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F989-75FE-8C4A-8C10-F06542EB5482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7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E9F6-2175-3F43-BCD3-401930395B7C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0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7B437-2A56-D244-AE10-365F5B485ED1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7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94F-4473-B24C-B711-262950592FA7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DA83B-B894-C042-ADE3-ABBD5CF24574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53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DE7C3-C4F1-3044-B2C5-A2ADBC4FB93A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762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BE2F3-F256-784E-A8FF-4DBFF656EA29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8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3E8-F816-F24E-9E3E-3BCF6BDD5FFA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64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B60B-5629-1345-BF59-9B39E94F7F9F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3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0EA2-9833-0A4D-A1FA-06CFD604F39F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7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768E92D-8D2F-3546-A584-DB6C05DD2DD7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52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C95599F-04E2-4EB3-B7B1-F11839505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A3424B-A6C4-4A92-A92A-C15AD2B46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552943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205936-3811-A940-8AF5-FE39055F5C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436" y="903628"/>
            <a:ext cx="6068070" cy="3255264"/>
          </a:xfrm>
        </p:spPr>
        <p:txBody>
          <a:bodyPr>
            <a:normAutofit/>
          </a:bodyPr>
          <a:lstStyle/>
          <a:p>
            <a:r>
              <a:rPr lang="en-US" dirty="0">
                <a:latin typeface="Britannic Bold" panose="020B0903060703020204" pitchFamily="34" charset="77"/>
              </a:rPr>
              <a:t>Ramsay Health Care Ltd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8152BF-185E-114E-BE9C-2D4C46ABA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617" y="4278828"/>
            <a:ext cx="6037903" cy="1284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FFFF"/>
                </a:solidFill>
              </a:rPr>
              <a:t>PLT 4- Wednesday 10am class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FFFF"/>
                </a:solidFill>
              </a:rPr>
              <a:t>Chloe Verbeek &amp; Pooja Sivakumar</a:t>
            </a:r>
          </a:p>
        </p:txBody>
      </p:sp>
      <p:pic>
        <p:nvPicPr>
          <p:cNvPr id="8" name="Graphic 7" descr="Doctor">
            <a:extLst>
              <a:ext uri="{FF2B5EF4-FFF2-40B4-BE49-F238E27FC236}">
                <a16:creationId xmlns:a16="http://schemas.microsoft.com/office/drawing/2014/main" id="{79685B82-0A16-476A-AB96-B0D35DA7B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7574" y="1695799"/>
            <a:ext cx="3458249" cy="345824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31AF00D-C29F-4E02-BE6B-B14648715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76A736-8281-EB4C-9BCE-2BF0785DD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377" y="84474"/>
            <a:ext cx="1915996" cy="107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42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D614-EC9D-D54C-B3BB-4FA4F9A0A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sz="4000" dirty="0"/>
              <a:t>Ramsay expands its operations globally after establishing its core activities in Australia</a:t>
            </a:r>
            <a:endParaRPr lang="en-US" sz="4000" dirty="0">
              <a:latin typeface="Britannic Bold" panose="020B0903060703020204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6EB79-BF39-8541-B6CE-9457D0332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333210-DF83-014F-91E7-BCF1BB2CC0A5}"/>
              </a:ext>
            </a:extLst>
          </p:cNvPr>
          <p:cNvSpPr txBox="1"/>
          <p:nvPr/>
        </p:nvSpPr>
        <p:spPr>
          <a:xfrm>
            <a:off x="424070" y="6135757"/>
            <a:ext cx="11463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Geographic scope of Ramsay Healthcare expands globally, and diversifies its service range while specializing in existing markets.  </a:t>
            </a:r>
          </a:p>
        </p:txBody>
      </p:sp>
      <p:graphicFrame>
        <p:nvGraphicFramePr>
          <p:cNvPr id="20" name="Content Placeholder 19">
            <a:extLst>
              <a:ext uri="{FF2B5EF4-FFF2-40B4-BE49-F238E27FC236}">
                <a16:creationId xmlns:a16="http://schemas.microsoft.com/office/drawing/2014/main" id="{8F96E2A0-AA36-DA41-AA60-7526D19316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FC3C610-B1CD-D04B-A409-E08A842CA7E6}"/>
              </a:ext>
            </a:extLst>
          </p:cNvPr>
          <p:cNvSpPr/>
          <p:nvPr/>
        </p:nvSpPr>
        <p:spPr>
          <a:xfrm>
            <a:off x="7418070" y="2514600"/>
            <a:ext cx="3531870" cy="29489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58CF8C-4FC1-064C-A6E2-4271DE6F0787}"/>
              </a:ext>
            </a:extLst>
          </p:cNvPr>
          <p:cNvSpPr txBox="1"/>
          <p:nvPr/>
        </p:nvSpPr>
        <p:spPr>
          <a:xfrm>
            <a:off x="6023610" y="418827"/>
            <a:ext cx="2788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1: Geographic scope </a:t>
            </a:r>
          </a:p>
        </p:txBody>
      </p:sp>
    </p:spTree>
    <p:extLst>
      <p:ext uri="{BB962C8B-B14F-4D97-AF65-F5344CB8AC3E}">
        <p14:creationId xmlns:p14="http://schemas.microsoft.com/office/powerpoint/2010/main" val="181795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61F5A-AF66-554D-A4F6-1185EBA0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Determines its strategic growth drivers in order to attain market leadership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C7B4E-7133-4841-A766-9ECD9AEE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ABADF01B-42F2-5B45-B00B-DD91146DF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276" y="256401"/>
            <a:ext cx="6367271" cy="2610581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2CF972EC-8F11-6548-B13F-148916BC7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609" y="3145864"/>
            <a:ext cx="6705611" cy="31091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EA0A97-BE1F-A547-B3AB-5245D3F12131}"/>
              </a:ext>
            </a:extLst>
          </p:cNvPr>
          <p:cNvSpPr txBox="1"/>
          <p:nvPr/>
        </p:nvSpPr>
        <p:spPr>
          <a:xfrm>
            <a:off x="457200" y="6255006"/>
            <a:ext cx="11230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Ramsay breaks down it’s goals into strategic pillars, growth drivers and results. Further breaks it down into specific targets and activities that are necessary to create shareholder value. </a:t>
            </a:r>
          </a:p>
        </p:txBody>
      </p:sp>
    </p:spTree>
    <p:extLst>
      <p:ext uri="{BB962C8B-B14F-4D97-AF65-F5344CB8AC3E}">
        <p14:creationId xmlns:p14="http://schemas.microsoft.com/office/powerpoint/2010/main" val="857962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06EF-B561-CB44-88C1-771E4984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Digitalization of operations- Ramsay focuses on change management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45E004-27D8-FB4B-8674-06108DB8F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DC766CA-2434-2743-B391-3E77E73E1B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4"/>
          <a:stretch/>
        </p:blipFill>
        <p:spPr>
          <a:xfrm>
            <a:off x="3463481" y="-44341"/>
            <a:ext cx="6273533" cy="3392556"/>
          </a:xfrm>
          <a:prstGeom prst="rect">
            <a:avLst/>
          </a:prstGeom>
        </p:spPr>
      </p:pic>
      <p:pic>
        <p:nvPicPr>
          <p:cNvPr id="7" name="Picture 6" descr="A screenshot of a sign&#10;&#10;Description automatically generated">
            <a:extLst>
              <a:ext uri="{FF2B5EF4-FFF2-40B4-BE49-F238E27FC236}">
                <a16:creationId xmlns:a16="http://schemas.microsoft.com/office/drawing/2014/main" id="{8A73131A-CE3E-F642-AC1A-775120B9DB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261"/>
          <a:stretch/>
        </p:blipFill>
        <p:spPr>
          <a:xfrm>
            <a:off x="5509450" y="3348215"/>
            <a:ext cx="6429631" cy="3098306"/>
          </a:xfrm>
          <a:prstGeom prst="rect">
            <a:avLst/>
          </a:prstGeom>
        </p:spPr>
      </p:pic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4323F827-87B8-9D46-8120-5210A2E378DB}"/>
              </a:ext>
            </a:extLst>
          </p:cNvPr>
          <p:cNvCxnSpPr>
            <a:cxnSpLocks/>
            <a:endCxn id="7" idx="1"/>
          </p:cNvCxnSpPr>
          <p:nvPr/>
        </p:nvCxnSpPr>
        <p:spPr>
          <a:xfrm rot="16200000" flipH="1">
            <a:off x="4432659" y="3820577"/>
            <a:ext cx="1387582" cy="76600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BDB901B-60CF-A543-98E3-176D05438DAB}"/>
              </a:ext>
            </a:extLst>
          </p:cNvPr>
          <p:cNvSpPr txBox="1"/>
          <p:nvPr/>
        </p:nvSpPr>
        <p:spPr>
          <a:xfrm>
            <a:off x="3780349" y="4897368"/>
            <a:ext cx="1626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Achieved through e-health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928F17-7857-3F48-A93D-98E30FAA765F}"/>
              </a:ext>
            </a:extLst>
          </p:cNvPr>
          <p:cNvSpPr txBox="1"/>
          <p:nvPr/>
        </p:nvSpPr>
        <p:spPr>
          <a:xfrm>
            <a:off x="765810" y="6240780"/>
            <a:ext cx="1009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 of many means of service delivery, Ramsay chooses to provide service at different time and place in order to emphasize patient convenience. </a:t>
            </a:r>
          </a:p>
        </p:txBody>
      </p:sp>
    </p:spTree>
    <p:extLst>
      <p:ext uri="{BB962C8B-B14F-4D97-AF65-F5344CB8AC3E}">
        <p14:creationId xmlns:p14="http://schemas.microsoft.com/office/powerpoint/2010/main" val="2458262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6E696C-8CC1-C24D-9CCA-CCA39A87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96E748C-2A48-C645-A699-CE38E0670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4774425"/>
              </p:ext>
            </p:extLst>
          </p:nvPr>
        </p:nvGraphicFramePr>
        <p:xfrm>
          <a:off x="204470" y="664785"/>
          <a:ext cx="5891530" cy="2595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45B2957-9B96-F842-8ADD-728798CB38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0335429"/>
              </p:ext>
            </p:extLst>
          </p:nvPr>
        </p:nvGraphicFramePr>
        <p:xfrm>
          <a:off x="204470" y="3347432"/>
          <a:ext cx="5891530" cy="2845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2A21B8B-C758-8246-913A-1D16304EA915}"/>
              </a:ext>
            </a:extLst>
          </p:cNvPr>
          <p:cNvSpPr txBox="1"/>
          <p:nvPr/>
        </p:nvSpPr>
        <p:spPr>
          <a:xfrm>
            <a:off x="2182827" y="136525"/>
            <a:ext cx="8837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RAMSAY’S CORPORATE FINANCIAL PERFORMANCE OVER PAST 5 YEARS STEADILY INCREASES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71562AE-AACE-4C7A-8C07-B743E60C5E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9182494"/>
              </p:ext>
            </p:extLst>
          </p:nvPr>
        </p:nvGraphicFramePr>
        <p:xfrm>
          <a:off x="6414234" y="3434836"/>
          <a:ext cx="5750828" cy="276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17FF316-C76C-499A-87F9-1484F45810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7386689"/>
              </p:ext>
            </p:extLst>
          </p:nvPr>
        </p:nvGraphicFramePr>
        <p:xfrm>
          <a:off x="6414234" y="583217"/>
          <a:ext cx="5750828" cy="276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281776E-368D-9548-9749-68D470A517E5}"/>
              </a:ext>
            </a:extLst>
          </p:cNvPr>
          <p:cNvSpPr txBox="1"/>
          <p:nvPr/>
        </p:nvSpPr>
        <p:spPr>
          <a:xfrm>
            <a:off x="445770" y="6356350"/>
            <a:ext cx="1095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      Ramsay’s financial performance steadily increases, making it a profitable business for its shareholders.  </a:t>
            </a:r>
          </a:p>
        </p:txBody>
      </p:sp>
    </p:spTree>
    <p:extLst>
      <p:ext uri="{BB962C8B-B14F-4D97-AF65-F5344CB8AC3E}">
        <p14:creationId xmlns:p14="http://schemas.microsoft.com/office/powerpoint/2010/main" val="207797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7A5A0-8A3F-6C42-B769-B6D76E9E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Entrance into new markets while retaining its market leader position in </a:t>
            </a:r>
            <a:r>
              <a:rPr lang="en-US" dirty="0" err="1"/>
              <a:t>RGdS</a:t>
            </a:r>
            <a:r>
              <a:rPr lang="en-US" dirty="0"/>
              <a:t> and Australia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F34F5-F8A0-494B-A9EB-70F3226B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D416E-FD4B-984A-8C1E-551FFBFC6E5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277" y="1"/>
            <a:ext cx="7579568" cy="3429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E0AA462-1453-8A4B-8206-BD7A8D6A643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4"/>
          <a:stretch/>
        </p:blipFill>
        <p:spPr>
          <a:xfrm>
            <a:off x="3658276" y="3424428"/>
            <a:ext cx="7579568" cy="2931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07DB16-02D5-5A41-9608-8A0FF4E4F1C6}"/>
              </a:ext>
            </a:extLst>
          </p:cNvPr>
          <p:cNvSpPr txBox="1"/>
          <p:nvPr/>
        </p:nvSpPr>
        <p:spPr>
          <a:xfrm>
            <a:off x="26938" y="6237558"/>
            <a:ext cx="11674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Growth in Asia Pacific region and growth in medicine, surgery and obstetrics has been positive and indicates potential for future specialization. Follow-up care and rehabilitation area has future growth opportunities for Ramsay to invest. </a:t>
            </a:r>
          </a:p>
        </p:txBody>
      </p:sp>
    </p:spTree>
    <p:extLst>
      <p:ext uri="{BB962C8B-B14F-4D97-AF65-F5344CB8AC3E}">
        <p14:creationId xmlns:p14="http://schemas.microsoft.com/office/powerpoint/2010/main" val="650155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F2BEA-54CA-7446-A380-D17D866A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Ramsay’s dynamic capabilities and resources aids in gaining competitive advantage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5CD92CF1-B770-A847-AE02-EBF54006B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226" y="202914"/>
            <a:ext cx="6646331" cy="615343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5DAD2-0D5B-6640-BD71-D5617D38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F4E5A0-D8B1-6F43-8B5D-C5B795276618}"/>
              </a:ext>
            </a:extLst>
          </p:cNvPr>
          <p:cNvSpPr txBox="1"/>
          <p:nvPr/>
        </p:nvSpPr>
        <p:spPr>
          <a:xfrm>
            <a:off x="677186" y="6224199"/>
            <a:ext cx="110385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/>
              <a:t>Ramsay’s ability to innovate, acquire and exploit resources and capabilities to its optimum is key to maintaining their competitive advantage and preserving their market leader positions.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05368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346</Words>
  <Application>Microsoft Macintosh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Britannic Bold</vt:lpstr>
      <vt:lpstr>Calibri</vt:lpstr>
      <vt:lpstr>Corbel</vt:lpstr>
      <vt:lpstr>Times New Roman</vt:lpstr>
      <vt:lpstr>Wingdings 2</vt:lpstr>
      <vt:lpstr>Frame</vt:lpstr>
      <vt:lpstr>Ramsay Health Care Ltd</vt:lpstr>
      <vt:lpstr>Ramsay expands its operations globally after establishing its core activities in Australia</vt:lpstr>
      <vt:lpstr>Determines its strategic growth drivers in order to attain market leadership  </vt:lpstr>
      <vt:lpstr>Digitalization of operations- Ramsay focuses on change management  </vt:lpstr>
      <vt:lpstr>PowerPoint Presentation</vt:lpstr>
      <vt:lpstr>Entrance into new markets while retaining its market leader position in RGdS and Australia</vt:lpstr>
      <vt:lpstr>Ramsay’s dynamic capabilities and resources aids in gaining competitive advantage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Ramsay Health Care Ltd</dc:title>
  <dc:creator>Poojitha Sivakumar</dc:creator>
  <cp:lastModifiedBy>Poojitha Sivakumar</cp:lastModifiedBy>
  <cp:revision>10</cp:revision>
  <dcterms:created xsi:type="dcterms:W3CDTF">2019-05-06T03:11:24Z</dcterms:created>
  <dcterms:modified xsi:type="dcterms:W3CDTF">2019-05-06T05:10:40Z</dcterms:modified>
</cp:coreProperties>
</file>