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7288"/>
  </p:normalViewPr>
  <p:slideViewPr>
    <p:cSldViewPr snapToGrid="0" snapToObjects="1">
      <p:cViewPr varScale="1">
        <p:scale>
          <a:sx n="97" d="100"/>
          <a:sy n="97" d="100"/>
        </p:scale>
        <p:origin x="11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417EA2-67DF-B941-B101-BABC85E1A5A8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BEE3622-4CCD-3B4E-974C-0D22C1CB33A6}">
      <dgm:prSet/>
      <dgm:spPr/>
      <dgm:t>
        <a:bodyPr/>
        <a:lstStyle/>
        <a:p>
          <a:r>
            <a:rPr lang="en-US" b="0" i="0" dirty="0"/>
            <a:t>ACCOUNTING SYSTEMS</a:t>
          </a:r>
          <a:endParaRPr lang="en-AU" dirty="0"/>
        </a:p>
      </dgm:t>
    </dgm:pt>
    <dgm:pt modelId="{D60938AF-EEF5-4447-A453-4949AD920698}" type="parTrans" cxnId="{4AF22889-1433-A940-BE2F-226C768D4A3B}">
      <dgm:prSet/>
      <dgm:spPr/>
      <dgm:t>
        <a:bodyPr/>
        <a:lstStyle/>
        <a:p>
          <a:endParaRPr lang="en-GB"/>
        </a:p>
      </dgm:t>
    </dgm:pt>
    <dgm:pt modelId="{B0E17180-21AF-7C48-BCBB-5126EC8277EA}" type="sibTrans" cxnId="{4AF22889-1433-A940-BE2F-226C768D4A3B}">
      <dgm:prSet/>
      <dgm:spPr/>
      <dgm:t>
        <a:bodyPr/>
        <a:lstStyle/>
        <a:p>
          <a:endParaRPr lang="en-GB"/>
        </a:p>
      </dgm:t>
    </dgm:pt>
    <dgm:pt modelId="{F98C31E0-6181-A74F-A2FD-984505CF1562}">
      <dgm:prSet/>
      <dgm:spPr/>
      <dgm:t>
        <a:bodyPr/>
        <a:lstStyle/>
        <a:p>
          <a:r>
            <a:rPr lang="en-AU" dirty="0"/>
            <a:t>ECONOMIC ASPECTS</a:t>
          </a:r>
        </a:p>
      </dgm:t>
    </dgm:pt>
    <dgm:pt modelId="{288C17EB-3D91-BA4C-81AA-FFFE795BBF24}" type="parTrans" cxnId="{01553106-A2C6-B248-BA72-28823BE0DF45}">
      <dgm:prSet/>
      <dgm:spPr/>
      <dgm:t>
        <a:bodyPr/>
        <a:lstStyle/>
        <a:p>
          <a:endParaRPr lang="en-GB"/>
        </a:p>
      </dgm:t>
    </dgm:pt>
    <dgm:pt modelId="{7349F031-73FA-0C4B-86A1-DA8C5EA30AA2}" type="sibTrans" cxnId="{01553106-A2C6-B248-BA72-28823BE0DF45}">
      <dgm:prSet/>
      <dgm:spPr/>
      <dgm:t>
        <a:bodyPr/>
        <a:lstStyle/>
        <a:p>
          <a:endParaRPr lang="en-GB"/>
        </a:p>
      </dgm:t>
    </dgm:pt>
    <dgm:pt modelId="{79C8E78E-B607-4943-BE91-CD0268047310}">
      <dgm:prSet/>
      <dgm:spPr/>
      <dgm:t>
        <a:bodyPr/>
        <a:lstStyle/>
        <a:p>
          <a:r>
            <a:rPr lang="en-AU" dirty="0"/>
            <a:t>IMPACTS QUALITY OF OTHER ASPECTS</a:t>
          </a:r>
        </a:p>
      </dgm:t>
    </dgm:pt>
    <dgm:pt modelId="{58C69C74-AE51-4343-9093-04570E259DFD}" type="parTrans" cxnId="{2D7FE216-9737-BF4A-B6F6-CE48CABCC857}">
      <dgm:prSet/>
      <dgm:spPr/>
      <dgm:t>
        <a:bodyPr/>
        <a:lstStyle/>
        <a:p>
          <a:endParaRPr lang="en-GB"/>
        </a:p>
      </dgm:t>
    </dgm:pt>
    <dgm:pt modelId="{7A29781C-3CE1-7546-A5A1-7BCAA706F399}" type="sibTrans" cxnId="{2D7FE216-9737-BF4A-B6F6-CE48CABCC857}">
      <dgm:prSet/>
      <dgm:spPr/>
      <dgm:t>
        <a:bodyPr/>
        <a:lstStyle/>
        <a:p>
          <a:endParaRPr lang="en-GB"/>
        </a:p>
      </dgm:t>
    </dgm:pt>
    <dgm:pt modelId="{A8817E22-565E-E34C-9399-F7DF1C9B4DFC}" type="pres">
      <dgm:prSet presAssocID="{08417EA2-67DF-B941-B101-BABC85E1A5A8}" presName="outerComposite" presStyleCnt="0">
        <dgm:presLayoutVars>
          <dgm:chMax val="5"/>
          <dgm:dir/>
          <dgm:resizeHandles val="exact"/>
        </dgm:presLayoutVars>
      </dgm:prSet>
      <dgm:spPr/>
    </dgm:pt>
    <dgm:pt modelId="{FB5BCD4A-FC4E-D845-BD73-30A484F3D3C8}" type="pres">
      <dgm:prSet presAssocID="{08417EA2-67DF-B941-B101-BABC85E1A5A8}" presName="dummyMaxCanvas" presStyleCnt="0">
        <dgm:presLayoutVars/>
      </dgm:prSet>
      <dgm:spPr/>
    </dgm:pt>
    <dgm:pt modelId="{60BD16DA-7A3B-184D-99EA-52BB295198F1}" type="pres">
      <dgm:prSet presAssocID="{08417EA2-67DF-B941-B101-BABC85E1A5A8}" presName="ThreeNodes_1" presStyleLbl="node1" presStyleIdx="0" presStyleCnt="3">
        <dgm:presLayoutVars>
          <dgm:bulletEnabled val="1"/>
        </dgm:presLayoutVars>
      </dgm:prSet>
      <dgm:spPr/>
    </dgm:pt>
    <dgm:pt modelId="{FC730B08-0985-D847-B26C-56B252E82462}" type="pres">
      <dgm:prSet presAssocID="{08417EA2-67DF-B941-B101-BABC85E1A5A8}" presName="ThreeNodes_2" presStyleLbl="node1" presStyleIdx="1" presStyleCnt="3">
        <dgm:presLayoutVars>
          <dgm:bulletEnabled val="1"/>
        </dgm:presLayoutVars>
      </dgm:prSet>
      <dgm:spPr/>
    </dgm:pt>
    <dgm:pt modelId="{F82504DE-04F6-CF45-9D56-15982989F54C}" type="pres">
      <dgm:prSet presAssocID="{08417EA2-67DF-B941-B101-BABC85E1A5A8}" presName="ThreeNodes_3" presStyleLbl="node1" presStyleIdx="2" presStyleCnt="3">
        <dgm:presLayoutVars>
          <dgm:bulletEnabled val="1"/>
        </dgm:presLayoutVars>
      </dgm:prSet>
      <dgm:spPr/>
    </dgm:pt>
    <dgm:pt modelId="{B643D406-5BB2-FC46-B037-E68D5B81730E}" type="pres">
      <dgm:prSet presAssocID="{08417EA2-67DF-B941-B101-BABC85E1A5A8}" presName="ThreeConn_1-2" presStyleLbl="fgAccFollowNode1" presStyleIdx="0" presStyleCnt="2">
        <dgm:presLayoutVars>
          <dgm:bulletEnabled val="1"/>
        </dgm:presLayoutVars>
      </dgm:prSet>
      <dgm:spPr/>
    </dgm:pt>
    <dgm:pt modelId="{EB8DFBCD-DA3B-B941-8BDA-B848004330D3}" type="pres">
      <dgm:prSet presAssocID="{08417EA2-67DF-B941-B101-BABC85E1A5A8}" presName="ThreeConn_2-3" presStyleLbl="fgAccFollowNode1" presStyleIdx="1" presStyleCnt="2">
        <dgm:presLayoutVars>
          <dgm:bulletEnabled val="1"/>
        </dgm:presLayoutVars>
      </dgm:prSet>
      <dgm:spPr/>
    </dgm:pt>
    <dgm:pt modelId="{43E1E423-4D82-784A-A2AE-DC951DC5A35F}" type="pres">
      <dgm:prSet presAssocID="{08417EA2-67DF-B941-B101-BABC85E1A5A8}" presName="ThreeNodes_1_text" presStyleLbl="node1" presStyleIdx="2" presStyleCnt="3">
        <dgm:presLayoutVars>
          <dgm:bulletEnabled val="1"/>
        </dgm:presLayoutVars>
      </dgm:prSet>
      <dgm:spPr/>
    </dgm:pt>
    <dgm:pt modelId="{669ACDF6-FC11-3745-BC22-8287C3F9844C}" type="pres">
      <dgm:prSet presAssocID="{08417EA2-67DF-B941-B101-BABC85E1A5A8}" presName="ThreeNodes_2_text" presStyleLbl="node1" presStyleIdx="2" presStyleCnt="3">
        <dgm:presLayoutVars>
          <dgm:bulletEnabled val="1"/>
        </dgm:presLayoutVars>
      </dgm:prSet>
      <dgm:spPr/>
    </dgm:pt>
    <dgm:pt modelId="{FE647C88-B056-E642-8764-FC3B6C7B0BCC}" type="pres">
      <dgm:prSet presAssocID="{08417EA2-67DF-B941-B101-BABC85E1A5A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1553106-A2C6-B248-BA72-28823BE0DF45}" srcId="{08417EA2-67DF-B941-B101-BABC85E1A5A8}" destId="{F98C31E0-6181-A74F-A2FD-984505CF1562}" srcOrd="1" destOrd="0" parTransId="{288C17EB-3D91-BA4C-81AA-FFFE795BBF24}" sibTransId="{7349F031-73FA-0C4B-86A1-DA8C5EA30AA2}"/>
    <dgm:cxn modelId="{2D7FE216-9737-BF4A-B6F6-CE48CABCC857}" srcId="{08417EA2-67DF-B941-B101-BABC85E1A5A8}" destId="{79C8E78E-B607-4943-BE91-CD0268047310}" srcOrd="2" destOrd="0" parTransId="{58C69C74-AE51-4343-9093-04570E259DFD}" sibTransId="{7A29781C-3CE1-7546-A5A1-7BCAA706F399}"/>
    <dgm:cxn modelId="{44D82F23-9457-7F41-B046-F19A23508407}" type="presOf" srcId="{B0E17180-21AF-7C48-BCBB-5126EC8277EA}" destId="{B643D406-5BB2-FC46-B037-E68D5B81730E}" srcOrd="0" destOrd="0" presId="urn:microsoft.com/office/officeart/2005/8/layout/vProcess5"/>
    <dgm:cxn modelId="{A2BC4232-495E-DC4A-823A-CA8F25CB2C42}" type="presOf" srcId="{2BEE3622-4CCD-3B4E-974C-0D22C1CB33A6}" destId="{43E1E423-4D82-784A-A2AE-DC951DC5A35F}" srcOrd="1" destOrd="0" presId="urn:microsoft.com/office/officeart/2005/8/layout/vProcess5"/>
    <dgm:cxn modelId="{7F6ABA3D-426B-1242-A29C-599BA9244AFF}" type="presOf" srcId="{F98C31E0-6181-A74F-A2FD-984505CF1562}" destId="{669ACDF6-FC11-3745-BC22-8287C3F9844C}" srcOrd="1" destOrd="0" presId="urn:microsoft.com/office/officeart/2005/8/layout/vProcess5"/>
    <dgm:cxn modelId="{2EB4A946-E11C-8743-B31B-CE902FA02580}" type="presOf" srcId="{7349F031-73FA-0C4B-86A1-DA8C5EA30AA2}" destId="{EB8DFBCD-DA3B-B941-8BDA-B848004330D3}" srcOrd="0" destOrd="0" presId="urn:microsoft.com/office/officeart/2005/8/layout/vProcess5"/>
    <dgm:cxn modelId="{7E395656-548B-AC49-B5CE-765421B657EC}" type="presOf" srcId="{2BEE3622-4CCD-3B4E-974C-0D22C1CB33A6}" destId="{60BD16DA-7A3B-184D-99EA-52BB295198F1}" srcOrd="0" destOrd="0" presId="urn:microsoft.com/office/officeart/2005/8/layout/vProcess5"/>
    <dgm:cxn modelId="{C23A1C57-ABA8-524A-9B30-9A5687CC9053}" type="presOf" srcId="{79C8E78E-B607-4943-BE91-CD0268047310}" destId="{F82504DE-04F6-CF45-9D56-15982989F54C}" srcOrd="0" destOrd="0" presId="urn:microsoft.com/office/officeart/2005/8/layout/vProcess5"/>
    <dgm:cxn modelId="{4AF22889-1433-A940-BE2F-226C768D4A3B}" srcId="{08417EA2-67DF-B941-B101-BABC85E1A5A8}" destId="{2BEE3622-4CCD-3B4E-974C-0D22C1CB33A6}" srcOrd="0" destOrd="0" parTransId="{D60938AF-EEF5-4447-A453-4949AD920698}" sibTransId="{B0E17180-21AF-7C48-BCBB-5126EC8277EA}"/>
    <dgm:cxn modelId="{7DFEE18F-EF4F-D24B-B09D-C4EB734CE099}" type="presOf" srcId="{F98C31E0-6181-A74F-A2FD-984505CF1562}" destId="{FC730B08-0985-D847-B26C-56B252E82462}" srcOrd="0" destOrd="0" presId="urn:microsoft.com/office/officeart/2005/8/layout/vProcess5"/>
    <dgm:cxn modelId="{C1DA33D0-EBFB-F44F-ABA6-355B22D67DC9}" type="presOf" srcId="{08417EA2-67DF-B941-B101-BABC85E1A5A8}" destId="{A8817E22-565E-E34C-9399-F7DF1C9B4DFC}" srcOrd="0" destOrd="0" presId="urn:microsoft.com/office/officeart/2005/8/layout/vProcess5"/>
    <dgm:cxn modelId="{53531ADA-D346-8E47-8CAE-A7BD22FCE5B9}" type="presOf" srcId="{79C8E78E-B607-4943-BE91-CD0268047310}" destId="{FE647C88-B056-E642-8764-FC3B6C7B0BCC}" srcOrd="1" destOrd="0" presId="urn:microsoft.com/office/officeart/2005/8/layout/vProcess5"/>
    <dgm:cxn modelId="{7ECB3B49-9C09-C740-9E5C-79B6797013BC}" type="presParOf" srcId="{A8817E22-565E-E34C-9399-F7DF1C9B4DFC}" destId="{FB5BCD4A-FC4E-D845-BD73-30A484F3D3C8}" srcOrd="0" destOrd="0" presId="urn:microsoft.com/office/officeart/2005/8/layout/vProcess5"/>
    <dgm:cxn modelId="{9039341B-94CE-F84C-B9D3-77EDAEC88FC1}" type="presParOf" srcId="{A8817E22-565E-E34C-9399-F7DF1C9B4DFC}" destId="{60BD16DA-7A3B-184D-99EA-52BB295198F1}" srcOrd="1" destOrd="0" presId="urn:microsoft.com/office/officeart/2005/8/layout/vProcess5"/>
    <dgm:cxn modelId="{6457A04D-3E7B-B442-82C5-A3ABE50B023D}" type="presParOf" srcId="{A8817E22-565E-E34C-9399-F7DF1C9B4DFC}" destId="{FC730B08-0985-D847-B26C-56B252E82462}" srcOrd="2" destOrd="0" presId="urn:microsoft.com/office/officeart/2005/8/layout/vProcess5"/>
    <dgm:cxn modelId="{D33046EB-03FA-DC4E-871E-508331C0CE64}" type="presParOf" srcId="{A8817E22-565E-E34C-9399-F7DF1C9B4DFC}" destId="{F82504DE-04F6-CF45-9D56-15982989F54C}" srcOrd="3" destOrd="0" presId="urn:microsoft.com/office/officeart/2005/8/layout/vProcess5"/>
    <dgm:cxn modelId="{94B686E2-13A4-5744-AB38-42084448F841}" type="presParOf" srcId="{A8817E22-565E-E34C-9399-F7DF1C9B4DFC}" destId="{B643D406-5BB2-FC46-B037-E68D5B81730E}" srcOrd="4" destOrd="0" presId="urn:microsoft.com/office/officeart/2005/8/layout/vProcess5"/>
    <dgm:cxn modelId="{95934067-AD30-2C4C-9829-7971F216EB5F}" type="presParOf" srcId="{A8817E22-565E-E34C-9399-F7DF1C9B4DFC}" destId="{EB8DFBCD-DA3B-B941-8BDA-B848004330D3}" srcOrd="5" destOrd="0" presId="urn:microsoft.com/office/officeart/2005/8/layout/vProcess5"/>
    <dgm:cxn modelId="{05C2953E-4DA4-D847-BD10-0DD6B815123D}" type="presParOf" srcId="{A8817E22-565E-E34C-9399-F7DF1C9B4DFC}" destId="{43E1E423-4D82-784A-A2AE-DC951DC5A35F}" srcOrd="6" destOrd="0" presId="urn:microsoft.com/office/officeart/2005/8/layout/vProcess5"/>
    <dgm:cxn modelId="{E112A728-CD96-B94D-BA28-B4336616B7A9}" type="presParOf" srcId="{A8817E22-565E-E34C-9399-F7DF1C9B4DFC}" destId="{669ACDF6-FC11-3745-BC22-8287C3F9844C}" srcOrd="7" destOrd="0" presId="urn:microsoft.com/office/officeart/2005/8/layout/vProcess5"/>
    <dgm:cxn modelId="{FD755BCE-54D5-9243-B4E9-5014E7A4EEA4}" type="presParOf" srcId="{A8817E22-565E-E34C-9399-F7DF1C9B4DFC}" destId="{FE647C88-B056-E642-8764-FC3B6C7B0BC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D16DA-7A3B-184D-99EA-52BB295198F1}">
      <dsp:nvSpPr>
        <dsp:cNvPr id="0" name=""/>
        <dsp:cNvSpPr/>
      </dsp:nvSpPr>
      <dsp:spPr>
        <a:xfrm>
          <a:off x="0" y="0"/>
          <a:ext cx="4717803" cy="10351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/>
            <a:t>ACCOUNTING SYSTEMS</a:t>
          </a:r>
          <a:endParaRPr lang="en-AU" sz="2800" kern="1200" dirty="0"/>
        </a:p>
      </dsp:txBody>
      <dsp:txXfrm>
        <a:off x="30319" y="30319"/>
        <a:ext cx="3600760" cy="974545"/>
      </dsp:txXfrm>
    </dsp:sp>
    <dsp:sp modelId="{FC730B08-0985-D847-B26C-56B252E82462}">
      <dsp:nvSpPr>
        <dsp:cNvPr id="0" name=""/>
        <dsp:cNvSpPr/>
      </dsp:nvSpPr>
      <dsp:spPr>
        <a:xfrm>
          <a:off x="416276" y="1207714"/>
          <a:ext cx="4717803" cy="10351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ECONOMIC ASPECTS</a:t>
          </a:r>
        </a:p>
      </dsp:txBody>
      <dsp:txXfrm>
        <a:off x="446595" y="1238033"/>
        <a:ext cx="3568019" cy="974545"/>
      </dsp:txXfrm>
    </dsp:sp>
    <dsp:sp modelId="{F82504DE-04F6-CF45-9D56-15982989F54C}">
      <dsp:nvSpPr>
        <dsp:cNvPr id="0" name=""/>
        <dsp:cNvSpPr/>
      </dsp:nvSpPr>
      <dsp:spPr>
        <a:xfrm>
          <a:off x="832553" y="2415429"/>
          <a:ext cx="4717803" cy="10351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IMPACTS QUALITY OF OTHER ASPECTS</a:t>
          </a:r>
        </a:p>
      </dsp:txBody>
      <dsp:txXfrm>
        <a:off x="862872" y="2445748"/>
        <a:ext cx="3568019" cy="974545"/>
      </dsp:txXfrm>
    </dsp:sp>
    <dsp:sp modelId="{B643D406-5BB2-FC46-B037-E68D5B81730E}">
      <dsp:nvSpPr>
        <dsp:cNvPr id="0" name=""/>
        <dsp:cNvSpPr/>
      </dsp:nvSpPr>
      <dsp:spPr>
        <a:xfrm>
          <a:off x="4044933" y="785014"/>
          <a:ext cx="672869" cy="67286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200" kern="1200"/>
        </a:p>
      </dsp:txBody>
      <dsp:txXfrm>
        <a:off x="4196329" y="785014"/>
        <a:ext cx="370077" cy="506334"/>
      </dsp:txXfrm>
    </dsp:sp>
    <dsp:sp modelId="{EB8DFBCD-DA3B-B941-8BDA-B848004330D3}">
      <dsp:nvSpPr>
        <dsp:cNvPr id="0" name=""/>
        <dsp:cNvSpPr/>
      </dsp:nvSpPr>
      <dsp:spPr>
        <a:xfrm>
          <a:off x="4461210" y="1985827"/>
          <a:ext cx="672869" cy="67286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200" kern="1200"/>
        </a:p>
      </dsp:txBody>
      <dsp:txXfrm>
        <a:off x="4612606" y="1985827"/>
        <a:ext cx="370077" cy="506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5670A-CE7D-FF41-B522-8DF64CBB1A0C}" type="datetimeFigureOut">
              <a:rPr lang="en-US" smtClean="0"/>
              <a:t>4/1/20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9727A-AE91-614A-A4AD-C4A1F9337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37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highlight>
                  <a:srgbClr val="FFFF00"/>
                </a:highlight>
                <a:latin typeface="Britannic Bold" panose="020B0903060703020204" pitchFamily="34" charset="77"/>
              </a:rPr>
              <a:t>ACCOUNTING SYSTEMS SHAPE REALITY OF CORPORATE CULTURE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39727A-AE91-614A-A4AD-C4A1F9337E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38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tiff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.jpg"/><Relationship Id="rId10" Type="http://schemas.microsoft.com/office/2007/relationships/diagramDrawing" Target="../diagrams/drawing1.xml"/><Relationship Id="rId4" Type="http://schemas.openxmlformats.org/officeDocument/2006/relationships/image" Target="../media/image3.tiff"/><Relationship Id="rId9" Type="http://schemas.openxmlformats.org/officeDocument/2006/relationships/diagramColors" Target="../diagrams/colors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B54E0-281A-004E-A8AA-5D78F88192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TASK 2- Summarize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DD8518-9167-8040-9D8A-12B561229E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Accounting and corporate culture</a:t>
            </a:r>
          </a:p>
          <a:p>
            <a:r>
              <a:rPr lang="en-US" sz="2400" dirty="0">
                <a:highlight>
                  <a:srgbClr val="FFFF00"/>
                </a:highlight>
                <a:latin typeface="Britannic Bold" panose="020B0903060703020204" pitchFamily="34" charset="77"/>
              </a:rPr>
              <a:t>ACCOUNTING SYSTEMS SHAPE REALITY OF CORPORATE CULTURE</a:t>
            </a:r>
          </a:p>
        </p:txBody>
      </p:sp>
    </p:spTree>
    <p:extLst>
      <p:ext uri="{BB962C8B-B14F-4D97-AF65-F5344CB8AC3E}">
        <p14:creationId xmlns:p14="http://schemas.microsoft.com/office/powerpoint/2010/main" val="1020396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42C14A9-3617-46DD-9FC4-ED828A7D3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9AB0109-1C89-41F0-9EDF-3DE017BE3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7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19E5CB6C-D5A1-44AB-BAD0-E76C67ED2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93B4E9-B1E8-504D-A668-6C0C2067F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398" y="481109"/>
            <a:ext cx="3747227" cy="24919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46A5B7-9C5F-234C-B54C-5CB3F9766E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77" r="15734"/>
          <a:stretch/>
        </p:blipFill>
        <p:spPr>
          <a:xfrm>
            <a:off x="7722096" y="3138486"/>
            <a:ext cx="3577831" cy="249190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5A16967-5C32-4A48-9F02-4F0228AC8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2D078B-EF20-4DB1-AA1B-87F212C56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1A1FF74-7F59-C746-9A3C-D162D09DF7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5630666"/>
              </p:ext>
            </p:extLst>
          </p:nvPr>
        </p:nvGraphicFramePr>
        <p:xfrm>
          <a:off x="1451579" y="2015732"/>
          <a:ext cx="5550357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4DADD7C2-7FD0-BB4B-BBAA-646F26B92403}"/>
              </a:ext>
            </a:extLst>
          </p:cNvPr>
          <p:cNvSpPr/>
          <p:nvPr/>
        </p:nvSpPr>
        <p:spPr>
          <a:xfrm>
            <a:off x="1451579" y="894995"/>
            <a:ext cx="3302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99359004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32</Words>
  <Application>Microsoft Macintosh PowerPoint</Application>
  <PresentationFormat>Widescreen</PresentationFormat>
  <Paragraphs>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Britannic Bold</vt:lpstr>
      <vt:lpstr>Calibri</vt:lpstr>
      <vt:lpstr>Gill Sans MT</vt:lpstr>
      <vt:lpstr>Gallery</vt:lpstr>
      <vt:lpstr>TASK 2- Summarize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2- Summarize</dc:title>
  <dc:creator>Poojitha Sivakumar</dc:creator>
  <cp:lastModifiedBy>Poojitha Sivakumar</cp:lastModifiedBy>
  <cp:revision>2</cp:revision>
  <dcterms:created xsi:type="dcterms:W3CDTF">2020-04-01T02:49:31Z</dcterms:created>
  <dcterms:modified xsi:type="dcterms:W3CDTF">2020-04-01T03:05:43Z</dcterms:modified>
</cp:coreProperties>
</file>