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8" r:id="rId1"/>
  </p:sldMasterIdLst>
  <p:sldIdLst>
    <p:sldId id="256" r:id="rId2"/>
    <p:sldId id="258" r:id="rId3"/>
    <p:sldId id="257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4" autoAdjust="0"/>
    <p:restoredTop sz="94687" autoAdjust="0"/>
  </p:normalViewPr>
  <p:slideViewPr>
    <p:cSldViewPr snapToGrid="0" snapToObjects="1">
      <p:cViewPr varScale="1">
        <p:scale>
          <a:sx n="105" d="100"/>
          <a:sy n="105" d="100"/>
        </p:scale>
        <p:origin x="-53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199" y="1295400"/>
            <a:ext cx="8228013" cy="1927225"/>
          </a:xfrm>
        </p:spPr>
        <p:txBody>
          <a:bodyPr tIns="0" bIns="0" anchor="b" anchorCtr="0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199" y="3307976"/>
            <a:ext cx="8228013" cy="1066800"/>
          </a:xfrm>
        </p:spPr>
        <p:txBody>
          <a:bodyPr tIns="0" bIns="0"/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8/3/18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7E049-B585-4EE6-96C0-EEB30EAA14F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8/3/18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36694"/>
            <a:ext cx="6400800" cy="1362075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399" y="3609695"/>
            <a:ext cx="5181601" cy="1500187"/>
          </a:xfrm>
        </p:spPr>
        <p:txBody>
          <a:bodyPr anchor="t" anchorCtr="0"/>
          <a:lstStyle>
            <a:lvl1pPr marL="0" indent="0" algn="r">
              <a:spcBef>
                <a:spcPts val="300"/>
              </a:spcBef>
              <a:buNone/>
              <a:defRPr sz="18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t>8/3/18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238999" y="6356350"/>
            <a:ext cx="144621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4C7E049-B585-4EE6-96C0-EEB30EAA14F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292818" y="5804647"/>
            <a:ext cx="367088" cy="67710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sz="4400">
                <a:solidFill>
                  <a:schemeClr val="accent1"/>
                </a:solidFill>
                <a:latin typeface="Wingdings" pitchFamily="2" charset="2"/>
              </a:rPr>
              <a:t>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4753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tabLst/>
              <a:defRPr sz="1600"/>
            </a:lvl6pPr>
            <a:lvl7pPr marL="2173288" indent="-227013">
              <a:tabLst/>
              <a:defRPr sz="1600"/>
            </a:lvl7pPr>
            <a:lvl8pPr marL="2398713" indent="-227013">
              <a:tabLst/>
              <a:defRPr sz="1600"/>
            </a:lvl8pPr>
            <a:lvl9pPr marL="2625725" indent="-227013">
              <a:tabLst/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8/3/18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1578" y="2232211"/>
            <a:ext cx="3767328" cy="762000"/>
          </a:xfrm>
        </p:spPr>
        <p:txBody>
          <a:bodyPr anchor="b">
            <a:noAutofit/>
          </a:bodyPr>
          <a:lstStyle>
            <a:lvl1pPr marL="0" indent="0" algn="ctr">
              <a:lnSpc>
                <a:spcPts val="2600"/>
              </a:lnSpc>
              <a:spcBef>
                <a:spcPts val="0"/>
              </a:spcBef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1578" y="3160059"/>
            <a:ext cx="3767328" cy="2891491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8/3/18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2784475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8/3/18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762000" y="4497070"/>
            <a:ext cx="7656512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8/3/18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740664" y="2784475"/>
            <a:ext cx="3767328" cy="32527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>
              <a:defRPr sz="1600"/>
            </a:lvl6pPr>
            <a:lvl7pPr marL="2173288" indent="-234950">
              <a:defRPr sz="1600"/>
            </a:lvl7pPr>
            <a:lvl8pPr marL="2398713" indent="-234950">
              <a:defRPr sz="1600"/>
            </a:lvl8pPr>
            <a:lvl9pPr marL="2625725" indent="-234950"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36008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8/3/18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4636008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739775" y="2784475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739775" y="4497070"/>
            <a:ext cx="3767328" cy="1554480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73288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25725" indent="-234950" algn="l" defTabSz="914400" rtl="0" eaLnBrk="1" latinLnBrk="0" hangingPunct="1">
              <a:spcBef>
                <a:spcPct val="20000"/>
              </a:spcBef>
              <a:buSzPct val="90000"/>
              <a:buFont typeface="Wingdings" pitchFamily="2" charset="2"/>
              <a:buChar char=""/>
              <a:defRPr lang="en-US" sz="16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8/3/18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8/3/18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81001"/>
            <a:ext cx="3509683" cy="2209800"/>
          </a:xfrm>
        </p:spPr>
        <p:txBody>
          <a:bodyPr anchor="b"/>
          <a:lstStyle>
            <a:lvl1pPr algn="l">
              <a:defRPr sz="4400" b="0"/>
            </a:lvl1pPr>
          </a:lstStyle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0" y="273050"/>
            <a:ext cx="3657600" cy="585311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1946275" indent="-227013">
              <a:defRPr sz="1600"/>
            </a:lvl6pPr>
            <a:lvl7pPr marL="2173288" indent="-227013">
              <a:defRPr sz="1600"/>
            </a:lvl7pPr>
            <a:lvl8pPr marL="2398713" indent="-227013">
              <a:defRPr sz="1600"/>
            </a:lvl8pPr>
            <a:lvl9pPr marL="2625725" indent="-227013"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649071"/>
            <a:ext cx="3509683" cy="3388192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t>8/3/18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t>8/3/18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28600" y="1143000"/>
            <a:ext cx="4267200" cy="4267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AU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1425" y="381001"/>
            <a:ext cx="3635375" cy="2209800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51425" y="2649070"/>
            <a:ext cx="3635375" cy="3505667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79BC7E7-EA8E-4DA7-915E-CC098D9BADCB}" type="datetimeFigureOut">
              <a:rPr lang="en-US" smtClean="0"/>
              <a:t>8/3/18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90600" y="2590800"/>
            <a:ext cx="3505200" cy="3505200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AU" smtClean="0"/>
              <a:t>Drag picture to placeholder or click icon to add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2479675" y="1260475"/>
            <a:ext cx="1254125" cy="12541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AU" smtClean="0"/>
              <a:t>Drag picture to placeholder or click icon to add</a:t>
            </a:r>
            <a:endParaRPr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69875" y="762000"/>
            <a:ext cx="2092325" cy="2092325"/>
          </a:xfrm>
          <a:prstGeom prst="ellipse">
            <a:avLst/>
          </a:prstGeom>
          <a:ln w="28575">
            <a:solidFill>
              <a:schemeClr val="accent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AU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568388"/>
            <a:ext cx="8228013" cy="3468875"/>
          </a:xfrm>
        </p:spPr>
        <p:txBody>
          <a:bodyPr vert="eaVert"/>
          <a:lstStyle>
            <a:lvl5pPr>
              <a:defRPr/>
            </a:lvl5pPr>
            <a:lvl6pPr marL="1719072">
              <a:defRPr/>
            </a:lvl6pPr>
            <a:lvl7pPr marL="1719072">
              <a:defRPr/>
            </a:lvl7pPr>
            <a:lvl8pPr marL="1719072">
              <a:defRPr/>
            </a:lvl8pPr>
            <a:lvl9pPr marL="1719072">
              <a:defRPr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8/3/18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274638"/>
            <a:ext cx="1524000" cy="5851525"/>
          </a:xfrm>
        </p:spPr>
        <p:txBody>
          <a:bodyPr vert="eaVert" anchor="t" anchorCtr="0"/>
          <a:lstStyle/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16859"/>
            <a:ext cx="6019800" cy="561564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8/3/18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BC7E7-EA8E-4DA7-915E-CC098D9BADCB}" type="datetimeFigureOut">
              <a:rPr lang="en-US" smtClean="0"/>
              <a:t>8/3/18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4514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AU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9775" y="2770094"/>
            <a:ext cx="7662864" cy="3267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79BC7E7-EA8E-4DA7-915E-CC098D9BADCB}" type="datetimeFigureOut">
              <a:rPr lang="en-US" smtClean="0"/>
              <a:t>8/3/18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89613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05300" y="6356350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F2F5E10-5301-4EE6-90D2-A6C4A3F62BE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  <p:sldLayoutId id="2147483792" r:id="rId14"/>
    <p:sldLayoutId id="2147483793" r:id="rId15"/>
    <p:sldLayoutId id="2147483794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SzPct val="90000"/>
        <a:buFont typeface="Wingdings" pitchFamily="2" charset="2"/>
        <a:buChar char="S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SzPct val="90000"/>
        <a:buFont typeface="Wingdings" pitchFamily="2" charset="2"/>
        <a:buChar char="S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90000"/>
        <a:buFont typeface="Wingdings" pitchFamily="2" charset="2"/>
        <a:buChar char="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Wingdings" pitchFamily="2" charset="2"/>
        <a:buChar char="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Fantasy presentation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By- </a:t>
            </a:r>
            <a:r>
              <a:rPr lang="en-US" dirty="0" err="1" smtClean="0"/>
              <a:t>Bhagya</a:t>
            </a:r>
            <a:r>
              <a:rPr lang="en-US" dirty="0" smtClean="0"/>
              <a:t>, Pooja, Karen, Alice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172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B-PAK Laser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Lighter with Laser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52435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82597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Genesis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Genesis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Genesis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00000"/>
                <a:greenMod val="110000"/>
              </a:schemeClr>
            </a:gs>
            <a:gs pos="75000">
              <a:schemeClr val="phClr">
                <a:tint val="40000"/>
                <a:satMod val="150000"/>
                <a:redMod val="100000"/>
                <a:blueMod val="100000"/>
              </a:schemeClr>
            </a:gs>
            <a:gs pos="100000">
              <a:schemeClr val="phClr">
                <a:tint val="60000"/>
                <a:satMod val="120000"/>
                <a:redMod val="100000"/>
                <a:blueMod val="100000"/>
              </a:schemeClr>
            </a:gs>
          </a:gsLst>
          <a:path path="circle">
            <a:fillToRect l="25000" t="25000" r="5000" b="5000"/>
          </a:path>
        </a:gradFill>
        <a:gradFill rotWithShape="1">
          <a:gsLst>
            <a:gs pos="0">
              <a:schemeClr val="phClr">
                <a:tint val="50000"/>
                <a:shade val="100000"/>
                <a:alpha val="100000"/>
                <a:satMod val="150000"/>
              </a:schemeClr>
            </a:gs>
            <a:gs pos="40000">
              <a:schemeClr val="phClr">
                <a:tint val="70000"/>
                <a:shade val="100000"/>
                <a:alpha val="100000"/>
                <a:satMod val="150000"/>
              </a:schemeClr>
            </a:gs>
            <a:gs pos="100000">
              <a:schemeClr val="phClr">
                <a:shade val="90000"/>
                <a:satMod val="11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50800" dir="11400000" sx="102000" sy="101000" algn="tl" rotWithShape="0">
              <a:srgbClr val="000000">
                <a:alpha val="35000"/>
              </a:srgbClr>
            </a:outerShdw>
          </a:effectLst>
          <a:scene3d>
            <a:camera prst="perspectiveFront" fov="4800000"/>
            <a:lightRig rig="morning" dir="tl"/>
          </a:scene3d>
          <a:sp3d prstMaterial="softmetal">
            <a:bevelT w="0" h="0"/>
          </a:sp3d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reflection blurRad="101600" stA="40000" endPos="50000" dist="63500" dir="5400000" fadeDir="7200000" sy="-100000" kx="300000" rotWithShape="0"/>
          </a:effectLst>
          <a:scene3d>
            <a:camera prst="orthographicFront">
              <a:rot lat="0" lon="0" rev="0"/>
            </a:camera>
            <a:lightRig rig="chilly" dir="tr">
              <a:rot lat="0" lon="0" rev="1200000"/>
            </a:lightRig>
          </a:scene3d>
          <a:sp3d prstMaterial="plastic">
            <a:bevelT w="0" h="0"/>
          </a:sp3d>
        </a:effectStyle>
      </a:effectStyleLst>
      <a:bgFillStyleLst>
        <a:blipFill rotWithShape="1">
          <a:blip xmlns:r="http://schemas.openxmlformats.org/officeDocument/2006/relationships" r:embed="rId1"/>
          <a:stretch/>
        </a:blipFill>
        <a:blipFill rotWithShape="1">
          <a:blip xmlns:r="http://schemas.openxmlformats.org/officeDocument/2006/relationships" r:embed="rId2"/>
          <a:stretch/>
        </a:blipFill>
        <a:blipFill rotWithShape="1">
          <a:blip xmlns:r="http://schemas.openxmlformats.org/officeDocument/2006/relationships" r:embed="rId3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Genesis.thmx</Template>
  <TotalTime>26</TotalTime>
  <Words>18</Words>
  <Application>Microsoft Macintosh PowerPoint</Application>
  <PresentationFormat>On-screen Show (4:3)</PresentationFormat>
  <Paragraphs>4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Genesis</vt:lpstr>
      <vt:lpstr>Fantasy presentation </vt:lpstr>
      <vt:lpstr>B-PAK Laser 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Fantasy presentation </dc:title>
  <dc:creator>pskum</dc:creator>
  <cp:lastModifiedBy>pskum</cp:lastModifiedBy>
  <cp:revision>1</cp:revision>
  <dcterms:created xsi:type="dcterms:W3CDTF">2018-03-08T01:35:43Z</dcterms:created>
  <dcterms:modified xsi:type="dcterms:W3CDTF">2018-03-08T02:02:05Z</dcterms:modified>
</cp:coreProperties>
</file>