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10" r:id="rId1"/>
  </p:sldMasterIdLst>
  <p:notesMasterIdLst>
    <p:notesMasterId r:id="rId17"/>
  </p:notesMasterIdLst>
  <p:sldIdLst>
    <p:sldId id="269" r:id="rId2"/>
    <p:sldId id="270" r:id="rId3"/>
    <p:sldId id="271" r:id="rId4"/>
    <p:sldId id="256" r:id="rId5"/>
    <p:sldId id="257" r:id="rId6"/>
    <p:sldId id="258" r:id="rId7"/>
    <p:sldId id="262" r:id="rId8"/>
    <p:sldId id="259" r:id="rId9"/>
    <p:sldId id="272" r:id="rId10"/>
    <p:sldId id="264" r:id="rId11"/>
    <p:sldId id="273" r:id="rId12"/>
    <p:sldId id="268" r:id="rId13"/>
    <p:sldId id="267" r:id="rId14"/>
    <p:sldId id="265" r:id="rId15"/>
    <p:sldId id="261"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91"/>
    <p:restoredTop sz="86831"/>
  </p:normalViewPr>
  <p:slideViewPr>
    <p:cSldViewPr snapToGrid="0" snapToObjects="1">
      <p:cViewPr>
        <p:scale>
          <a:sx n="90" d="100"/>
          <a:sy n="90" d="100"/>
        </p:scale>
        <p:origin x="1784" y="3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ata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4" Type="http://schemas.openxmlformats.org/officeDocument/2006/relationships/image" Target="../media/image21.svg"/></Relationships>
</file>

<file path=ppt/diagrams/_rels/drawing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11.png"/><Relationship Id="rId7" Type="http://schemas.openxmlformats.org/officeDocument/2006/relationships/image" Target="../media/image13.png"/><Relationship Id="rId2" Type="http://schemas.openxmlformats.org/officeDocument/2006/relationships/image" Target="../media/image3.svg"/><Relationship Id="rId1" Type="http://schemas.openxmlformats.org/officeDocument/2006/relationships/image" Target="../media/image10.png"/><Relationship Id="rId6" Type="http://schemas.openxmlformats.org/officeDocument/2006/relationships/image" Target="../media/image7.svg"/><Relationship Id="rId5" Type="http://schemas.openxmlformats.org/officeDocument/2006/relationships/image" Target="../media/image12.png"/><Relationship Id="rId4" Type="http://schemas.openxmlformats.org/officeDocument/2006/relationships/image" Target="../media/image5.svg"/></Relationships>
</file>

<file path=ppt/diagrams/_rels/drawing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9.svg"/><Relationship Id="rId1" Type="http://schemas.openxmlformats.org/officeDocument/2006/relationships/image" Target="../media/image22.png"/><Relationship Id="rId4" Type="http://schemas.openxmlformats.org/officeDocument/2006/relationships/image" Target="../media/image21.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AE2C8EC-2734-4D3C-A7A7-774AD772FEF3}"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DFB0ED4F-6005-4A3F-BEE6-514E515B5F98}">
      <dgm:prSet/>
      <dgm:spPr/>
      <dgm:t>
        <a:bodyPr/>
        <a:lstStyle/>
        <a:p>
          <a:r>
            <a:rPr lang="en-US" b="0" i="0"/>
            <a:t>Being Empathetic</a:t>
          </a:r>
          <a:endParaRPr lang="en-US"/>
        </a:p>
      </dgm:t>
    </dgm:pt>
    <dgm:pt modelId="{07A5175E-8852-4898-91F1-6679D3432CD0}" type="parTrans" cxnId="{97FF7CAD-5A88-480C-86C3-8008B7D071B7}">
      <dgm:prSet/>
      <dgm:spPr/>
      <dgm:t>
        <a:bodyPr/>
        <a:lstStyle/>
        <a:p>
          <a:endParaRPr lang="en-US"/>
        </a:p>
      </dgm:t>
    </dgm:pt>
    <dgm:pt modelId="{3C96BB16-91B7-49E3-AC3B-03962192F7A8}" type="sibTrans" cxnId="{97FF7CAD-5A88-480C-86C3-8008B7D071B7}">
      <dgm:prSet/>
      <dgm:spPr/>
      <dgm:t>
        <a:bodyPr/>
        <a:lstStyle/>
        <a:p>
          <a:endParaRPr lang="en-US"/>
        </a:p>
      </dgm:t>
    </dgm:pt>
    <dgm:pt modelId="{0E4CE844-8C4A-442E-8139-47AEDC732FFC}">
      <dgm:prSet/>
      <dgm:spPr/>
      <dgm:t>
        <a:bodyPr/>
        <a:lstStyle/>
        <a:p>
          <a:r>
            <a:rPr lang="en-US" b="0" i="0"/>
            <a:t>Having a growth mindset</a:t>
          </a:r>
          <a:endParaRPr lang="en-US"/>
        </a:p>
      </dgm:t>
    </dgm:pt>
    <dgm:pt modelId="{5B4720C3-D085-4C6E-97B8-42B2BA585CE1}" type="parTrans" cxnId="{6D1F86B1-3A81-45E8-B636-961FE47594D3}">
      <dgm:prSet/>
      <dgm:spPr/>
      <dgm:t>
        <a:bodyPr/>
        <a:lstStyle/>
        <a:p>
          <a:endParaRPr lang="en-US"/>
        </a:p>
      </dgm:t>
    </dgm:pt>
    <dgm:pt modelId="{0A61C522-C30C-4E3C-9951-50EE2B7FC421}" type="sibTrans" cxnId="{6D1F86B1-3A81-45E8-B636-961FE47594D3}">
      <dgm:prSet/>
      <dgm:spPr/>
      <dgm:t>
        <a:bodyPr/>
        <a:lstStyle/>
        <a:p>
          <a:endParaRPr lang="en-US"/>
        </a:p>
      </dgm:t>
    </dgm:pt>
    <dgm:pt modelId="{F3185C95-864F-4AF8-B686-AF181172023B}">
      <dgm:prSet/>
      <dgm:spPr/>
      <dgm:t>
        <a:bodyPr/>
        <a:lstStyle/>
        <a:p>
          <a:r>
            <a:rPr lang="en-US" b="0" i="0"/>
            <a:t>Willing to continuously learn and improvise </a:t>
          </a:r>
          <a:endParaRPr lang="en-US"/>
        </a:p>
      </dgm:t>
    </dgm:pt>
    <dgm:pt modelId="{60816155-CE3E-43AA-97BB-0D992EBD8630}" type="parTrans" cxnId="{1FA3C0FD-1305-4C67-B1B9-4DFECE90CF75}">
      <dgm:prSet/>
      <dgm:spPr/>
      <dgm:t>
        <a:bodyPr/>
        <a:lstStyle/>
        <a:p>
          <a:endParaRPr lang="en-US"/>
        </a:p>
      </dgm:t>
    </dgm:pt>
    <dgm:pt modelId="{8673B64D-FB16-413C-A3C6-1FDFAF2C46A9}" type="sibTrans" cxnId="{1FA3C0FD-1305-4C67-B1B9-4DFECE90CF75}">
      <dgm:prSet/>
      <dgm:spPr/>
      <dgm:t>
        <a:bodyPr/>
        <a:lstStyle/>
        <a:p>
          <a:endParaRPr lang="en-US"/>
        </a:p>
      </dgm:t>
    </dgm:pt>
    <dgm:pt modelId="{AD4FBED9-D8F9-4A4D-8C4C-7FF45E07BDA4}">
      <dgm:prSet/>
      <dgm:spPr/>
      <dgm:t>
        <a:bodyPr/>
        <a:lstStyle/>
        <a:p>
          <a:r>
            <a:rPr lang="en-US" b="0" i="0"/>
            <a:t>Has a strong belief in themselves and their students</a:t>
          </a:r>
          <a:endParaRPr lang="en-US"/>
        </a:p>
      </dgm:t>
    </dgm:pt>
    <dgm:pt modelId="{B613A679-0D6E-43DD-9D71-D1E6BC2151DF}" type="parTrans" cxnId="{80A3F5A2-D78B-4350-8CF5-68B571F2953C}">
      <dgm:prSet/>
      <dgm:spPr/>
      <dgm:t>
        <a:bodyPr/>
        <a:lstStyle/>
        <a:p>
          <a:endParaRPr lang="en-US"/>
        </a:p>
      </dgm:t>
    </dgm:pt>
    <dgm:pt modelId="{364D22A8-1464-4780-8867-E75FDA02BE5A}" type="sibTrans" cxnId="{80A3F5A2-D78B-4350-8CF5-68B571F2953C}">
      <dgm:prSet/>
      <dgm:spPr/>
      <dgm:t>
        <a:bodyPr/>
        <a:lstStyle/>
        <a:p>
          <a:endParaRPr lang="en-US"/>
        </a:p>
      </dgm:t>
    </dgm:pt>
    <dgm:pt modelId="{23B7EAA3-AA70-46BC-A943-32ED1C88FDAF}" type="pres">
      <dgm:prSet presAssocID="{AAE2C8EC-2734-4D3C-A7A7-774AD772FEF3}" presName="root" presStyleCnt="0">
        <dgm:presLayoutVars>
          <dgm:dir/>
          <dgm:resizeHandles val="exact"/>
        </dgm:presLayoutVars>
      </dgm:prSet>
      <dgm:spPr/>
    </dgm:pt>
    <dgm:pt modelId="{D32FDC1E-8435-42D6-8E82-192AFFBC6C24}" type="pres">
      <dgm:prSet presAssocID="{DFB0ED4F-6005-4A3F-BEE6-514E515B5F98}" presName="compNode" presStyleCnt="0"/>
      <dgm:spPr/>
    </dgm:pt>
    <dgm:pt modelId="{AEE9DEE3-600F-4976-85C9-7287A74C1AFA}" type="pres">
      <dgm:prSet presAssocID="{DFB0ED4F-6005-4A3F-BEE6-514E515B5F98}" presName="bgRect" presStyleLbl="bgShp" presStyleIdx="0" presStyleCnt="4"/>
      <dgm:spPr/>
    </dgm:pt>
    <dgm:pt modelId="{5988EBDB-A959-4821-9B6A-14DF73D4B234}" type="pres">
      <dgm:prSet presAssocID="{DFB0ED4F-6005-4A3F-BEE6-514E515B5F98}"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lth"/>
        </a:ext>
      </dgm:extLst>
    </dgm:pt>
    <dgm:pt modelId="{75451074-EECA-469E-804F-508985669433}" type="pres">
      <dgm:prSet presAssocID="{DFB0ED4F-6005-4A3F-BEE6-514E515B5F98}" presName="spaceRect" presStyleCnt="0"/>
      <dgm:spPr/>
    </dgm:pt>
    <dgm:pt modelId="{986AA1CE-F5F1-4BEF-8904-89639AEBBDCA}" type="pres">
      <dgm:prSet presAssocID="{DFB0ED4F-6005-4A3F-BEE6-514E515B5F98}" presName="parTx" presStyleLbl="revTx" presStyleIdx="0" presStyleCnt="4">
        <dgm:presLayoutVars>
          <dgm:chMax val="0"/>
          <dgm:chPref val="0"/>
        </dgm:presLayoutVars>
      </dgm:prSet>
      <dgm:spPr/>
    </dgm:pt>
    <dgm:pt modelId="{8AFC160D-8823-4A0D-A5D4-4E5BB33920A4}" type="pres">
      <dgm:prSet presAssocID="{3C96BB16-91B7-49E3-AC3B-03962192F7A8}" presName="sibTrans" presStyleCnt="0"/>
      <dgm:spPr/>
    </dgm:pt>
    <dgm:pt modelId="{F54F9DF1-72A3-4D03-95A8-D7BA234CF035}" type="pres">
      <dgm:prSet presAssocID="{0E4CE844-8C4A-442E-8139-47AEDC732FFC}" presName="compNode" presStyleCnt="0"/>
      <dgm:spPr/>
    </dgm:pt>
    <dgm:pt modelId="{70644394-81E2-49F0-AC58-AECAC32FCB5F}" type="pres">
      <dgm:prSet presAssocID="{0E4CE844-8C4A-442E-8139-47AEDC732FFC}" presName="bgRect" presStyleLbl="bgShp" presStyleIdx="1" presStyleCnt="4"/>
      <dgm:spPr/>
    </dgm:pt>
    <dgm:pt modelId="{1A309EC2-A087-4FA9-ABB4-71F6C99FB405}" type="pres">
      <dgm:prSet presAssocID="{0E4CE844-8C4A-442E-8139-47AEDC732FFC}"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nufacturing"/>
        </a:ext>
      </dgm:extLst>
    </dgm:pt>
    <dgm:pt modelId="{18937D49-C56C-444E-9014-3F54FB33E570}" type="pres">
      <dgm:prSet presAssocID="{0E4CE844-8C4A-442E-8139-47AEDC732FFC}" presName="spaceRect" presStyleCnt="0"/>
      <dgm:spPr/>
    </dgm:pt>
    <dgm:pt modelId="{EEB2C6F0-BA0F-4AB8-9CF4-051C9412793A}" type="pres">
      <dgm:prSet presAssocID="{0E4CE844-8C4A-442E-8139-47AEDC732FFC}" presName="parTx" presStyleLbl="revTx" presStyleIdx="1" presStyleCnt="4">
        <dgm:presLayoutVars>
          <dgm:chMax val="0"/>
          <dgm:chPref val="0"/>
        </dgm:presLayoutVars>
      </dgm:prSet>
      <dgm:spPr/>
    </dgm:pt>
    <dgm:pt modelId="{AF494EBA-1827-4DA8-AA9F-A1BDE05F55C4}" type="pres">
      <dgm:prSet presAssocID="{0A61C522-C30C-4E3C-9951-50EE2B7FC421}" presName="sibTrans" presStyleCnt="0"/>
      <dgm:spPr/>
    </dgm:pt>
    <dgm:pt modelId="{A0A3E4F5-A81C-4DE7-8F74-668D3616B4D5}" type="pres">
      <dgm:prSet presAssocID="{F3185C95-864F-4AF8-B686-AF181172023B}" presName="compNode" presStyleCnt="0"/>
      <dgm:spPr/>
    </dgm:pt>
    <dgm:pt modelId="{40B342CF-06E0-4EE1-9BAE-9CF6C38A10A4}" type="pres">
      <dgm:prSet presAssocID="{F3185C95-864F-4AF8-B686-AF181172023B}" presName="bgRect" presStyleLbl="bgShp" presStyleIdx="2" presStyleCnt="4"/>
      <dgm:spPr/>
    </dgm:pt>
    <dgm:pt modelId="{EED8D309-56BA-43A9-95CE-9F02A7DDD749}" type="pres">
      <dgm:prSet presAssocID="{F3185C95-864F-4AF8-B686-AF181172023B}"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Education"/>
        </a:ext>
      </dgm:extLst>
    </dgm:pt>
    <dgm:pt modelId="{DAFFA0CE-8098-4037-A60B-72B181C630CE}" type="pres">
      <dgm:prSet presAssocID="{F3185C95-864F-4AF8-B686-AF181172023B}" presName="spaceRect" presStyleCnt="0"/>
      <dgm:spPr/>
    </dgm:pt>
    <dgm:pt modelId="{273C342B-A246-4EE1-84D9-B775BA67096D}" type="pres">
      <dgm:prSet presAssocID="{F3185C95-864F-4AF8-B686-AF181172023B}" presName="parTx" presStyleLbl="revTx" presStyleIdx="2" presStyleCnt="4">
        <dgm:presLayoutVars>
          <dgm:chMax val="0"/>
          <dgm:chPref val="0"/>
        </dgm:presLayoutVars>
      </dgm:prSet>
      <dgm:spPr/>
    </dgm:pt>
    <dgm:pt modelId="{0306C363-AC7B-45F1-9306-00B9163AE5DE}" type="pres">
      <dgm:prSet presAssocID="{8673B64D-FB16-413C-A3C6-1FDFAF2C46A9}" presName="sibTrans" presStyleCnt="0"/>
      <dgm:spPr/>
    </dgm:pt>
    <dgm:pt modelId="{162BE61D-50FA-43C2-8A63-9070ADC7F9A2}" type="pres">
      <dgm:prSet presAssocID="{AD4FBED9-D8F9-4A4D-8C4C-7FF45E07BDA4}" presName="compNode" presStyleCnt="0"/>
      <dgm:spPr/>
    </dgm:pt>
    <dgm:pt modelId="{7A95BCAE-6B95-4413-B891-2D9266E9626D}" type="pres">
      <dgm:prSet presAssocID="{AD4FBED9-D8F9-4A4D-8C4C-7FF45E07BDA4}" presName="bgRect" presStyleLbl="bgShp" presStyleIdx="3" presStyleCnt="4"/>
      <dgm:spPr/>
    </dgm:pt>
    <dgm:pt modelId="{117421F8-32B5-4CE5-8AD6-C11ED5E338E5}" type="pres">
      <dgm:prSet presAssocID="{AD4FBED9-D8F9-4A4D-8C4C-7FF45E07BDA4}"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Play"/>
        </a:ext>
      </dgm:extLst>
    </dgm:pt>
    <dgm:pt modelId="{6107F030-C0CD-454B-88B7-E62E9824C575}" type="pres">
      <dgm:prSet presAssocID="{AD4FBED9-D8F9-4A4D-8C4C-7FF45E07BDA4}" presName="spaceRect" presStyleCnt="0"/>
      <dgm:spPr/>
    </dgm:pt>
    <dgm:pt modelId="{2806F2A4-9792-4004-89CE-3B0AF3948419}" type="pres">
      <dgm:prSet presAssocID="{AD4FBED9-D8F9-4A4D-8C4C-7FF45E07BDA4}" presName="parTx" presStyleLbl="revTx" presStyleIdx="3" presStyleCnt="4">
        <dgm:presLayoutVars>
          <dgm:chMax val="0"/>
          <dgm:chPref val="0"/>
        </dgm:presLayoutVars>
      </dgm:prSet>
      <dgm:spPr/>
    </dgm:pt>
  </dgm:ptLst>
  <dgm:cxnLst>
    <dgm:cxn modelId="{BF7DB017-F704-4633-A930-AA63109C978A}" type="presOf" srcId="{AAE2C8EC-2734-4D3C-A7A7-774AD772FEF3}" destId="{23B7EAA3-AA70-46BC-A943-32ED1C88FDAF}" srcOrd="0" destOrd="0" presId="urn:microsoft.com/office/officeart/2018/2/layout/IconVerticalSolidList"/>
    <dgm:cxn modelId="{A5AC5330-1136-4FEE-BD5A-F01FBD53F835}" type="presOf" srcId="{0E4CE844-8C4A-442E-8139-47AEDC732FFC}" destId="{EEB2C6F0-BA0F-4AB8-9CF4-051C9412793A}" srcOrd="0" destOrd="0" presId="urn:microsoft.com/office/officeart/2018/2/layout/IconVerticalSolidList"/>
    <dgm:cxn modelId="{F7CA2354-C3FB-44B9-9163-C3FB4E0D8FA2}" type="presOf" srcId="{DFB0ED4F-6005-4A3F-BEE6-514E515B5F98}" destId="{986AA1CE-F5F1-4BEF-8904-89639AEBBDCA}" srcOrd="0" destOrd="0" presId="urn:microsoft.com/office/officeart/2018/2/layout/IconVerticalSolidList"/>
    <dgm:cxn modelId="{34E0B693-AFC4-4669-A4E0-F341B0C2C48A}" type="presOf" srcId="{AD4FBED9-D8F9-4A4D-8C4C-7FF45E07BDA4}" destId="{2806F2A4-9792-4004-89CE-3B0AF3948419}" srcOrd="0" destOrd="0" presId="urn:microsoft.com/office/officeart/2018/2/layout/IconVerticalSolidList"/>
    <dgm:cxn modelId="{80A3F5A2-D78B-4350-8CF5-68B571F2953C}" srcId="{AAE2C8EC-2734-4D3C-A7A7-774AD772FEF3}" destId="{AD4FBED9-D8F9-4A4D-8C4C-7FF45E07BDA4}" srcOrd="3" destOrd="0" parTransId="{B613A679-0D6E-43DD-9D71-D1E6BC2151DF}" sibTransId="{364D22A8-1464-4780-8867-E75FDA02BE5A}"/>
    <dgm:cxn modelId="{97FF7CAD-5A88-480C-86C3-8008B7D071B7}" srcId="{AAE2C8EC-2734-4D3C-A7A7-774AD772FEF3}" destId="{DFB0ED4F-6005-4A3F-BEE6-514E515B5F98}" srcOrd="0" destOrd="0" parTransId="{07A5175E-8852-4898-91F1-6679D3432CD0}" sibTransId="{3C96BB16-91B7-49E3-AC3B-03962192F7A8}"/>
    <dgm:cxn modelId="{AC0225AE-517C-4793-B725-A3D0CDBE32F6}" type="presOf" srcId="{F3185C95-864F-4AF8-B686-AF181172023B}" destId="{273C342B-A246-4EE1-84D9-B775BA67096D}" srcOrd="0" destOrd="0" presId="urn:microsoft.com/office/officeart/2018/2/layout/IconVerticalSolidList"/>
    <dgm:cxn modelId="{6D1F86B1-3A81-45E8-B636-961FE47594D3}" srcId="{AAE2C8EC-2734-4D3C-A7A7-774AD772FEF3}" destId="{0E4CE844-8C4A-442E-8139-47AEDC732FFC}" srcOrd="1" destOrd="0" parTransId="{5B4720C3-D085-4C6E-97B8-42B2BA585CE1}" sibTransId="{0A61C522-C30C-4E3C-9951-50EE2B7FC421}"/>
    <dgm:cxn modelId="{1FA3C0FD-1305-4C67-B1B9-4DFECE90CF75}" srcId="{AAE2C8EC-2734-4D3C-A7A7-774AD772FEF3}" destId="{F3185C95-864F-4AF8-B686-AF181172023B}" srcOrd="2" destOrd="0" parTransId="{60816155-CE3E-43AA-97BB-0D992EBD8630}" sibTransId="{8673B64D-FB16-413C-A3C6-1FDFAF2C46A9}"/>
    <dgm:cxn modelId="{B58F5B3F-2FE4-4B37-96BB-D1533C758705}" type="presParOf" srcId="{23B7EAA3-AA70-46BC-A943-32ED1C88FDAF}" destId="{D32FDC1E-8435-42D6-8E82-192AFFBC6C24}" srcOrd="0" destOrd="0" presId="urn:microsoft.com/office/officeart/2018/2/layout/IconVerticalSolidList"/>
    <dgm:cxn modelId="{AD7F277B-9C13-4E08-8095-5E0D84797FE9}" type="presParOf" srcId="{D32FDC1E-8435-42D6-8E82-192AFFBC6C24}" destId="{AEE9DEE3-600F-4976-85C9-7287A74C1AFA}" srcOrd="0" destOrd="0" presId="urn:microsoft.com/office/officeart/2018/2/layout/IconVerticalSolidList"/>
    <dgm:cxn modelId="{A96CE043-3B21-490F-B61E-265446876CE1}" type="presParOf" srcId="{D32FDC1E-8435-42D6-8E82-192AFFBC6C24}" destId="{5988EBDB-A959-4821-9B6A-14DF73D4B234}" srcOrd="1" destOrd="0" presId="urn:microsoft.com/office/officeart/2018/2/layout/IconVerticalSolidList"/>
    <dgm:cxn modelId="{A4DE60C3-DD82-406A-A431-7F1CD80941A3}" type="presParOf" srcId="{D32FDC1E-8435-42D6-8E82-192AFFBC6C24}" destId="{75451074-EECA-469E-804F-508985669433}" srcOrd="2" destOrd="0" presId="urn:microsoft.com/office/officeart/2018/2/layout/IconVerticalSolidList"/>
    <dgm:cxn modelId="{845E4404-E29A-4199-A6C2-4B8AFE748C7A}" type="presParOf" srcId="{D32FDC1E-8435-42D6-8E82-192AFFBC6C24}" destId="{986AA1CE-F5F1-4BEF-8904-89639AEBBDCA}" srcOrd="3" destOrd="0" presId="urn:microsoft.com/office/officeart/2018/2/layout/IconVerticalSolidList"/>
    <dgm:cxn modelId="{7534593F-9D0F-476F-9B82-A4DF0A965EA2}" type="presParOf" srcId="{23B7EAA3-AA70-46BC-A943-32ED1C88FDAF}" destId="{8AFC160D-8823-4A0D-A5D4-4E5BB33920A4}" srcOrd="1" destOrd="0" presId="urn:microsoft.com/office/officeart/2018/2/layout/IconVerticalSolidList"/>
    <dgm:cxn modelId="{08C93B31-35E1-415D-A7F7-00F4E45A18C6}" type="presParOf" srcId="{23B7EAA3-AA70-46BC-A943-32ED1C88FDAF}" destId="{F54F9DF1-72A3-4D03-95A8-D7BA234CF035}" srcOrd="2" destOrd="0" presId="urn:microsoft.com/office/officeart/2018/2/layout/IconVerticalSolidList"/>
    <dgm:cxn modelId="{AB511E92-87B2-4CE5-85EE-BC369A91F2B8}" type="presParOf" srcId="{F54F9DF1-72A3-4D03-95A8-D7BA234CF035}" destId="{70644394-81E2-49F0-AC58-AECAC32FCB5F}" srcOrd="0" destOrd="0" presId="urn:microsoft.com/office/officeart/2018/2/layout/IconVerticalSolidList"/>
    <dgm:cxn modelId="{924E6BA9-2991-43CD-A21C-80440FA73F8C}" type="presParOf" srcId="{F54F9DF1-72A3-4D03-95A8-D7BA234CF035}" destId="{1A309EC2-A087-4FA9-ABB4-71F6C99FB405}" srcOrd="1" destOrd="0" presId="urn:microsoft.com/office/officeart/2018/2/layout/IconVerticalSolidList"/>
    <dgm:cxn modelId="{1DE516AD-4C56-4E71-97B1-77F481F3F021}" type="presParOf" srcId="{F54F9DF1-72A3-4D03-95A8-D7BA234CF035}" destId="{18937D49-C56C-444E-9014-3F54FB33E570}" srcOrd="2" destOrd="0" presId="urn:microsoft.com/office/officeart/2018/2/layout/IconVerticalSolidList"/>
    <dgm:cxn modelId="{5A3BD2C7-E38B-433B-875C-63F2C70BDD82}" type="presParOf" srcId="{F54F9DF1-72A3-4D03-95A8-D7BA234CF035}" destId="{EEB2C6F0-BA0F-4AB8-9CF4-051C9412793A}" srcOrd="3" destOrd="0" presId="urn:microsoft.com/office/officeart/2018/2/layout/IconVerticalSolidList"/>
    <dgm:cxn modelId="{5CDE5DE0-B060-4CA5-BFFC-576C7B552F3C}" type="presParOf" srcId="{23B7EAA3-AA70-46BC-A943-32ED1C88FDAF}" destId="{AF494EBA-1827-4DA8-AA9F-A1BDE05F55C4}" srcOrd="3" destOrd="0" presId="urn:microsoft.com/office/officeart/2018/2/layout/IconVerticalSolidList"/>
    <dgm:cxn modelId="{B64A1638-A800-4014-A9CC-0C073BFF505A}" type="presParOf" srcId="{23B7EAA3-AA70-46BC-A943-32ED1C88FDAF}" destId="{A0A3E4F5-A81C-4DE7-8F74-668D3616B4D5}" srcOrd="4" destOrd="0" presId="urn:microsoft.com/office/officeart/2018/2/layout/IconVerticalSolidList"/>
    <dgm:cxn modelId="{895FCF88-378D-4498-937B-65C96F72C840}" type="presParOf" srcId="{A0A3E4F5-A81C-4DE7-8F74-668D3616B4D5}" destId="{40B342CF-06E0-4EE1-9BAE-9CF6C38A10A4}" srcOrd="0" destOrd="0" presId="urn:microsoft.com/office/officeart/2018/2/layout/IconVerticalSolidList"/>
    <dgm:cxn modelId="{60879265-25F5-4052-B5B1-C75991CECD92}" type="presParOf" srcId="{A0A3E4F5-A81C-4DE7-8F74-668D3616B4D5}" destId="{EED8D309-56BA-43A9-95CE-9F02A7DDD749}" srcOrd="1" destOrd="0" presId="urn:microsoft.com/office/officeart/2018/2/layout/IconVerticalSolidList"/>
    <dgm:cxn modelId="{6A39D637-92C4-4DD5-8644-25B0777AE1C7}" type="presParOf" srcId="{A0A3E4F5-A81C-4DE7-8F74-668D3616B4D5}" destId="{DAFFA0CE-8098-4037-A60B-72B181C630CE}" srcOrd="2" destOrd="0" presId="urn:microsoft.com/office/officeart/2018/2/layout/IconVerticalSolidList"/>
    <dgm:cxn modelId="{F66885BD-474C-4CE6-88C2-BC90749CADBF}" type="presParOf" srcId="{A0A3E4F5-A81C-4DE7-8F74-668D3616B4D5}" destId="{273C342B-A246-4EE1-84D9-B775BA67096D}" srcOrd="3" destOrd="0" presId="urn:microsoft.com/office/officeart/2018/2/layout/IconVerticalSolidList"/>
    <dgm:cxn modelId="{E3041B96-ACA3-433A-9805-D2BEC25A8526}" type="presParOf" srcId="{23B7EAA3-AA70-46BC-A943-32ED1C88FDAF}" destId="{0306C363-AC7B-45F1-9306-00B9163AE5DE}" srcOrd="5" destOrd="0" presId="urn:microsoft.com/office/officeart/2018/2/layout/IconVerticalSolidList"/>
    <dgm:cxn modelId="{F8FD493D-5583-41DB-BD1A-8B4558BC7078}" type="presParOf" srcId="{23B7EAA3-AA70-46BC-A943-32ED1C88FDAF}" destId="{162BE61D-50FA-43C2-8A63-9070ADC7F9A2}" srcOrd="6" destOrd="0" presId="urn:microsoft.com/office/officeart/2018/2/layout/IconVerticalSolidList"/>
    <dgm:cxn modelId="{AECBD7E6-76B2-4E0A-B2FF-1F2410B2D9FC}" type="presParOf" srcId="{162BE61D-50FA-43C2-8A63-9070ADC7F9A2}" destId="{7A95BCAE-6B95-4413-B891-2D9266E9626D}" srcOrd="0" destOrd="0" presId="urn:microsoft.com/office/officeart/2018/2/layout/IconVerticalSolidList"/>
    <dgm:cxn modelId="{174E96AA-18B8-437F-9141-7DD2B9D94DEB}" type="presParOf" srcId="{162BE61D-50FA-43C2-8A63-9070ADC7F9A2}" destId="{117421F8-32B5-4CE5-8AD6-C11ED5E338E5}" srcOrd="1" destOrd="0" presId="urn:microsoft.com/office/officeart/2018/2/layout/IconVerticalSolidList"/>
    <dgm:cxn modelId="{8507E07C-F436-4601-9329-593D271C70BF}" type="presParOf" srcId="{162BE61D-50FA-43C2-8A63-9070ADC7F9A2}" destId="{6107F030-C0CD-454B-88B7-E62E9824C575}" srcOrd="2" destOrd="0" presId="urn:microsoft.com/office/officeart/2018/2/layout/IconVerticalSolidList"/>
    <dgm:cxn modelId="{5CBDF793-5A7E-4C41-8C17-2369B2A99305}" type="presParOf" srcId="{162BE61D-50FA-43C2-8A63-9070ADC7F9A2}" destId="{2806F2A4-9792-4004-89CE-3B0AF3948419}"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E20299B-CD60-4F3F-B824-9FD9FB75FCEB}" type="doc">
      <dgm:prSet loTypeId="urn:microsoft.com/office/officeart/2005/8/layout/cycle3" loCatId="cycle" qsTypeId="urn:microsoft.com/office/officeart/2005/8/quickstyle/simple5" qsCatId="simple" csTypeId="urn:microsoft.com/office/officeart/2005/8/colors/colorful1" csCatId="colorful" phldr="1"/>
      <dgm:spPr/>
      <dgm:t>
        <a:bodyPr/>
        <a:lstStyle/>
        <a:p>
          <a:endParaRPr lang="en-AU"/>
        </a:p>
      </dgm:t>
    </dgm:pt>
    <dgm:pt modelId="{A03A44DA-D755-4191-A03F-53952E6EC905}">
      <dgm:prSet phldrT="[Text]"/>
      <dgm:spPr/>
      <dgm:t>
        <a:bodyPr/>
        <a:lstStyle/>
        <a:p>
          <a:r>
            <a:rPr lang="en-AU" dirty="0"/>
            <a:t>Establish</a:t>
          </a:r>
        </a:p>
      </dgm:t>
    </dgm:pt>
    <dgm:pt modelId="{AC915EA7-63C1-4E26-958E-D7E918CCFA8A}" type="parTrans" cxnId="{B6ADDC6E-8033-4B16-8912-A9C7475DC794}">
      <dgm:prSet/>
      <dgm:spPr/>
      <dgm:t>
        <a:bodyPr/>
        <a:lstStyle/>
        <a:p>
          <a:endParaRPr lang="en-AU"/>
        </a:p>
      </dgm:t>
    </dgm:pt>
    <dgm:pt modelId="{F4954146-94D2-4BA3-89DD-81A5F31A9E2E}" type="sibTrans" cxnId="{B6ADDC6E-8033-4B16-8912-A9C7475DC794}">
      <dgm:prSet/>
      <dgm:spPr/>
      <dgm:t>
        <a:bodyPr/>
        <a:lstStyle/>
        <a:p>
          <a:endParaRPr lang="en-AU"/>
        </a:p>
      </dgm:t>
    </dgm:pt>
    <dgm:pt modelId="{06E6FE4E-784F-4C2B-ABFB-180B6CFF493D}">
      <dgm:prSet phldrT="[Text]"/>
      <dgm:spPr/>
      <dgm:t>
        <a:bodyPr/>
        <a:lstStyle/>
        <a:p>
          <a:r>
            <a:rPr lang="en-AU" dirty="0"/>
            <a:t>Educate</a:t>
          </a:r>
        </a:p>
      </dgm:t>
    </dgm:pt>
    <dgm:pt modelId="{5C927BF7-EDFA-42CA-947D-190775A63C96}" type="parTrans" cxnId="{CF052E7F-66E1-4A1F-97C7-1A7D67C59B47}">
      <dgm:prSet/>
      <dgm:spPr/>
      <dgm:t>
        <a:bodyPr/>
        <a:lstStyle/>
        <a:p>
          <a:endParaRPr lang="en-AU"/>
        </a:p>
      </dgm:t>
    </dgm:pt>
    <dgm:pt modelId="{1AFC21B1-6A23-4D6D-9B29-D8D8D57E82C5}" type="sibTrans" cxnId="{CF052E7F-66E1-4A1F-97C7-1A7D67C59B47}">
      <dgm:prSet/>
      <dgm:spPr/>
      <dgm:t>
        <a:bodyPr/>
        <a:lstStyle/>
        <a:p>
          <a:endParaRPr lang="en-AU"/>
        </a:p>
      </dgm:t>
    </dgm:pt>
    <dgm:pt modelId="{E24745D0-A42A-4227-9E71-9B3B2C747E18}">
      <dgm:prSet phldrT="[Text]"/>
      <dgm:spPr/>
      <dgm:t>
        <a:bodyPr/>
        <a:lstStyle/>
        <a:p>
          <a:r>
            <a:rPr lang="en-AU" dirty="0"/>
            <a:t>Empower</a:t>
          </a:r>
        </a:p>
      </dgm:t>
    </dgm:pt>
    <dgm:pt modelId="{D46ABB89-A837-407A-8283-260D56D08730}" type="parTrans" cxnId="{4E70024C-5789-45C6-A3CE-E89109DEA4AA}">
      <dgm:prSet/>
      <dgm:spPr/>
      <dgm:t>
        <a:bodyPr/>
        <a:lstStyle/>
        <a:p>
          <a:endParaRPr lang="en-AU"/>
        </a:p>
      </dgm:t>
    </dgm:pt>
    <dgm:pt modelId="{51C7D861-FB6F-495A-A106-5BE5CEB093C2}" type="sibTrans" cxnId="{4E70024C-5789-45C6-A3CE-E89109DEA4AA}">
      <dgm:prSet/>
      <dgm:spPr/>
      <dgm:t>
        <a:bodyPr/>
        <a:lstStyle/>
        <a:p>
          <a:endParaRPr lang="en-AU"/>
        </a:p>
      </dgm:t>
    </dgm:pt>
    <dgm:pt modelId="{547E9D59-AF44-4017-B0E7-79172FE614AF}">
      <dgm:prSet phldrT="[Text]"/>
      <dgm:spPr/>
      <dgm:t>
        <a:bodyPr/>
        <a:lstStyle/>
        <a:p>
          <a:r>
            <a:rPr lang="en-AU" dirty="0"/>
            <a:t>Eliminate</a:t>
          </a:r>
        </a:p>
      </dgm:t>
    </dgm:pt>
    <dgm:pt modelId="{F2D321F9-EC40-4B11-98C7-3720CC8CDF2A}" type="parTrans" cxnId="{F519E62D-2F65-4692-886C-226DE226E7C8}">
      <dgm:prSet/>
      <dgm:spPr/>
      <dgm:t>
        <a:bodyPr/>
        <a:lstStyle/>
        <a:p>
          <a:endParaRPr lang="en-AU"/>
        </a:p>
      </dgm:t>
    </dgm:pt>
    <dgm:pt modelId="{D5A8ABC4-7100-426F-AA59-ECE5956ADADD}" type="sibTrans" cxnId="{F519E62D-2F65-4692-886C-226DE226E7C8}">
      <dgm:prSet/>
      <dgm:spPr/>
      <dgm:t>
        <a:bodyPr/>
        <a:lstStyle/>
        <a:p>
          <a:endParaRPr lang="en-AU"/>
        </a:p>
      </dgm:t>
    </dgm:pt>
    <dgm:pt modelId="{7F9A4C8C-5FFD-47D3-A481-2FD7BCCD2472}">
      <dgm:prSet phldrT="[Text]"/>
      <dgm:spPr/>
      <dgm:t>
        <a:bodyPr/>
        <a:lstStyle/>
        <a:p>
          <a:r>
            <a:rPr lang="en-AU" dirty="0"/>
            <a:t>Evaluate</a:t>
          </a:r>
        </a:p>
      </dgm:t>
    </dgm:pt>
    <dgm:pt modelId="{3F86D345-41CD-46F0-A547-1E8117BB3941}" type="parTrans" cxnId="{48CFC0B2-B525-40E2-932A-62B73ED20439}">
      <dgm:prSet/>
      <dgm:spPr/>
      <dgm:t>
        <a:bodyPr/>
        <a:lstStyle/>
        <a:p>
          <a:endParaRPr lang="en-AU"/>
        </a:p>
      </dgm:t>
    </dgm:pt>
    <dgm:pt modelId="{7C9FF408-3DE7-4825-8FA6-014D2693E27B}" type="sibTrans" cxnId="{48CFC0B2-B525-40E2-932A-62B73ED20439}">
      <dgm:prSet/>
      <dgm:spPr/>
      <dgm:t>
        <a:bodyPr/>
        <a:lstStyle/>
        <a:p>
          <a:endParaRPr lang="en-AU"/>
        </a:p>
      </dgm:t>
    </dgm:pt>
    <dgm:pt modelId="{E43739C5-671E-4D0A-B414-7C701BC1888A}">
      <dgm:prSet phldrT="[Text]"/>
      <dgm:spPr/>
      <dgm:t>
        <a:bodyPr/>
        <a:lstStyle/>
        <a:p>
          <a:r>
            <a:rPr lang="en-AU" dirty="0"/>
            <a:t>Encourage</a:t>
          </a:r>
        </a:p>
      </dgm:t>
    </dgm:pt>
    <dgm:pt modelId="{2998BC16-962C-4C42-97F2-7D5530B5A380}" type="parTrans" cxnId="{78396BEC-7953-4A69-807B-14C854CBA083}">
      <dgm:prSet/>
      <dgm:spPr/>
      <dgm:t>
        <a:bodyPr/>
        <a:lstStyle/>
        <a:p>
          <a:endParaRPr lang="en-AU"/>
        </a:p>
      </dgm:t>
    </dgm:pt>
    <dgm:pt modelId="{68518547-1F8E-48E3-81E3-189CFD6B822A}" type="sibTrans" cxnId="{78396BEC-7953-4A69-807B-14C854CBA083}">
      <dgm:prSet/>
      <dgm:spPr/>
      <dgm:t>
        <a:bodyPr/>
        <a:lstStyle/>
        <a:p>
          <a:endParaRPr lang="en-AU"/>
        </a:p>
      </dgm:t>
    </dgm:pt>
    <dgm:pt modelId="{4B726A9D-144E-4AE4-BE43-AF4F17955D34}">
      <dgm:prSet phldrT="[Text]"/>
      <dgm:spPr/>
      <dgm:t>
        <a:bodyPr/>
        <a:lstStyle/>
        <a:p>
          <a:r>
            <a:rPr lang="en-AU" dirty="0"/>
            <a:t>Earn Trust</a:t>
          </a:r>
        </a:p>
      </dgm:t>
    </dgm:pt>
    <dgm:pt modelId="{86A945F6-62FB-4DDD-903F-96DCEFB6DD4C}" type="parTrans" cxnId="{75773F74-30CB-47C9-9530-631B60C5D027}">
      <dgm:prSet/>
      <dgm:spPr/>
      <dgm:t>
        <a:bodyPr/>
        <a:lstStyle/>
        <a:p>
          <a:endParaRPr lang="en-AU"/>
        </a:p>
      </dgm:t>
    </dgm:pt>
    <dgm:pt modelId="{91715269-1944-4037-AA97-15299DA9C60C}" type="sibTrans" cxnId="{75773F74-30CB-47C9-9530-631B60C5D027}">
      <dgm:prSet/>
      <dgm:spPr/>
      <dgm:t>
        <a:bodyPr/>
        <a:lstStyle/>
        <a:p>
          <a:endParaRPr lang="en-AU"/>
        </a:p>
      </dgm:t>
    </dgm:pt>
    <dgm:pt modelId="{B6969E07-DF5D-441E-B2F6-CE0E7F91DE50}" type="pres">
      <dgm:prSet presAssocID="{CE20299B-CD60-4F3F-B824-9FD9FB75FCEB}" presName="Name0" presStyleCnt="0">
        <dgm:presLayoutVars>
          <dgm:dir/>
          <dgm:resizeHandles val="exact"/>
        </dgm:presLayoutVars>
      </dgm:prSet>
      <dgm:spPr/>
    </dgm:pt>
    <dgm:pt modelId="{FCE23BBE-358E-4947-A3CC-3C7F550FF8F9}" type="pres">
      <dgm:prSet presAssocID="{CE20299B-CD60-4F3F-B824-9FD9FB75FCEB}" presName="cycle" presStyleCnt="0"/>
      <dgm:spPr/>
    </dgm:pt>
    <dgm:pt modelId="{55142B81-578D-4FC3-B851-C9F3D9A75EA5}" type="pres">
      <dgm:prSet presAssocID="{A03A44DA-D755-4191-A03F-53952E6EC905}" presName="nodeFirstNode" presStyleLbl="node1" presStyleIdx="0" presStyleCnt="7" custRadScaleRad="100007" custRadScaleInc="-1132">
        <dgm:presLayoutVars>
          <dgm:bulletEnabled val="1"/>
        </dgm:presLayoutVars>
      </dgm:prSet>
      <dgm:spPr/>
    </dgm:pt>
    <dgm:pt modelId="{0DD0D7BB-ECE4-4AA3-AD1A-77E780A10861}" type="pres">
      <dgm:prSet presAssocID="{F4954146-94D2-4BA3-89DD-81A5F31A9E2E}" presName="sibTransFirstNode" presStyleLbl="bgShp" presStyleIdx="0" presStyleCnt="1"/>
      <dgm:spPr/>
    </dgm:pt>
    <dgm:pt modelId="{A79C3D5D-41DD-4A46-87A9-8164C3CF3D15}" type="pres">
      <dgm:prSet presAssocID="{06E6FE4E-784F-4C2B-ABFB-180B6CFF493D}" presName="nodeFollowingNodes" presStyleLbl="node1" presStyleIdx="1" presStyleCnt="7" custScaleX="98271" custScaleY="94782">
        <dgm:presLayoutVars>
          <dgm:bulletEnabled val="1"/>
        </dgm:presLayoutVars>
      </dgm:prSet>
      <dgm:spPr/>
    </dgm:pt>
    <dgm:pt modelId="{CCBD59F5-175E-4DA9-A7A6-142E25A90914}" type="pres">
      <dgm:prSet presAssocID="{E43739C5-671E-4D0A-B414-7C701BC1888A}" presName="nodeFollowingNodes" presStyleLbl="node1" presStyleIdx="2" presStyleCnt="7" custScaleX="98271" custScaleY="94782">
        <dgm:presLayoutVars>
          <dgm:bulletEnabled val="1"/>
        </dgm:presLayoutVars>
      </dgm:prSet>
      <dgm:spPr/>
    </dgm:pt>
    <dgm:pt modelId="{8F7080D3-20EF-4EAC-9A56-D51B644E699A}" type="pres">
      <dgm:prSet presAssocID="{E24745D0-A42A-4227-9E71-9B3B2C747E18}" presName="nodeFollowingNodes" presStyleLbl="node1" presStyleIdx="3" presStyleCnt="7">
        <dgm:presLayoutVars>
          <dgm:bulletEnabled val="1"/>
        </dgm:presLayoutVars>
      </dgm:prSet>
      <dgm:spPr/>
    </dgm:pt>
    <dgm:pt modelId="{7C69C15D-51FE-419B-B2EA-C464BBD14357}" type="pres">
      <dgm:prSet presAssocID="{547E9D59-AF44-4017-B0E7-79172FE614AF}" presName="nodeFollowingNodes" presStyleLbl="node1" presStyleIdx="4" presStyleCnt="7">
        <dgm:presLayoutVars>
          <dgm:bulletEnabled val="1"/>
        </dgm:presLayoutVars>
      </dgm:prSet>
      <dgm:spPr/>
    </dgm:pt>
    <dgm:pt modelId="{7CCF7628-B96E-4B9B-B68B-97C56589648A}" type="pres">
      <dgm:prSet presAssocID="{7F9A4C8C-5FFD-47D3-A481-2FD7BCCD2472}" presName="nodeFollowingNodes" presStyleLbl="node1" presStyleIdx="5" presStyleCnt="7" custScaleX="101126" custScaleY="100117">
        <dgm:presLayoutVars>
          <dgm:bulletEnabled val="1"/>
        </dgm:presLayoutVars>
      </dgm:prSet>
      <dgm:spPr/>
    </dgm:pt>
    <dgm:pt modelId="{55E6663C-0ECF-4128-9A88-E03000964F42}" type="pres">
      <dgm:prSet presAssocID="{4B726A9D-144E-4AE4-BE43-AF4F17955D34}" presName="nodeFollowingNodes" presStyleLbl="node1" presStyleIdx="6" presStyleCnt="7" custScaleX="101126" custScaleY="100117">
        <dgm:presLayoutVars>
          <dgm:bulletEnabled val="1"/>
        </dgm:presLayoutVars>
      </dgm:prSet>
      <dgm:spPr/>
    </dgm:pt>
  </dgm:ptLst>
  <dgm:cxnLst>
    <dgm:cxn modelId="{D0EEF106-6930-4904-8092-2CDE2F89B0CB}" type="presOf" srcId="{547E9D59-AF44-4017-B0E7-79172FE614AF}" destId="{7C69C15D-51FE-419B-B2EA-C464BBD14357}" srcOrd="0" destOrd="0" presId="urn:microsoft.com/office/officeart/2005/8/layout/cycle3"/>
    <dgm:cxn modelId="{F2549C18-4A6C-4FA6-856A-588881F39B39}" type="presOf" srcId="{4B726A9D-144E-4AE4-BE43-AF4F17955D34}" destId="{55E6663C-0ECF-4128-9A88-E03000964F42}" srcOrd="0" destOrd="0" presId="urn:microsoft.com/office/officeart/2005/8/layout/cycle3"/>
    <dgm:cxn modelId="{8745871D-827C-4B76-8D57-133EE4A97E97}" type="presOf" srcId="{7F9A4C8C-5FFD-47D3-A481-2FD7BCCD2472}" destId="{7CCF7628-B96E-4B9B-B68B-97C56589648A}" srcOrd="0" destOrd="0" presId="urn:microsoft.com/office/officeart/2005/8/layout/cycle3"/>
    <dgm:cxn modelId="{F519E62D-2F65-4692-886C-226DE226E7C8}" srcId="{CE20299B-CD60-4F3F-B824-9FD9FB75FCEB}" destId="{547E9D59-AF44-4017-B0E7-79172FE614AF}" srcOrd="4" destOrd="0" parTransId="{F2D321F9-EC40-4B11-98C7-3720CC8CDF2A}" sibTransId="{D5A8ABC4-7100-426F-AA59-ECE5956ADADD}"/>
    <dgm:cxn modelId="{F8CF6232-ECE2-47D3-BF59-D90D74E04CB4}" type="presOf" srcId="{A03A44DA-D755-4191-A03F-53952E6EC905}" destId="{55142B81-578D-4FC3-B851-C9F3D9A75EA5}" srcOrd="0" destOrd="0" presId="urn:microsoft.com/office/officeart/2005/8/layout/cycle3"/>
    <dgm:cxn modelId="{4E70024C-5789-45C6-A3CE-E89109DEA4AA}" srcId="{CE20299B-CD60-4F3F-B824-9FD9FB75FCEB}" destId="{E24745D0-A42A-4227-9E71-9B3B2C747E18}" srcOrd="3" destOrd="0" parTransId="{D46ABB89-A837-407A-8283-260D56D08730}" sibTransId="{51C7D861-FB6F-495A-A106-5BE5CEB093C2}"/>
    <dgm:cxn modelId="{206CDB4E-AC4A-4744-849D-B37A2C50F2C4}" type="presOf" srcId="{E24745D0-A42A-4227-9E71-9B3B2C747E18}" destId="{8F7080D3-20EF-4EAC-9A56-D51B644E699A}" srcOrd="0" destOrd="0" presId="urn:microsoft.com/office/officeart/2005/8/layout/cycle3"/>
    <dgm:cxn modelId="{3C62C951-4F36-4CC4-A78E-FC1C53C91744}" type="presOf" srcId="{CE20299B-CD60-4F3F-B824-9FD9FB75FCEB}" destId="{B6969E07-DF5D-441E-B2F6-CE0E7F91DE50}" srcOrd="0" destOrd="0" presId="urn:microsoft.com/office/officeart/2005/8/layout/cycle3"/>
    <dgm:cxn modelId="{B6ADDC6E-8033-4B16-8912-A9C7475DC794}" srcId="{CE20299B-CD60-4F3F-B824-9FD9FB75FCEB}" destId="{A03A44DA-D755-4191-A03F-53952E6EC905}" srcOrd="0" destOrd="0" parTransId="{AC915EA7-63C1-4E26-958E-D7E918CCFA8A}" sibTransId="{F4954146-94D2-4BA3-89DD-81A5F31A9E2E}"/>
    <dgm:cxn modelId="{75773F74-30CB-47C9-9530-631B60C5D027}" srcId="{CE20299B-CD60-4F3F-B824-9FD9FB75FCEB}" destId="{4B726A9D-144E-4AE4-BE43-AF4F17955D34}" srcOrd="6" destOrd="0" parTransId="{86A945F6-62FB-4DDD-903F-96DCEFB6DD4C}" sibTransId="{91715269-1944-4037-AA97-15299DA9C60C}"/>
    <dgm:cxn modelId="{CF052E7F-66E1-4A1F-97C7-1A7D67C59B47}" srcId="{CE20299B-CD60-4F3F-B824-9FD9FB75FCEB}" destId="{06E6FE4E-784F-4C2B-ABFB-180B6CFF493D}" srcOrd="1" destOrd="0" parTransId="{5C927BF7-EDFA-42CA-947D-190775A63C96}" sibTransId="{1AFC21B1-6A23-4D6D-9B29-D8D8D57E82C5}"/>
    <dgm:cxn modelId="{48CFC0B2-B525-40E2-932A-62B73ED20439}" srcId="{CE20299B-CD60-4F3F-B824-9FD9FB75FCEB}" destId="{7F9A4C8C-5FFD-47D3-A481-2FD7BCCD2472}" srcOrd="5" destOrd="0" parTransId="{3F86D345-41CD-46F0-A547-1E8117BB3941}" sibTransId="{7C9FF408-3DE7-4825-8FA6-014D2693E27B}"/>
    <dgm:cxn modelId="{965EB4D1-D960-4824-AEB7-F635A6CD7A39}" type="presOf" srcId="{E43739C5-671E-4D0A-B414-7C701BC1888A}" destId="{CCBD59F5-175E-4DA9-A7A6-142E25A90914}" srcOrd="0" destOrd="0" presId="urn:microsoft.com/office/officeart/2005/8/layout/cycle3"/>
    <dgm:cxn modelId="{9773FCE7-9255-4728-9524-B0C787CBC27F}" type="presOf" srcId="{06E6FE4E-784F-4C2B-ABFB-180B6CFF493D}" destId="{A79C3D5D-41DD-4A46-87A9-8164C3CF3D15}" srcOrd="0" destOrd="0" presId="urn:microsoft.com/office/officeart/2005/8/layout/cycle3"/>
    <dgm:cxn modelId="{78396BEC-7953-4A69-807B-14C854CBA083}" srcId="{CE20299B-CD60-4F3F-B824-9FD9FB75FCEB}" destId="{E43739C5-671E-4D0A-B414-7C701BC1888A}" srcOrd="2" destOrd="0" parTransId="{2998BC16-962C-4C42-97F2-7D5530B5A380}" sibTransId="{68518547-1F8E-48E3-81E3-189CFD6B822A}"/>
    <dgm:cxn modelId="{0465DAF5-2417-4EA4-AF16-08048D7286C0}" type="presOf" srcId="{F4954146-94D2-4BA3-89DD-81A5F31A9E2E}" destId="{0DD0D7BB-ECE4-4AA3-AD1A-77E780A10861}" srcOrd="0" destOrd="0" presId="urn:microsoft.com/office/officeart/2005/8/layout/cycle3"/>
    <dgm:cxn modelId="{9CD7F2BB-57D2-481C-9913-545A4A6ABC99}" type="presParOf" srcId="{B6969E07-DF5D-441E-B2F6-CE0E7F91DE50}" destId="{FCE23BBE-358E-4947-A3CC-3C7F550FF8F9}" srcOrd="0" destOrd="0" presId="urn:microsoft.com/office/officeart/2005/8/layout/cycle3"/>
    <dgm:cxn modelId="{A53CE3FC-265F-4D7C-A2BC-8DC1C5713E65}" type="presParOf" srcId="{FCE23BBE-358E-4947-A3CC-3C7F550FF8F9}" destId="{55142B81-578D-4FC3-B851-C9F3D9A75EA5}" srcOrd="0" destOrd="0" presId="urn:microsoft.com/office/officeart/2005/8/layout/cycle3"/>
    <dgm:cxn modelId="{A349D889-2F39-4F77-BF4D-97747F4C7C27}" type="presParOf" srcId="{FCE23BBE-358E-4947-A3CC-3C7F550FF8F9}" destId="{0DD0D7BB-ECE4-4AA3-AD1A-77E780A10861}" srcOrd="1" destOrd="0" presId="urn:microsoft.com/office/officeart/2005/8/layout/cycle3"/>
    <dgm:cxn modelId="{66905F08-ED0E-40D2-9AC2-0D0FB5044176}" type="presParOf" srcId="{FCE23BBE-358E-4947-A3CC-3C7F550FF8F9}" destId="{A79C3D5D-41DD-4A46-87A9-8164C3CF3D15}" srcOrd="2" destOrd="0" presId="urn:microsoft.com/office/officeart/2005/8/layout/cycle3"/>
    <dgm:cxn modelId="{903D2477-FE46-4209-A4DF-DB0FA894988D}" type="presParOf" srcId="{FCE23BBE-358E-4947-A3CC-3C7F550FF8F9}" destId="{CCBD59F5-175E-4DA9-A7A6-142E25A90914}" srcOrd="3" destOrd="0" presId="urn:microsoft.com/office/officeart/2005/8/layout/cycle3"/>
    <dgm:cxn modelId="{D16D5239-1B78-471D-A361-C65FB791F865}" type="presParOf" srcId="{FCE23BBE-358E-4947-A3CC-3C7F550FF8F9}" destId="{8F7080D3-20EF-4EAC-9A56-D51B644E699A}" srcOrd="4" destOrd="0" presId="urn:microsoft.com/office/officeart/2005/8/layout/cycle3"/>
    <dgm:cxn modelId="{7CB40008-2842-4D02-81EB-287E00946A8D}" type="presParOf" srcId="{FCE23BBE-358E-4947-A3CC-3C7F550FF8F9}" destId="{7C69C15D-51FE-419B-B2EA-C464BBD14357}" srcOrd="5" destOrd="0" presId="urn:microsoft.com/office/officeart/2005/8/layout/cycle3"/>
    <dgm:cxn modelId="{428F522B-EB55-4878-A279-0B7F67FFC970}" type="presParOf" srcId="{FCE23BBE-358E-4947-A3CC-3C7F550FF8F9}" destId="{7CCF7628-B96E-4B9B-B68B-97C56589648A}" srcOrd="6" destOrd="0" presId="urn:microsoft.com/office/officeart/2005/8/layout/cycle3"/>
    <dgm:cxn modelId="{5A44F816-067C-4309-97D5-7381432AC976}" type="presParOf" srcId="{FCE23BBE-358E-4947-A3CC-3C7F550FF8F9}" destId="{55E6663C-0ECF-4128-9A88-E03000964F42}" srcOrd="7"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87D47DC-AEB6-43F9-AF40-DB7751C905B2}" type="doc">
      <dgm:prSet loTypeId="urn:microsoft.com/office/officeart/2005/8/layout/hierarchy1" loCatId="hierarchy" qsTypeId="urn:microsoft.com/office/officeart/2005/8/quickstyle/simple4" qsCatId="simple" csTypeId="urn:microsoft.com/office/officeart/2005/8/colors/colorful5" csCatId="colorful"/>
      <dgm:spPr/>
      <dgm:t>
        <a:bodyPr/>
        <a:lstStyle/>
        <a:p>
          <a:endParaRPr lang="en-US"/>
        </a:p>
      </dgm:t>
    </dgm:pt>
    <dgm:pt modelId="{FE903F62-BE52-4D34-98F9-14934329D98D}">
      <dgm:prSet/>
      <dgm:spPr/>
      <dgm:t>
        <a:bodyPr/>
        <a:lstStyle/>
        <a:p>
          <a:r>
            <a:rPr lang="en-US" b="1" i="1"/>
            <a:t>Each and every student should be an independent learner</a:t>
          </a:r>
          <a:endParaRPr lang="en-US"/>
        </a:p>
      </dgm:t>
    </dgm:pt>
    <dgm:pt modelId="{B3A52DB9-1E94-4547-B5DC-8D180BBCC4A3}" type="parTrans" cxnId="{A609092B-59BE-4507-9C8F-689B536C00A1}">
      <dgm:prSet/>
      <dgm:spPr/>
      <dgm:t>
        <a:bodyPr/>
        <a:lstStyle/>
        <a:p>
          <a:endParaRPr lang="en-US"/>
        </a:p>
      </dgm:t>
    </dgm:pt>
    <dgm:pt modelId="{C050CF9C-6010-4EBF-B0DA-817853DC1207}" type="sibTrans" cxnId="{A609092B-59BE-4507-9C8F-689B536C00A1}">
      <dgm:prSet/>
      <dgm:spPr/>
      <dgm:t>
        <a:bodyPr/>
        <a:lstStyle/>
        <a:p>
          <a:endParaRPr lang="en-US"/>
        </a:p>
      </dgm:t>
    </dgm:pt>
    <dgm:pt modelId="{E09637AC-394A-4B16-810D-3AFCF1443C78}">
      <dgm:prSet/>
      <dgm:spPr/>
      <dgm:t>
        <a:bodyPr/>
        <a:lstStyle/>
        <a:p>
          <a:r>
            <a:rPr lang="en-US" b="1" i="1"/>
            <a:t>Each student should be facilitated with the right work skills and attitude to tackle each worksheet </a:t>
          </a:r>
          <a:endParaRPr lang="en-US"/>
        </a:p>
      </dgm:t>
    </dgm:pt>
    <dgm:pt modelId="{6FC98B53-E99C-4629-9A47-2734644BC428}" type="parTrans" cxnId="{23951AEF-E3DB-41B7-936E-BB27FB4B5149}">
      <dgm:prSet/>
      <dgm:spPr/>
      <dgm:t>
        <a:bodyPr/>
        <a:lstStyle/>
        <a:p>
          <a:endParaRPr lang="en-US"/>
        </a:p>
      </dgm:t>
    </dgm:pt>
    <dgm:pt modelId="{EFD49DBE-FFF6-449A-B370-141BA6367C93}" type="sibTrans" cxnId="{23951AEF-E3DB-41B7-936E-BB27FB4B5149}">
      <dgm:prSet/>
      <dgm:spPr/>
      <dgm:t>
        <a:bodyPr/>
        <a:lstStyle/>
        <a:p>
          <a:endParaRPr lang="en-US"/>
        </a:p>
      </dgm:t>
    </dgm:pt>
    <dgm:pt modelId="{E521D5E6-0DAE-0542-8CFE-8BB809147E7C}" type="pres">
      <dgm:prSet presAssocID="{087D47DC-AEB6-43F9-AF40-DB7751C905B2}" presName="hierChild1" presStyleCnt="0">
        <dgm:presLayoutVars>
          <dgm:chPref val="1"/>
          <dgm:dir/>
          <dgm:animOne val="branch"/>
          <dgm:animLvl val="lvl"/>
          <dgm:resizeHandles/>
        </dgm:presLayoutVars>
      </dgm:prSet>
      <dgm:spPr/>
    </dgm:pt>
    <dgm:pt modelId="{C0DBB6BA-B997-4943-885F-1CC3BE6C8264}" type="pres">
      <dgm:prSet presAssocID="{FE903F62-BE52-4D34-98F9-14934329D98D}" presName="hierRoot1" presStyleCnt="0"/>
      <dgm:spPr/>
    </dgm:pt>
    <dgm:pt modelId="{82D0A890-4A0C-4F41-A3AF-E51C824B46B8}" type="pres">
      <dgm:prSet presAssocID="{FE903F62-BE52-4D34-98F9-14934329D98D}" presName="composite" presStyleCnt="0"/>
      <dgm:spPr/>
    </dgm:pt>
    <dgm:pt modelId="{651E1920-BFCE-AB42-9272-C575F942C1C5}" type="pres">
      <dgm:prSet presAssocID="{FE903F62-BE52-4D34-98F9-14934329D98D}" presName="background" presStyleLbl="node0" presStyleIdx="0" presStyleCnt="2"/>
      <dgm:spPr/>
    </dgm:pt>
    <dgm:pt modelId="{D9B47E6D-CEBD-714E-9232-659F352796FC}" type="pres">
      <dgm:prSet presAssocID="{FE903F62-BE52-4D34-98F9-14934329D98D}" presName="text" presStyleLbl="fgAcc0" presStyleIdx="0" presStyleCnt="2">
        <dgm:presLayoutVars>
          <dgm:chPref val="3"/>
        </dgm:presLayoutVars>
      </dgm:prSet>
      <dgm:spPr/>
    </dgm:pt>
    <dgm:pt modelId="{EEB48A48-90C4-084D-B1B7-CD00A61632F3}" type="pres">
      <dgm:prSet presAssocID="{FE903F62-BE52-4D34-98F9-14934329D98D}" presName="hierChild2" presStyleCnt="0"/>
      <dgm:spPr/>
    </dgm:pt>
    <dgm:pt modelId="{7F8DFA39-FA7C-C54D-98AD-BAC9725A0C46}" type="pres">
      <dgm:prSet presAssocID="{E09637AC-394A-4B16-810D-3AFCF1443C78}" presName="hierRoot1" presStyleCnt="0"/>
      <dgm:spPr/>
    </dgm:pt>
    <dgm:pt modelId="{91D196C2-1285-C946-8083-988D6E01FD88}" type="pres">
      <dgm:prSet presAssocID="{E09637AC-394A-4B16-810D-3AFCF1443C78}" presName="composite" presStyleCnt="0"/>
      <dgm:spPr/>
    </dgm:pt>
    <dgm:pt modelId="{77ED0695-67EB-8343-8838-483175801746}" type="pres">
      <dgm:prSet presAssocID="{E09637AC-394A-4B16-810D-3AFCF1443C78}" presName="background" presStyleLbl="node0" presStyleIdx="1" presStyleCnt="2"/>
      <dgm:spPr/>
    </dgm:pt>
    <dgm:pt modelId="{B9BA0A56-F0BC-CF48-9B55-E16E4DA17597}" type="pres">
      <dgm:prSet presAssocID="{E09637AC-394A-4B16-810D-3AFCF1443C78}" presName="text" presStyleLbl="fgAcc0" presStyleIdx="1" presStyleCnt="2">
        <dgm:presLayoutVars>
          <dgm:chPref val="3"/>
        </dgm:presLayoutVars>
      </dgm:prSet>
      <dgm:spPr/>
    </dgm:pt>
    <dgm:pt modelId="{87A53324-00E1-A34D-80EF-CD32869E549C}" type="pres">
      <dgm:prSet presAssocID="{E09637AC-394A-4B16-810D-3AFCF1443C78}" presName="hierChild2" presStyleCnt="0"/>
      <dgm:spPr/>
    </dgm:pt>
  </dgm:ptLst>
  <dgm:cxnLst>
    <dgm:cxn modelId="{C168170B-CB0D-994D-921E-AF28933079BE}" type="presOf" srcId="{E09637AC-394A-4B16-810D-3AFCF1443C78}" destId="{B9BA0A56-F0BC-CF48-9B55-E16E4DA17597}" srcOrd="0" destOrd="0" presId="urn:microsoft.com/office/officeart/2005/8/layout/hierarchy1"/>
    <dgm:cxn modelId="{A609092B-59BE-4507-9C8F-689B536C00A1}" srcId="{087D47DC-AEB6-43F9-AF40-DB7751C905B2}" destId="{FE903F62-BE52-4D34-98F9-14934329D98D}" srcOrd="0" destOrd="0" parTransId="{B3A52DB9-1E94-4547-B5DC-8D180BBCC4A3}" sibTransId="{C050CF9C-6010-4EBF-B0DA-817853DC1207}"/>
    <dgm:cxn modelId="{04B1D16D-A4C3-CE49-B46B-6D762A0A511C}" type="presOf" srcId="{FE903F62-BE52-4D34-98F9-14934329D98D}" destId="{D9B47E6D-CEBD-714E-9232-659F352796FC}" srcOrd="0" destOrd="0" presId="urn:microsoft.com/office/officeart/2005/8/layout/hierarchy1"/>
    <dgm:cxn modelId="{8434BBD8-F956-704A-99BC-78365D9345F7}" type="presOf" srcId="{087D47DC-AEB6-43F9-AF40-DB7751C905B2}" destId="{E521D5E6-0DAE-0542-8CFE-8BB809147E7C}" srcOrd="0" destOrd="0" presId="urn:microsoft.com/office/officeart/2005/8/layout/hierarchy1"/>
    <dgm:cxn modelId="{23951AEF-E3DB-41B7-936E-BB27FB4B5149}" srcId="{087D47DC-AEB6-43F9-AF40-DB7751C905B2}" destId="{E09637AC-394A-4B16-810D-3AFCF1443C78}" srcOrd="1" destOrd="0" parTransId="{6FC98B53-E99C-4629-9A47-2734644BC428}" sibTransId="{EFD49DBE-FFF6-449A-B370-141BA6367C93}"/>
    <dgm:cxn modelId="{47D077FC-8A4B-8A4D-B1BA-B8EED44D0DA5}" type="presParOf" srcId="{E521D5E6-0DAE-0542-8CFE-8BB809147E7C}" destId="{C0DBB6BA-B997-4943-885F-1CC3BE6C8264}" srcOrd="0" destOrd="0" presId="urn:microsoft.com/office/officeart/2005/8/layout/hierarchy1"/>
    <dgm:cxn modelId="{694295AF-153E-4143-A5B3-8138420F8E62}" type="presParOf" srcId="{C0DBB6BA-B997-4943-885F-1CC3BE6C8264}" destId="{82D0A890-4A0C-4F41-A3AF-E51C824B46B8}" srcOrd="0" destOrd="0" presId="urn:microsoft.com/office/officeart/2005/8/layout/hierarchy1"/>
    <dgm:cxn modelId="{A7A5D31E-E3A5-F04E-9384-79080C854A6A}" type="presParOf" srcId="{82D0A890-4A0C-4F41-A3AF-E51C824B46B8}" destId="{651E1920-BFCE-AB42-9272-C575F942C1C5}" srcOrd="0" destOrd="0" presId="urn:microsoft.com/office/officeart/2005/8/layout/hierarchy1"/>
    <dgm:cxn modelId="{B936221F-D3CE-D14F-8ADE-E8CC7C18C7D4}" type="presParOf" srcId="{82D0A890-4A0C-4F41-A3AF-E51C824B46B8}" destId="{D9B47E6D-CEBD-714E-9232-659F352796FC}" srcOrd="1" destOrd="0" presId="urn:microsoft.com/office/officeart/2005/8/layout/hierarchy1"/>
    <dgm:cxn modelId="{CEBDD562-C349-224C-B632-377F55DFE0CD}" type="presParOf" srcId="{C0DBB6BA-B997-4943-885F-1CC3BE6C8264}" destId="{EEB48A48-90C4-084D-B1B7-CD00A61632F3}" srcOrd="1" destOrd="0" presId="urn:microsoft.com/office/officeart/2005/8/layout/hierarchy1"/>
    <dgm:cxn modelId="{12916E7D-73DF-0C4E-9012-D277E4CD7EEA}" type="presParOf" srcId="{E521D5E6-0DAE-0542-8CFE-8BB809147E7C}" destId="{7F8DFA39-FA7C-C54D-98AD-BAC9725A0C46}" srcOrd="1" destOrd="0" presId="urn:microsoft.com/office/officeart/2005/8/layout/hierarchy1"/>
    <dgm:cxn modelId="{50714949-9793-EC4A-9AD6-8212809C60B5}" type="presParOf" srcId="{7F8DFA39-FA7C-C54D-98AD-BAC9725A0C46}" destId="{91D196C2-1285-C946-8083-988D6E01FD88}" srcOrd="0" destOrd="0" presId="urn:microsoft.com/office/officeart/2005/8/layout/hierarchy1"/>
    <dgm:cxn modelId="{98D2E787-029F-C541-BD8D-1878CBB4AE80}" type="presParOf" srcId="{91D196C2-1285-C946-8083-988D6E01FD88}" destId="{77ED0695-67EB-8343-8838-483175801746}" srcOrd="0" destOrd="0" presId="urn:microsoft.com/office/officeart/2005/8/layout/hierarchy1"/>
    <dgm:cxn modelId="{94F7EFBB-53F4-3A4A-993B-E3EBFA5C9F36}" type="presParOf" srcId="{91D196C2-1285-C946-8083-988D6E01FD88}" destId="{B9BA0A56-F0BC-CF48-9B55-E16E4DA17597}" srcOrd="1" destOrd="0" presId="urn:microsoft.com/office/officeart/2005/8/layout/hierarchy1"/>
    <dgm:cxn modelId="{8AFA8430-4ED6-BC4F-968A-33F0543C0D2B}" type="presParOf" srcId="{7F8DFA39-FA7C-C54D-98AD-BAC9725A0C46}" destId="{87A53324-00E1-A34D-80EF-CD32869E549C}"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C611322-B42E-429A-A45D-D92CBB391931}"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en-US"/>
        </a:p>
      </dgm:t>
    </dgm:pt>
    <dgm:pt modelId="{A66D160A-FF52-404F-A37A-09B9CB3BA9A3}">
      <dgm:prSet custT="1"/>
      <dgm:spPr/>
      <dgm:t>
        <a:bodyPr/>
        <a:lstStyle/>
        <a:p>
          <a:r>
            <a:rPr lang="en-AU" sz="1200" dirty="0"/>
            <a:t>First day for the student</a:t>
          </a:r>
          <a:endParaRPr lang="en-US" sz="1200" dirty="0"/>
        </a:p>
      </dgm:t>
    </dgm:pt>
    <dgm:pt modelId="{0D115C5D-0CA7-43CA-9C3E-8094D1AA8B6B}" type="parTrans" cxnId="{5EE291BE-80F2-4A99-B1D4-BA02203A2060}">
      <dgm:prSet/>
      <dgm:spPr/>
      <dgm:t>
        <a:bodyPr/>
        <a:lstStyle/>
        <a:p>
          <a:endParaRPr lang="en-US"/>
        </a:p>
      </dgm:t>
    </dgm:pt>
    <dgm:pt modelId="{BDBB30BA-4292-45C0-B88A-BAA82B320247}" type="sibTrans" cxnId="{5EE291BE-80F2-4A99-B1D4-BA02203A2060}">
      <dgm:prSet/>
      <dgm:spPr/>
      <dgm:t>
        <a:bodyPr/>
        <a:lstStyle/>
        <a:p>
          <a:endParaRPr lang="en-US"/>
        </a:p>
      </dgm:t>
    </dgm:pt>
    <dgm:pt modelId="{A9ABD4CB-565C-43EB-B308-FDCA4D983F17}">
      <dgm:prSet custT="1"/>
      <dgm:spPr/>
      <dgm:t>
        <a:bodyPr/>
        <a:lstStyle/>
        <a:p>
          <a:r>
            <a:rPr lang="en-AU" sz="1200" dirty="0"/>
            <a:t>Student completed 3A 151 in 7 minutes without mistakes. </a:t>
          </a:r>
          <a:endParaRPr lang="en-US" sz="1200" dirty="0"/>
        </a:p>
      </dgm:t>
    </dgm:pt>
    <dgm:pt modelId="{1CCAAF84-06BD-42B1-BA82-9DBB4F60F5F2}" type="parTrans" cxnId="{55D58476-9423-4A38-9A8D-4635958B4A5B}">
      <dgm:prSet/>
      <dgm:spPr/>
      <dgm:t>
        <a:bodyPr/>
        <a:lstStyle/>
        <a:p>
          <a:endParaRPr lang="en-US"/>
        </a:p>
      </dgm:t>
    </dgm:pt>
    <dgm:pt modelId="{E82AD7A6-8E55-4BAF-A4D2-10B5C0356371}" type="sibTrans" cxnId="{55D58476-9423-4A38-9A8D-4635958B4A5B}">
      <dgm:prSet/>
      <dgm:spPr/>
      <dgm:t>
        <a:bodyPr/>
        <a:lstStyle/>
        <a:p>
          <a:endParaRPr lang="en-US"/>
        </a:p>
      </dgm:t>
    </dgm:pt>
    <dgm:pt modelId="{62BED4E5-B24F-46A0-B47B-EE7E38C7E60F}">
      <dgm:prSet custT="1"/>
      <dgm:spPr/>
      <dgm:t>
        <a:bodyPr/>
        <a:lstStyle/>
        <a:p>
          <a:r>
            <a:rPr lang="en-AU" sz="1200" dirty="0"/>
            <a:t>Student took 3A 141, 3A 151 as homework and did not complete. The classwork is 3A 161</a:t>
          </a:r>
          <a:endParaRPr lang="en-US" sz="1200" dirty="0"/>
        </a:p>
      </dgm:t>
    </dgm:pt>
    <dgm:pt modelId="{C17C8284-44C3-405F-A42D-3863919A2C23}" type="parTrans" cxnId="{01CD65BF-2F76-47E9-BA92-14A8E7E48389}">
      <dgm:prSet/>
      <dgm:spPr/>
      <dgm:t>
        <a:bodyPr/>
        <a:lstStyle/>
        <a:p>
          <a:endParaRPr lang="en-US"/>
        </a:p>
      </dgm:t>
    </dgm:pt>
    <dgm:pt modelId="{51C68BE3-429D-4D96-843F-EA9648736EC7}" type="sibTrans" cxnId="{01CD65BF-2F76-47E9-BA92-14A8E7E48389}">
      <dgm:prSet/>
      <dgm:spPr/>
      <dgm:t>
        <a:bodyPr/>
        <a:lstStyle/>
        <a:p>
          <a:endParaRPr lang="en-US"/>
        </a:p>
      </dgm:t>
    </dgm:pt>
    <dgm:pt modelId="{DC33CD26-73CB-4014-9495-617F84CDC631}">
      <dgm:prSet custT="1"/>
      <dgm:spPr/>
      <dgm:t>
        <a:bodyPr/>
        <a:lstStyle/>
        <a:p>
          <a:r>
            <a:rPr lang="en-AU" sz="1200" dirty="0"/>
            <a:t>Kinder student studying for 2 months now and had a change of teacher</a:t>
          </a:r>
          <a:endParaRPr lang="en-US" sz="1200" dirty="0"/>
        </a:p>
      </dgm:t>
    </dgm:pt>
    <dgm:pt modelId="{B7B6AA0D-D9CE-47FB-B8D9-CCF9283FE5AC}" type="parTrans" cxnId="{D78E13C7-665B-4B42-AAB2-AA18DCE46D42}">
      <dgm:prSet/>
      <dgm:spPr/>
      <dgm:t>
        <a:bodyPr/>
        <a:lstStyle/>
        <a:p>
          <a:endParaRPr lang="en-US"/>
        </a:p>
      </dgm:t>
    </dgm:pt>
    <dgm:pt modelId="{B2C937D6-A9CC-4A61-934E-1A547F5D84CC}" type="sibTrans" cxnId="{D78E13C7-665B-4B42-AAB2-AA18DCE46D42}">
      <dgm:prSet/>
      <dgm:spPr/>
      <dgm:t>
        <a:bodyPr/>
        <a:lstStyle/>
        <a:p>
          <a:endParaRPr lang="en-US"/>
        </a:p>
      </dgm:t>
    </dgm:pt>
    <dgm:pt modelId="{E256F764-3598-43E8-828A-33FAD9D98CB6}">
      <dgm:prSet custT="1"/>
      <dgm:spPr/>
      <dgm:t>
        <a:bodyPr/>
        <a:lstStyle/>
        <a:p>
          <a:r>
            <a:rPr lang="en-AU" sz="1200" dirty="0"/>
            <a:t>Student starting 2A English in class today</a:t>
          </a:r>
          <a:endParaRPr lang="en-US" sz="1200" dirty="0"/>
        </a:p>
      </dgm:t>
    </dgm:pt>
    <dgm:pt modelId="{AFE36606-6700-4754-9FBA-62B1FDCAAAC5}" type="parTrans" cxnId="{53B5E8A9-BA16-44CA-8CA0-483500086489}">
      <dgm:prSet/>
      <dgm:spPr/>
      <dgm:t>
        <a:bodyPr/>
        <a:lstStyle/>
        <a:p>
          <a:endParaRPr lang="en-US"/>
        </a:p>
      </dgm:t>
    </dgm:pt>
    <dgm:pt modelId="{E1E8E68E-C229-465E-9B7A-FF1A56D1AF35}" type="sibTrans" cxnId="{53B5E8A9-BA16-44CA-8CA0-483500086489}">
      <dgm:prSet/>
      <dgm:spPr/>
      <dgm:t>
        <a:bodyPr/>
        <a:lstStyle/>
        <a:p>
          <a:endParaRPr lang="en-US"/>
        </a:p>
      </dgm:t>
    </dgm:pt>
    <dgm:pt modelId="{5F472DF4-E69A-4902-879E-1D665319DBBB}">
      <dgm:prSet custT="1"/>
      <dgm:spPr/>
      <dgm:t>
        <a:bodyPr/>
        <a:lstStyle/>
        <a:p>
          <a:r>
            <a:rPr lang="en-AU" sz="1200" dirty="0"/>
            <a:t>Grade 2 student starting C51 for CW</a:t>
          </a:r>
          <a:endParaRPr lang="en-US" sz="1200" dirty="0"/>
        </a:p>
      </dgm:t>
    </dgm:pt>
    <dgm:pt modelId="{20A2719E-4541-4A20-95FA-A96CC4A20ABA}" type="parTrans" cxnId="{06B8F404-7DCA-4415-88BC-F40DF675E99E}">
      <dgm:prSet/>
      <dgm:spPr/>
      <dgm:t>
        <a:bodyPr/>
        <a:lstStyle/>
        <a:p>
          <a:endParaRPr lang="en-US"/>
        </a:p>
      </dgm:t>
    </dgm:pt>
    <dgm:pt modelId="{65A12591-D5AC-48FE-A67B-8BF97EB98AE3}" type="sibTrans" cxnId="{06B8F404-7DCA-4415-88BC-F40DF675E99E}">
      <dgm:prSet/>
      <dgm:spPr/>
      <dgm:t>
        <a:bodyPr/>
        <a:lstStyle/>
        <a:p>
          <a:endParaRPr lang="en-US"/>
        </a:p>
      </dgm:t>
    </dgm:pt>
    <dgm:pt modelId="{AF66FB5F-0B1B-4677-9A41-A4BD5199C2AC}">
      <dgm:prSet custT="1"/>
      <dgm:spPr/>
      <dgm:t>
        <a:bodyPr/>
        <a:lstStyle/>
        <a:p>
          <a:r>
            <a:rPr lang="en-AU" sz="1200" dirty="0"/>
            <a:t>Grade 5 student starting C51 for CW</a:t>
          </a:r>
          <a:endParaRPr lang="en-US" sz="1200" dirty="0"/>
        </a:p>
      </dgm:t>
    </dgm:pt>
    <dgm:pt modelId="{A6F823BC-CA91-42B8-B042-D00C51C24503}" type="parTrans" cxnId="{BEE4331C-4108-47F8-AB5F-084623514621}">
      <dgm:prSet/>
      <dgm:spPr/>
      <dgm:t>
        <a:bodyPr/>
        <a:lstStyle/>
        <a:p>
          <a:endParaRPr lang="en-US"/>
        </a:p>
      </dgm:t>
    </dgm:pt>
    <dgm:pt modelId="{13E803F2-03C8-47E1-8458-4C7B37F0B14B}" type="sibTrans" cxnId="{BEE4331C-4108-47F8-AB5F-084623514621}">
      <dgm:prSet/>
      <dgm:spPr/>
      <dgm:t>
        <a:bodyPr/>
        <a:lstStyle/>
        <a:p>
          <a:endParaRPr lang="en-US"/>
        </a:p>
      </dgm:t>
    </dgm:pt>
    <dgm:pt modelId="{A6C4784B-2C80-4E22-80DD-E699E256D532}">
      <dgm:prSet custT="1"/>
      <dgm:spPr/>
      <dgm:t>
        <a:bodyPr/>
        <a:lstStyle/>
        <a:p>
          <a:r>
            <a:rPr lang="en-AU" sz="1200" dirty="0"/>
            <a:t>Student started 3A 191 in class. Took 35 minutes for 3 pages. What should be the homework given ?</a:t>
          </a:r>
          <a:endParaRPr lang="en-US" sz="1200" dirty="0"/>
        </a:p>
      </dgm:t>
    </dgm:pt>
    <dgm:pt modelId="{451D9AA7-6BE4-4AD9-9B14-9ABB26F7E7AB}" type="parTrans" cxnId="{29F0F363-F0C3-4BB7-A432-9B1E44E9AD21}">
      <dgm:prSet/>
      <dgm:spPr/>
      <dgm:t>
        <a:bodyPr/>
        <a:lstStyle/>
        <a:p>
          <a:endParaRPr lang="en-US"/>
        </a:p>
      </dgm:t>
    </dgm:pt>
    <dgm:pt modelId="{9BB0E975-1347-45E7-A20F-1E3C3D12225E}" type="sibTrans" cxnId="{29F0F363-F0C3-4BB7-A432-9B1E44E9AD21}">
      <dgm:prSet/>
      <dgm:spPr/>
      <dgm:t>
        <a:bodyPr/>
        <a:lstStyle/>
        <a:p>
          <a:endParaRPr lang="en-US"/>
        </a:p>
      </dgm:t>
    </dgm:pt>
    <dgm:pt modelId="{FDAE4F75-32F5-4DA9-929B-8CBD2F281F74}">
      <dgm:prSet custT="1"/>
      <dgm:spPr/>
      <dgm:t>
        <a:bodyPr/>
        <a:lstStyle/>
        <a:p>
          <a:r>
            <a:rPr lang="en-AU" sz="1200" dirty="0"/>
            <a:t>Kinder student was doing work and was half-way shifted to the other teacher.</a:t>
          </a:r>
          <a:endParaRPr lang="en-US" sz="1200" dirty="0"/>
        </a:p>
      </dgm:t>
    </dgm:pt>
    <dgm:pt modelId="{818A1ECF-066D-4DFC-9ABA-2F7488AD575F}" type="parTrans" cxnId="{ABB63AF8-E6A3-4851-9CC3-595DE2571684}">
      <dgm:prSet/>
      <dgm:spPr/>
      <dgm:t>
        <a:bodyPr/>
        <a:lstStyle/>
        <a:p>
          <a:endParaRPr lang="en-US"/>
        </a:p>
      </dgm:t>
    </dgm:pt>
    <dgm:pt modelId="{73281C29-EA87-468A-A170-9AB4F1494107}" type="sibTrans" cxnId="{ABB63AF8-E6A3-4851-9CC3-595DE2571684}">
      <dgm:prSet/>
      <dgm:spPr/>
      <dgm:t>
        <a:bodyPr/>
        <a:lstStyle/>
        <a:p>
          <a:endParaRPr lang="en-US"/>
        </a:p>
      </dgm:t>
    </dgm:pt>
    <dgm:pt modelId="{3CDF6E30-8C9D-42B2-A21C-BF559DB98110}">
      <dgm:prSet custT="1"/>
      <dgm:spPr/>
      <dgm:t>
        <a:bodyPr/>
        <a:lstStyle/>
        <a:p>
          <a:r>
            <a:rPr lang="en-AU" sz="1200" dirty="0"/>
            <a:t>Maths student starting English today</a:t>
          </a:r>
          <a:endParaRPr lang="en-US" sz="1200" dirty="0"/>
        </a:p>
      </dgm:t>
    </dgm:pt>
    <dgm:pt modelId="{F8793517-5D41-4E89-B9FF-41DAAC1282E0}" type="parTrans" cxnId="{377D598C-B726-4FDE-B7EA-A24EC75784A3}">
      <dgm:prSet/>
      <dgm:spPr/>
      <dgm:t>
        <a:bodyPr/>
        <a:lstStyle/>
        <a:p>
          <a:endParaRPr lang="en-US"/>
        </a:p>
      </dgm:t>
    </dgm:pt>
    <dgm:pt modelId="{58FCF3B7-EA71-4EE6-95C0-49EFAAA81237}" type="sibTrans" cxnId="{377D598C-B726-4FDE-B7EA-A24EC75784A3}">
      <dgm:prSet/>
      <dgm:spPr/>
      <dgm:t>
        <a:bodyPr/>
        <a:lstStyle/>
        <a:p>
          <a:endParaRPr lang="en-US"/>
        </a:p>
      </dgm:t>
    </dgm:pt>
    <dgm:pt modelId="{8D7A6132-02A6-4B27-A139-5D2DBBDCD902}">
      <dgm:prSet custT="1"/>
      <dgm:spPr/>
      <dgm:t>
        <a:bodyPr/>
        <a:lstStyle/>
        <a:p>
          <a:r>
            <a:rPr lang="en-AU" sz="1200" dirty="0"/>
            <a:t>Teacher gave D11 classwork to Grade 6 student and moved away</a:t>
          </a:r>
          <a:endParaRPr lang="en-US" sz="1200" dirty="0"/>
        </a:p>
      </dgm:t>
    </dgm:pt>
    <dgm:pt modelId="{18293400-91DE-43F6-9D98-CA1F01B1BF56}" type="parTrans" cxnId="{10B48335-63A9-4CF9-8196-F1853BEF1728}">
      <dgm:prSet/>
      <dgm:spPr/>
      <dgm:t>
        <a:bodyPr/>
        <a:lstStyle/>
        <a:p>
          <a:endParaRPr lang="en-US"/>
        </a:p>
      </dgm:t>
    </dgm:pt>
    <dgm:pt modelId="{33384199-B498-46AF-AF5C-9DFF5785B899}" type="sibTrans" cxnId="{10B48335-63A9-4CF9-8196-F1853BEF1728}">
      <dgm:prSet/>
      <dgm:spPr/>
      <dgm:t>
        <a:bodyPr/>
        <a:lstStyle/>
        <a:p>
          <a:endParaRPr lang="en-US"/>
        </a:p>
      </dgm:t>
    </dgm:pt>
    <dgm:pt modelId="{DDB00C25-EEB5-4A40-BDF8-F1113DEEBC3C}" type="pres">
      <dgm:prSet presAssocID="{CC611322-B42E-429A-A45D-D92CBB391931}" presName="linear" presStyleCnt="0">
        <dgm:presLayoutVars>
          <dgm:animLvl val="lvl"/>
          <dgm:resizeHandles val="exact"/>
        </dgm:presLayoutVars>
      </dgm:prSet>
      <dgm:spPr/>
    </dgm:pt>
    <dgm:pt modelId="{958A182B-2E31-3440-8540-D86A94A98355}" type="pres">
      <dgm:prSet presAssocID="{A66D160A-FF52-404F-A37A-09B9CB3BA9A3}" presName="parentText" presStyleLbl="node1" presStyleIdx="0" presStyleCnt="11">
        <dgm:presLayoutVars>
          <dgm:chMax val="0"/>
          <dgm:bulletEnabled val="1"/>
        </dgm:presLayoutVars>
      </dgm:prSet>
      <dgm:spPr/>
    </dgm:pt>
    <dgm:pt modelId="{3DAEF2DE-F98C-5E46-BA7A-74A3F18DA67B}" type="pres">
      <dgm:prSet presAssocID="{BDBB30BA-4292-45C0-B88A-BAA82B320247}" presName="spacer" presStyleCnt="0"/>
      <dgm:spPr/>
    </dgm:pt>
    <dgm:pt modelId="{C31D0249-C326-0E45-A32C-E870019EB412}" type="pres">
      <dgm:prSet presAssocID="{A9ABD4CB-565C-43EB-B308-FDCA4D983F17}" presName="parentText" presStyleLbl="node1" presStyleIdx="1" presStyleCnt="11">
        <dgm:presLayoutVars>
          <dgm:chMax val="0"/>
          <dgm:bulletEnabled val="1"/>
        </dgm:presLayoutVars>
      </dgm:prSet>
      <dgm:spPr/>
    </dgm:pt>
    <dgm:pt modelId="{ACF1F7DE-EA3B-2342-A881-AEF596CA5C65}" type="pres">
      <dgm:prSet presAssocID="{E82AD7A6-8E55-4BAF-A4D2-10B5C0356371}" presName="spacer" presStyleCnt="0"/>
      <dgm:spPr/>
    </dgm:pt>
    <dgm:pt modelId="{9531693B-B195-EB4A-967A-56CFFA8EFD15}" type="pres">
      <dgm:prSet presAssocID="{62BED4E5-B24F-46A0-B47B-EE7E38C7E60F}" presName="parentText" presStyleLbl="node1" presStyleIdx="2" presStyleCnt="11">
        <dgm:presLayoutVars>
          <dgm:chMax val="0"/>
          <dgm:bulletEnabled val="1"/>
        </dgm:presLayoutVars>
      </dgm:prSet>
      <dgm:spPr/>
    </dgm:pt>
    <dgm:pt modelId="{8853DC64-7197-C440-ADCF-226E762EC3A3}" type="pres">
      <dgm:prSet presAssocID="{51C68BE3-429D-4D96-843F-EA9648736EC7}" presName="spacer" presStyleCnt="0"/>
      <dgm:spPr/>
    </dgm:pt>
    <dgm:pt modelId="{7E110204-1547-1949-A4BA-8B74EA452DF8}" type="pres">
      <dgm:prSet presAssocID="{DC33CD26-73CB-4014-9495-617F84CDC631}" presName="parentText" presStyleLbl="node1" presStyleIdx="3" presStyleCnt="11">
        <dgm:presLayoutVars>
          <dgm:chMax val="0"/>
          <dgm:bulletEnabled val="1"/>
        </dgm:presLayoutVars>
      </dgm:prSet>
      <dgm:spPr/>
    </dgm:pt>
    <dgm:pt modelId="{EDC05EDF-79E5-E145-BB86-18B722D111D1}" type="pres">
      <dgm:prSet presAssocID="{B2C937D6-A9CC-4A61-934E-1A547F5D84CC}" presName="spacer" presStyleCnt="0"/>
      <dgm:spPr/>
    </dgm:pt>
    <dgm:pt modelId="{3B5A0546-E0A5-D947-8846-B00908B02CE0}" type="pres">
      <dgm:prSet presAssocID="{E256F764-3598-43E8-828A-33FAD9D98CB6}" presName="parentText" presStyleLbl="node1" presStyleIdx="4" presStyleCnt="11">
        <dgm:presLayoutVars>
          <dgm:chMax val="0"/>
          <dgm:bulletEnabled val="1"/>
        </dgm:presLayoutVars>
      </dgm:prSet>
      <dgm:spPr/>
    </dgm:pt>
    <dgm:pt modelId="{E4ADAB36-605C-D44B-9F9F-CCECF2D56B90}" type="pres">
      <dgm:prSet presAssocID="{E1E8E68E-C229-465E-9B7A-FF1A56D1AF35}" presName="spacer" presStyleCnt="0"/>
      <dgm:spPr/>
    </dgm:pt>
    <dgm:pt modelId="{9413C761-36A5-F442-8796-C62BE8802554}" type="pres">
      <dgm:prSet presAssocID="{5F472DF4-E69A-4902-879E-1D665319DBBB}" presName="parentText" presStyleLbl="node1" presStyleIdx="5" presStyleCnt="11">
        <dgm:presLayoutVars>
          <dgm:chMax val="0"/>
          <dgm:bulletEnabled val="1"/>
        </dgm:presLayoutVars>
      </dgm:prSet>
      <dgm:spPr/>
    </dgm:pt>
    <dgm:pt modelId="{C9FEA3AE-45DA-9540-8743-8DEF6CD0EEB1}" type="pres">
      <dgm:prSet presAssocID="{65A12591-D5AC-48FE-A67B-8BF97EB98AE3}" presName="spacer" presStyleCnt="0"/>
      <dgm:spPr/>
    </dgm:pt>
    <dgm:pt modelId="{D719E837-EEF6-C043-8560-7CD032351AF2}" type="pres">
      <dgm:prSet presAssocID="{AF66FB5F-0B1B-4677-9A41-A4BD5199C2AC}" presName="parentText" presStyleLbl="node1" presStyleIdx="6" presStyleCnt="11">
        <dgm:presLayoutVars>
          <dgm:chMax val="0"/>
          <dgm:bulletEnabled val="1"/>
        </dgm:presLayoutVars>
      </dgm:prSet>
      <dgm:spPr/>
    </dgm:pt>
    <dgm:pt modelId="{248D8FC0-23A1-8D42-AF55-33E53CC46E33}" type="pres">
      <dgm:prSet presAssocID="{13E803F2-03C8-47E1-8458-4C7B37F0B14B}" presName="spacer" presStyleCnt="0"/>
      <dgm:spPr/>
    </dgm:pt>
    <dgm:pt modelId="{05BE0D74-2208-AD4B-B63E-FE93116946BA}" type="pres">
      <dgm:prSet presAssocID="{A6C4784B-2C80-4E22-80DD-E699E256D532}" presName="parentText" presStyleLbl="node1" presStyleIdx="7" presStyleCnt="11">
        <dgm:presLayoutVars>
          <dgm:chMax val="0"/>
          <dgm:bulletEnabled val="1"/>
        </dgm:presLayoutVars>
      </dgm:prSet>
      <dgm:spPr/>
    </dgm:pt>
    <dgm:pt modelId="{A8E9A442-C853-6F43-8B2F-F31F2E3686B8}" type="pres">
      <dgm:prSet presAssocID="{9BB0E975-1347-45E7-A20F-1E3C3D12225E}" presName="spacer" presStyleCnt="0"/>
      <dgm:spPr/>
    </dgm:pt>
    <dgm:pt modelId="{4AB7B264-82E8-014C-BECE-230AD1428A11}" type="pres">
      <dgm:prSet presAssocID="{FDAE4F75-32F5-4DA9-929B-8CBD2F281F74}" presName="parentText" presStyleLbl="node1" presStyleIdx="8" presStyleCnt="11">
        <dgm:presLayoutVars>
          <dgm:chMax val="0"/>
          <dgm:bulletEnabled val="1"/>
        </dgm:presLayoutVars>
      </dgm:prSet>
      <dgm:spPr/>
    </dgm:pt>
    <dgm:pt modelId="{3225CB57-9A20-EC48-9A9F-7D84ADE17E47}" type="pres">
      <dgm:prSet presAssocID="{73281C29-EA87-468A-A170-9AB4F1494107}" presName="spacer" presStyleCnt="0"/>
      <dgm:spPr/>
    </dgm:pt>
    <dgm:pt modelId="{133F6253-4BFD-504C-8BDE-C4D34D742B29}" type="pres">
      <dgm:prSet presAssocID="{3CDF6E30-8C9D-42B2-A21C-BF559DB98110}" presName="parentText" presStyleLbl="node1" presStyleIdx="9" presStyleCnt="11">
        <dgm:presLayoutVars>
          <dgm:chMax val="0"/>
          <dgm:bulletEnabled val="1"/>
        </dgm:presLayoutVars>
      </dgm:prSet>
      <dgm:spPr/>
    </dgm:pt>
    <dgm:pt modelId="{77312AF4-7A86-5344-B0CE-E9DE62C84D80}" type="pres">
      <dgm:prSet presAssocID="{58FCF3B7-EA71-4EE6-95C0-49EFAAA81237}" presName="spacer" presStyleCnt="0"/>
      <dgm:spPr/>
    </dgm:pt>
    <dgm:pt modelId="{B4DDC869-D232-B646-A355-46CCB6EEE307}" type="pres">
      <dgm:prSet presAssocID="{8D7A6132-02A6-4B27-A139-5D2DBBDCD902}" presName="parentText" presStyleLbl="node1" presStyleIdx="10" presStyleCnt="11">
        <dgm:presLayoutVars>
          <dgm:chMax val="0"/>
          <dgm:bulletEnabled val="1"/>
        </dgm:presLayoutVars>
      </dgm:prSet>
      <dgm:spPr/>
    </dgm:pt>
  </dgm:ptLst>
  <dgm:cxnLst>
    <dgm:cxn modelId="{06B8F404-7DCA-4415-88BC-F40DF675E99E}" srcId="{CC611322-B42E-429A-A45D-D92CBB391931}" destId="{5F472DF4-E69A-4902-879E-1D665319DBBB}" srcOrd="5" destOrd="0" parTransId="{20A2719E-4541-4A20-95FA-A96CC4A20ABA}" sibTransId="{65A12591-D5AC-48FE-A67B-8BF97EB98AE3}"/>
    <dgm:cxn modelId="{C668260A-7079-D745-944E-1E944F9262EC}" type="presOf" srcId="{5F472DF4-E69A-4902-879E-1D665319DBBB}" destId="{9413C761-36A5-F442-8796-C62BE8802554}" srcOrd="0" destOrd="0" presId="urn:microsoft.com/office/officeart/2005/8/layout/vList2"/>
    <dgm:cxn modelId="{FECD411A-29F3-3948-9479-014D9D8E10A5}" type="presOf" srcId="{8D7A6132-02A6-4B27-A139-5D2DBBDCD902}" destId="{B4DDC869-D232-B646-A355-46CCB6EEE307}" srcOrd="0" destOrd="0" presId="urn:microsoft.com/office/officeart/2005/8/layout/vList2"/>
    <dgm:cxn modelId="{8F4A141C-5483-8C4C-B9F3-9EBBC39A71B8}" type="presOf" srcId="{CC611322-B42E-429A-A45D-D92CBB391931}" destId="{DDB00C25-EEB5-4A40-BDF8-F1113DEEBC3C}" srcOrd="0" destOrd="0" presId="urn:microsoft.com/office/officeart/2005/8/layout/vList2"/>
    <dgm:cxn modelId="{BEE4331C-4108-47F8-AB5F-084623514621}" srcId="{CC611322-B42E-429A-A45D-D92CBB391931}" destId="{AF66FB5F-0B1B-4677-9A41-A4BD5199C2AC}" srcOrd="6" destOrd="0" parTransId="{A6F823BC-CA91-42B8-B042-D00C51C24503}" sibTransId="{13E803F2-03C8-47E1-8458-4C7B37F0B14B}"/>
    <dgm:cxn modelId="{A4B2E31D-73BA-8A43-9268-0F478934E349}" type="presOf" srcId="{DC33CD26-73CB-4014-9495-617F84CDC631}" destId="{7E110204-1547-1949-A4BA-8B74EA452DF8}" srcOrd="0" destOrd="0" presId="urn:microsoft.com/office/officeart/2005/8/layout/vList2"/>
    <dgm:cxn modelId="{05332927-1539-E041-959C-B381A7F4AB69}" type="presOf" srcId="{E256F764-3598-43E8-828A-33FAD9D98CB6}" destId="{3B5A0546-E0A5-D947-8846-B00908B02CE0}" srcOrd="0" destOrd="0" presId="urn:microsoft.com/office/officeart/2005/8/layout/vList2"/>
    <dgm:cxn modelId="{AE956730-4EDE-D34F-8087-2BEFA99C6A84}" type="presOf" srcId="{62BED4E5-B24F-46A0-B47B-EE7E38C7E60F}" destId="{9531693B-B195-EB4A-967A-56CFFA8EFD15}" srcOrd="0" destOrd="0" presId="urn:microsoft.com/office/officeart/2005/8/layout/vList2"/>
    <dgm:cxn modelId="{10B48335-63A9-4CF9-8196-F1853BEF1728}" srcId="{CC611322-B42E-429A-A45D-D92CBB391931}" destId="{8D7A6132-02A6-4B27-A139-5D2DBBDCD902}" srcOrd="10" destOrd="0" parTransId="{18293400-91DE-43F6-9D98-CA1F01B1BF56}" sibTransId="{33384199-B498-46AF-AF5C-9DFF5785B899}"/>
    <dgm:cxn modelId="{29F0F363-F0C3-4BB7-A432-9B1E44E9AD21}" srcId="{CC611322-B42E-429A-A45D-D92CBB391931}" destId="{A6C4784B-2C80-4E22-80DD-E699E256D532}" srcOrd="7" destOrd="0" parTransId="{451D9AA7-6BE4-4AD9-9B14-9ABB26F7E7AB}" sibTransId="{9BB0E975-1347-45E7-A20F-1E3C3D12225E}"/>
    <dgm:cxn modelId="{8C350764-04BF-B647-A9F1-2ED7920553B7}" type="presOf" srcId="{AF66FB5F-0B1B-4677-9A41-A4BD5199C2AC}" destId="{D719E837-EEF6-C043-8560-7CD032351AF2}" srcOrd="0" destOrd="0" presId="urn:microsoft.com/office/officeart/2005/8/layout/vList2"/>
    <dgm:cxn modelId="{84631067-5D16-9844-9EAC-6E0415F50BB8}" type="presOf" srcId="{A9ABD4CB-565C-43EB-B308-FDCA4D983F17}" destId="{C31D0249-C326-0E45-A32C-E870019EB412}" srcOrd="0" destOrd="0" presId="urn:microsoft.com/office/officeart/2005/8/layout/vList2"/>
    <dgm:cxn modelId="{327D3C6F-5F7A-5242-B7B4-98469E7D4303}" type="presOf" srcId="{3CDF6E30-8C9D-42B2-A21C-BF559DB98110}" destId="{133F6253-4BFD-504C-8BDE-C4D34D742B29}" srcOrd="0" destOrd="0" presId="urn:microsoft.com/office/officeart/2005/8/layout/vList2"/>
    <dgm:cxn modelId="{55D58476-9423-4A38-9A8D-4635958B4A5B}" srcId="{CC611322-B42E-429A-A45D-D92CBB391931}" destId="{A9ABD4CB-565C-43EB-B308-FDCA4D983F17}" srcOrd="1" destOrd="0" parTransId="{1CCAAF84-06BD-42B1-BA82-9DBB4F60F5F2}" sibTransId="{E82AD7A6-8E55-4BAF-A4D2-10B5C0356371}"/>
    <dgm:cxn modelId="{377D598C-B726-4FDE-B7EA-A24EC75784A3}" srcId="{CC611322-B42E-429A-A45D-D92CBB391931}" destId="{3CDF6E30-8C9D-42B2-A21C-BF559DB98110}" srcOrd="9" destOrd="0" parTransId="{F8793517-5D41-4E89-B9FF-41DAAC1282E0}" sibTransId="{58FCF3B7-EA71-4EE6-95C0-49EFAAA81237}"/>
    <dgm:cxn modelId="{53B5E8A9-BA16-44CA-8CA0-483500086489}" srcId="{CC611322-B42E-429A-A45D-D92CBB391931}" destId="{E256F764-3598-43E8-828A-33FAD9D98CB6}" srcOrd="4" destOrd="0" parTransId="{AFE36606-6700-4754-9FBA-62B1FDCAAAC5}" sibTransId="{E1E8E68E-C229-465E-9B7A-FF1A56D1AF35}"/>
    <dgm:cxn modelId="{5EE291BE-80F2-4A99-B1D4-BA02203A2060}" srcId="{CC611322-B42E-429A-A45D-D92CBB391931}" destId="{A66D160A-FF52-404F-A37A-09B9CB3BA9A3}" srcOrd="0" destOrd="0" parTransId="{0D115C5D-0CA7-43CA-9C3E-8094D1AA8B6B}" sibTransId="{BDBB30BA-4292-45C0-B88A-BAA82B320247}"/>
    <dgm:cxn modelId="{01CD65BF-2F76-47E9-BA92-14A8E7E48389}" srcId="{CC611322-B42E-429A-A45D-D92CBB391931}" destId="{62BED4E5-B24F-46A0-B47B-EE7E38C7E60F}" srcOrd="2" destOrd="0" parTransId="{C17C8284-44C3-405F-A42D-3863919A2C23}" sibTransId="{51C68BE3-429D-4D96-843F-EA9648736EC7}"/>
    <dgm:cxn modelId="{D78E13C7-665B-4B42-AAB2-AA18DCE46D42}" srcId="{CC611322-B42E-429A-A45D-D92CBB391931}" destId="{DC33CD26-73CB-4014-9495-617F84CDC631}" srcOrd="3" destOrd="0" parTransId="{B7B6AA0D-D9CE-47FB-B8D9-CCF9283FE5AC}" sibTransId="{B2C937D6-A9CC-4A61-934E-1A547F5D84CC}"/>
    <dgm:cxn modelId="{0913B2C7-EFF3-2642-8BA8-F6FE54E16310}" type="presOf" srcId="{A6C4784B-2C80-4E22-80DD-E699E256D532}" destId="{05BE0D74-2208-AD4B-B63E-FE93116946BA}" srcOrd="0" destOrd="0" presId="urn:microsoft.com/office/officeart/2005/8/layout/vList2"/>
    <dgm:cxn modelId="{893AF1EB-BC2A-B140-8F45-9D5379412C71}" type="presOf" srcId="{A66D160A-FF52-404F-A37A-09B9CB3BA9A3}" destId="{958A182B-2E31-3440-8540-D86A94A98355}" srcOrd="0" destOrd="0" presId="urn:microsoft.com/office/officeart/2005/8/layout/vList2"/>
    <dgm:cxn modelId="{ABB63AF8-E6A3-4851-9CC3-595DE2571684}" srcId="{CC611322-B42E-429A-A45D-D92CBB391931}" destId="{FDAE4F75-32F5-4DA9-929B-8CBD2F281F74}" srcOrd="8" destOrd="0" parTransId="{818A1ECF-066D-4DFC-9ABA-2F7488AD575F}" sibTransId="{73281C29-EA87-468A-A170-9AB4F1494107}"/>
    <dgm:cxn modelId="{29BE95FC-65EE-B742-9819-7B7C5DA6F5AA}" type="presOf" srcId="{FDAE4F75-32F5-4DA9-929B-8CBD2F281F74}" destId="{4AB7B264-82E8-014C-BECE-230AD1428A11}" srcOrd="0" destOrd="0" presId="urn:microsoft.com/office/officeart/2005/8/layout/vList2"/>
    <dgm:cxn modelId="{2D8A1769-28AC-D840-9D70-88142845460C}" type="presParOf" srcId="{DDB00C25-EEB5-4A40-BDF8-F1113DEEBC3C}" destId="{958A182B-2E31-3440-8540-D86A94A98355}" srcOrd="0" destOrd="0" presId="urn:microsoft.com/office/officeart/2005/8/layout/vList2"/>
    <dgm:cxn modelId="{D26E0E43-6E88-3546-8F96-C84DE41C7172}" type="presParOf" srcId="{DDB00C25-EEB5-4A40-BDF8-F1113DEEBC3C}" destId="{3DAEF2DE-F98C-5E46-BA7A-74A3F18DA67B}" srcOrd="1" destOrd="0" presId="urn:microsoft.com/office/officeart/2005/8/layout/vList2"/>
    <dgm:cxn modelId="{B1469051-0BB3-EC44-AF48-EDA05CA3E9A7}" type="presParOf" srcId="{DDB00C25-EEB5-4A40-BDF8-F1113DEEBC3C}" destId="{C31D0249-C326-0E45-A32C-E870019EB412}" srcOrd="2" destOrd="0" presId="urn:microsoft.com/office/officeart/2005/8/layout/vList2"/>
    <dgm:cxn modelId="{1E599E75-8433-E64A-89E8-8809FBF5C16E}" type="presParOf" srcId="{DDB00C25-EEB5-4A40-BDF8-F1113DEEBC3C}" destId="{ACF1F7DE-EA3B-2342-A881-AEF596CA5C65}" srcOrd="3" destOrd="0" presId="urn:microsoft.com/office/officeart/2005/8/layout/vList2"/>
    <dgm:cxn modelId="{DE40A96E-F0E0-4947-A7B0-E1C14AD6A22C}" type="presParOf" srcId="{DDB00C25-EEB5-4A40-BDF8-F1113DEEBC3C}" destId="{9531693B-B195-EB4A-967A-56CFFA8EFD15}" srcOrd="4" destOrd="0" presId="urn:microsoft.com/office/officeart/2005/8/layout/vList2"/>
    <dgm:cxn modelId="{29A01607-193A-D944-8560-5BDE9526E2BE}" type="presParOf" srcId="{DDB00C25-EEB5-4A40-BDF8-F1113DEEBC3C}" destId="{8853DC64-7197-C440-ADCF-226E762EC3A3}" srcOrd="5" destOrd="0" presId="urn:microsoft.com/office/officeart/2005/8/layout/vList2"/>
    <dgm:cxn modelId="{99A960E3-9382-8F4F-9F29-37B8B481E812}" type="presParOf" srcId="{DDB00C25-EEB5-4A40-BDF8-F1113DEEBC3C}" destId="{7E110204-1547-1949-A4BA-8B74EA452DF8}" srcOrd="6" destOrd="0" presId="urn:microsoft.com/office/officeart/2005/8/layout/vList2"/>
    <dgm:cxn modelId="{209CC3F3-5FE2-6F4F-AA11-06FF29854D8A}" type="presParOf" srcId="{DDB00C25-EEB5-4A40-BDF8-F1113DEEBC3C}" destId="{EDC05EDF-79E5-E145-BB86-18B722D111D1}" srcOrd="7" destOrd="0" presId="urn:microsoft.com/office/officeart/2005/8/layout/vList2"/>
    <dgm:cxn modelId="{88AD8A5D-1F1F-3E49-9F95-2BF27B1E4D84}" type="presParOf" srcId="{DDB00C25-EEB5-4A40-BDF8-F1113DEEBC3C}" destId="{3B5A0546-E0A5-D947-8846-B00908B02CE0}" srcOrd="8" destOrd="0" presId="urn:microsoft.com/office/officeart/2005/8/layout/vList2"/>
    <dgm:cxn modelId="{F22042A8-B7CE-DE4D-B6AF-EC295070EE6E}" type="presParOf" srcId="{DDB00C25-EEB5-4A40-BDF8-F1113DEEBC3C}" destId="{E4ADAB36-605C-D44B-9F9F-CCECF2D56B90}" srcOrd="9" destOrd="0" presId="urn:microsoft.com/office/officeart/2005/8/layout/vList2"/>
    <dgm:cxn modelId="{9F31372C-E3FA-0246-8B74-0DECBE739A23}" type="presParOf" srcId="{DDB00C25-EEB5-4A40-BDF8-F1113DEEBC3C}" destId="{9413C761-36A5-F442-8796-C62BE8802554}" srcOrd="10" destOrd="0" presId="urn:microsoft.com/office/officeart/2005/8/layout/vList2"/>
    <dgm:cxn modelId="{D1F8AF48-67D8-384A-A9E6-2AD85259F67C}" type="presParOf" srcId="{DDB00C25-EEB5-4A40-BDF8-F1113DEEBC3C}" destId="{C9FEA3AE-45DA-9540-8743-8DEF6CD0EEB1}" srcOrd="11" destOrd="0" presId="urn:microsoft.com/office/officeart/2005/8/layout/vList2"/>
    <dgm:cxn modelId="{2FF79660-9657-CE4E-8D1E-C8CD5A5B6333}" type="presParOf" srcId="{DDB00C25-EEB5-4A40-BDF8-F1113DEEBC3C}" destId="{D719E837-EEF6-C043-8560-7CD032351AF2}" srcOrd="12" destOrd="0" presId="urn:microsoft.com/office/officeart/2005/8/layout/vList2"/>
    <dgm:cxn modelId="{9724906E-CB1F-374D-8CBC-A8C904457F68}" type="presParOf" srcId="{DDB00C25-EEB5-4A40-BDF8-F1113DEEBC3C}" destId="{248D8FC0-23A1-8D42-AF55-33E53CC46E33}" srcOrd="13" destOrd="0" presId="urn:microsoft.com/office/officeart/2005/8/layout/vList2"/>
    <dgm:cxn modelId="{9051952B-880D-6341-8061-FD7CDB3E4512}" type="presParOf" srcId="{DDB00C25-EEB5-4A40-BDF8-F1113DEEBC3C}" destId="{05BE0D74-2208-AD4B-B63E-FE93116946BA}" srcOrd="14" destOrd="0" presId="urn:microsoft.com/office/officeart/2005/8/layout/vList2"/>
    <dgm:cxn modelId="{4AE839A9-A3C3-FC48-97B1-44AE39F87F5C}" type="presParOf" srcId="{DDB00C25-EEB5-4A40-BDF8-F1113DEEBC3C}" destId="{A8E9A442-C853-6F43-8B2F-F31F2E3686B8}" srcOrd="15" destOrd="0" presId="urn:microsoft.com/office/officeart/2005/8/layout/vList2"/>
    <dgm:cxn modelId="{13BCC551-F339-E84C-906C-E0ADC72257B7}" type="presParOf" srcId="{DDB00C25-EEB5-4A40-BDF8-F1113DEEBC3C}" destId="{4AB7B264-82E8-014C-BECE-230AD1428A11}" srcOrd="16" destOrd="0" presId="urn:microsoft.com/office/officeart/2005/8/layout/vList2"/>
    <dgm:cxn modelId="{AD394D08-425F-BE42-8DC8-E6B5A5D99A13}" type="presParOf" srcId="{DDB00C25-EEB5-4A40-BDF8-F1113DEEBC3C}" destId="{3225CB57-9A20-EC48-9A9F-7D84ADE17E47}" srcOrd="17" destOrd="0" presId="urn:microsoft.com/office/officeart/2005/8/layout/vList2"/>
    <dgm:cxn modelId="{9DA53A6B-4005-3340-B104-C56BE937FF78}" type="presParOf" srcId="{DDB00C25-EEB5-4A40-BDF8-F1113DEEBC3C}" destId="{133F6253-4BFD-504C-8BDE-C4D34D742B29}" srcOrd="18" destOrd="0" presId="urn:microsoft.com/office/officeart/2005/8/layout/vList2"/>
    <dgm:cxn modelId="{CB0B8741-2C09-9F42-8C2A-3FE77E068876}" type="presParOf" srcId="{DDB00C25-EEB5-4A40-BDF8-F1113DEEBC3C}" destId="{77312AF4-7A86-5344-B0CE-E9DE62C84D80}" srcOrd="19" destOrd="0" presId="urn:microsoft.com/office/officeart/2005/8/layout/vList2"/>
    <dgm:cxn modelId="{20F06738-BA0A-7540-9D93-03551C367314}" type="presParOf" srcId="{DDB00C25-EEB5-4A40-BDF8-F1113DEEBC3C}" destId="{B4DDC869-D232-B646-A355-46CCB6EEE307}" srcOrd="2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366678E-E1FE-4B4F-852E-91EA8F3FAFBF}" type="doc">
      <dgm:prSet loTypeId="urn:microsoft.com/office/officeart/2018/2/layout/IconLabelList" loCatId="icon" qsTypeId="urn:microsoft.com/office/officeart/2005/8/quickstyle/simple1" qsCatId="simple" csTypeId="urn:microsoft.com/office/officeart/2018/5/colors/Iconchunking_neutralbg_accent1_2" csCatId="accent1" phldr="1"/>
      <dgm:spPr/>
      <dgm:t>
        <a:bodyPr/>
        <a:lstStyle/>
        <a:p>
          <a:endParaRPr lang="en-US"/>
        </a:p>
      </dgm:t>
    </dgm:pt>
    <dgm:pt modelId="{1E7D2936-FC17-43DD-97CF-C06FEB9C0539}">
      <dgm:prSet/>
      <dgm:spPr/>
      <dgm:t>
        <a:bodyPr/>
        <a:lstStyle/>
        <a:p>
          <a:r>
            <a:rPr lang="en-US"/>
            <a:t>NOVEMBER 20</a:t>
          </a:r>
          <a:r>
            <a:rPr lang="en-US" baseline="30000"/>
            <a:t>th</a:t>
          </a:r>
          <a:r>
            <a:rPr lang="en-US"/>
            <a:t> (WED)</a:t>
          </a:r>
        </a:p>
      </dgm:t>
    </dgm:pt>
    <dgm:pt modelId="{6EA5EF5D-8970-42BC-B8BE-62CF2C718332}" type="parTrans" cxnId="{49EFD052-F956-4535-A738-ABE7B36899A9}">
      <dgm:prSet/>
      <dgm:spPr/>
      <dgm:t>
        <a:bodyPr/>
        <a:lstStyle/>
        <a:p>
          <a:endParaRPr lang="en-US"/>
        </a:p>
      </dgm:t>
    </dgm:pt>
    <dgm:pt modelId="{4E13C4D6-DA1A-4519-AB40-37911F5F86B6}" type="sibTrans" cxnId="{49EFD052-F956-4535-A738-ABE7B36899A9}">
      <dgm:prSet/>
      <dgm:spPr/>
      <dgm:t>
        <a:bodyPr/>
        <a:lstStyle/>
        <a:p>
          <a:endParaRPr lang="en-US"/>
        </a:p>
      </dgm:t>
    </dgm:pt>
    <dgm:pt modelId="{2ED176D9-D161-4CC2-88A4-E92EDEA22C59}">
      <dgm:prSet/>
      <dgm:spPr/>
      <dgm:t>
        <a:bodyPr/>
        <a:lstStyle/>
        <a:p>
          <a:r>
            <a:rPr lang="en-US"/>
            <a:t>NOVEMBER 27</a:t>
          </a:r>
          <a:r>
            <a:rPr lang="en-US" baseline="30000"/>
            <a:t>TH</a:t>
          </a:r>
          <a:r>
            <a:rPr lang="en-US"/>
            <a:t> (WED)</a:t>
          </a:r>
        </a:p>
      </dgm:t>
    </dgm:pt>
    <dgm:pt modelId="{79C06CFE-B040-4194-933C-6AE8055A5752}" type="parTrans" cxnId="{576C96A1-0FDA-4588-A193-1B1416B6F6AB}">
      <dgm:prSet/>
      <dgm:spPr/>
      <dgm:t>
        <a:bodyPr/>
        <a:lstStyle/>
        <a:p>
          <a:endParaRPr lang="en-US"/>
        </a:p>
      </dgm:t>
    </dgm:pt>
    <dgm:pt modelId="{EBF4DA3D-A195-4F42-9728-9EA9900AEC22}" type="sibTrans" cxnId="{576C96A1-0FDA-4588-A193-1B1416B6F6AB}">
      <dgm:prSet/>
      <dgm:spPr/>
      <dgm:t>
        <a:bodyPr/>
        <a:lstStyle/>
        <a:p>
          <a:endParaRPr lang="en-US"/>
        </a:p>
      </dgm:t>
    </dgm:pt>
    <dgm:pt modelId="{EC77D268-3CBC-4AD0-AC1F-7E1FB1AD27DE}" type="pres">
      <dgm:prSet presAssocID="{A366678E-E1FE-4B4F-852E-91EA8F3FAFBF}" presName="root" presStyleCnt="0">
        <dgm:presLayoutVars>
          <dgm:dir/>
          <dgm:resizeHandles val="exact"/>
        </dgm:presLayoutVars>
      </dgm:prSet>
      <dgm:spPr/>
    </dgm:pt>
    <dgm:pt modelId="{50B3B615-6C0B-4F93-8F27-C44D9C5CAB9B}" type="pres">
      <dgm:prSet presAssocID="{1E7D2936-FC17-43DD-97CF-C06FEB9C0539}" presName="compNode" presStyleCnt="0"/>
      <dgm:spPr/>
    </dgm:pt>
    <dgm:pt modelId="{B7A2B77A-BDFE-49D5-A390-8FD41905BE59}" type="pres">
      <dgm:prSet presAssocID="{1E7D2936-FC17-43DD-97CF-C06FEB9C0539}"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Igloo"/>
        </a:ext>
      </dgm:extLst>
    </dgm:pt>
    <dgm:pt modelId="{D8FE8612-B54F-455C-AE03-075EF8E48AC9}" type="pres">
      <dgm:prSet presAssocID="{1E7D2936-FC17-43DD-97CF-C06FEB9C0539}" presName="spaceRect" presStyleCnt="0"/>
      <dgm:spPr/>
    </dgm:pt>
    <dgm:pt modelId="{5A53ECEB-0496-478A-9881-A85A836D63BE}" type="pres">
      <dgm:prSet presAssocID="{1E7D2936-FC17-43DD-97CF-C06FEB9C0539}" presName="textRect" presStyleLbl="revTx" presStyleIdx="0" presStyleCnt="2">
        <dgm:presLayoutVars>
          <dgm:chMax val="1"/>
          <dgm:chPref val="1"/>
        </dgm:presLayoutVars>
      </dgm:prSet>
      <dgm:spPr/>
    </dgm:pt>
    <dgm:pt modelId="{0D59916B-FCBC-4D45-AA2D-34E9A3D8E625}" type="pres">
      <dgm:prSet presAssocID="{4E13C4D6-DA1A-4519-AB40-37911F5F86B6}" presName="sibTrans" presStyleCnt="0"/>
      <dgm:spPr/>
    </dgm:pt>
    <dgm:pt modelId="{B0777646-0939-4202-B286-9E3C714C7CE5}" type="pres">
      <dgm:prSet presAssocID="{2ED176D9-D161-4CC2-88A4-E92EDEA22C59}" presName="compNode" presStyleCnt="0"/>
      <dgm:spPr/>
    </dgm:pt>
    <dgm:pt modelId="{8B38C31F-49E1-4253-9599-BA233AAB38E6}" type="pres">
      <dgm:prSet presAssocID="{2ED176D9-D161-4CC2-88A4-E92EDEA22C59}"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aily Calendar"/>
        </a:ext>
      </dgm:extLst>
    </dgm:pt>
    <dgm:pt modelId="{1A8C34EB-566C-438E-872F-1F6C38393ABF}" type="pres">
      <dgm:prSet presAssocID="{2ED176D9-D161-4CC2-88A4-E92EDEA22C59}" presName="spaceRect" presStyleCnt="0"/>
      <dgm:spPr/>
    </dgm:pt>
    <dgm:pt modelId="{007E80C3-69FA-4474-A657-322040045247}" type="pres">
      <dgm:prSet presAssocID="{2ED176D9-D161-4CC2-88A4-E92EDEA22C59}" presName="textRect" presStyleLbl="revTx" presStyleIdx="1" presStyleCnt="2">
        <dgm:presLayoutVars>
          <dgm:chMax val="1"/>
          <dgm:chPref val="1"/>
        </dgm:presLayoutVars>
      </dgm:prSet>
      <dgm:spPr/>
    </dgm:pt>
  </dgm:ptLst>
  <dgm:cxnLst>
    <dgm:cxn modelId="{9E639C4D-8BB2-4C52-86BB-F3B2AF8D7880}" type="presOf" srcId="{2ED176D9-D161-4CC2-88A4-E92EDEA22C59}" destId="{007E80C3-69FA-4474-A657-322040045247}" srcOrd="0" destOrd="0" presId="urn:microsoft.com/office/officeart/2018/2/layout/IconLabelList"/>
    <dgm:cxn modelId="{49EFD052-F956-4535-A738-ABE7B36899A9}" srcId="{A366678E-E1FE-4B4F-852E-91EA8F3FAFBF}" destId="{1E7D2936-FC17-43DD-97CF-C06FEB9C0539}" srcOrd="0" destOrd="0" parTransId="{6EA5EF5D-8970-42BC-B8BE-62CF2C718332}" sibTransId="{4E13C4D6-DA1A-4519-AB40-37911F5F86B6}"/>
    <dgm:cxn modelId="{78E55D6C-0C55-4629-8A31-A6125E9D4C1A}" type="presOf" srcId="{1E7D2936-FC17-43DD-97CF-C06FEB9C0539}" destId="{5A53ECEB-0496-478A-9881-A85A836D63BE}" srcOrd="0" destOrd="0" presId="urn:microsoft.com/office/officeart/2018/2/layout/IconLabelList"/>
    <dgm:cxn modelId="{576C96A1-0FDA-4588-A193-1B1416B6F6AB}" srcId="{A366678E-E1FE-4B4F-852E-91EA8F3FAFBF}" destId="{2ED176D9-D161-4CC2-88A4-E92EDEA22C59}" srcOrd="1" destOrd="0" parTransId="{79C06CFE-B040-4194-933C-6AE8055A5752}" sibTransId="{EBF4DA3D-A195-4F42-9728-9EA9900AEC22}"/>
    <dgm:cxn modelId="{A8C633DC-5A69-4DAC-B65F-BB0F38CAE885}" type="presOf" srcId="{A366678E-E1FE-4B4F-852E-91EA8F3FAFBF}" destId="{EC77D268-3CBC-4AD0-AC1F-7E1FB1AD27DE}" srcOrd="0" destOrd="0" presId="urn:microsoft.com/office/officeart/2018/2/layout/IconLabelList"/>
    <dgm:cxn modelId="{B62998E6-9351-4F9E-B63A-CFB1AF083A5A}" type="presParOf" srcId="{EC77D268-3CBC-4AD0-AC1F-7E1FB1AD27DE}" destId="{50B3B615-6C0B-4F93-8F27-C44D9C5CAB9B}" srcOrd="0" destOrd="0" presId="urn:microsoft.com/office/officeart/2018/2/layout/IconLabelList"/>
    <dgm:cxn modelId="{970084E2-9443-435C-9592-8216124473E7}" type="presParOf" srcId="{50B3B615-6C0B-4F93-8F27-C44D9C5CAB9B}" destId="{B7A2B77A-BDFE-49D5-A390-8FD41905BE59}" srcOrd="0" destOrd="0" presId="urn:microsoft.com/office/officeart/2018/2/layout/IconLabelList"/>
    <dgm:cxn modelId="{3949A33A-D1A7-42DD-8A12-B7191AFA7843}" type="presParOf" srcId="{50B3B615-6C0B-4F93-8F27-C44D9C5CAB9B}" destId="{D8FE8612-B54F-455C-AE03-075EF8E48AC9}" srcOrd="1" destOrd="0" presId="urn:microsoft.com/office/officeart/2018/2/layout/IconLabelList"/>
    <dgm:cxn modelId="{94610C0E-3680-408E-9A9A-25580A997431}" type="presParOf" srcId="{50B3B615-6C0B-4F93-8F27-C44D9C5CAB9B}" destId="{5A53ECEB-0496-478A-9881-A85A836D63BE}" srcOrd="2" destOrd="0" presId="urn:microsoft.com/office/officeart/2018/2/layout/IconLabelList"/>
    <dgm:cxn modelId="{85FF9055-83B4-4598-AEAF-ACF9CE13BC7E}" type="presParOf" srcId="{EC77D268-3CBC-4AD0-AC1F-7E1FB1AD27DE}" destId="{0D59916B-FCBC-4D45-AA2D-34E9A3D8E625}" srcOrd="1" destOrd="0" presId="urn:microsoft.com/office/officeart/2018/2/layout/IconLabelList"/>
    <dgm:cxn modelId="{FBFF52D2-7140-48E6-B06D-5106742DCC27}" type="presParOf" srcId="{EC77D268-3CBC-4AD0-AC1F-7E1FB1AD27DE}" destId="{B0777646-0939-4202-B286-9E3C714C7CE5}" srcOrd="2" destOrd="0" presId="urn:microsoft.com/office/officeart/2018/2/layout/IconLabelList"/>
    <dgm:cxn modelId="{554D378C-2397-4DE3-9B3A-1260ECB9B65D}" type="presParOf" srcId="{B0777646-0939-4202-B286-9E3C714C7CE5}" destId="{8B38C31F-49E1-4253-9599-BA233AAB38E6}" srcOrd="0" destOrd="0" presId="urn:microsoft.com/office/officeart/2018/2/layout/IconLabelList"/>
    <dgm:cxn modelId="{295A9220-D499-49F9-95DC-91106F4A54A5}" type="presParOf" srcId="{B0777646-0939-4202-B286-9E3C714C7CE5}" destId="{1A8C34EB-566C-438E-872F-1F6C38393ABF}" srcOrd="1" destOrd="0" presId="urn:microsoft.com/office/officeart/2018/2/layout/IconLabelList"/>
    <dgm:cxn modelId="{F46A4072-6887-46DF-A7E7-15A58A5964D0}" type="presParOf" srcId="{B0777646-0939-4202-B286-9E3C714C7CE5}" destId="{007E80C3-69FA-4474-A657-322040045247}"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E9DEE3-600F-4976-85C9-7287A74C1AFA}">
      <dsp:nvSpPr>
        <dsp:cNvPr id="0" name=""/>
        <dsp:cNvSpPr/>
      </dsp:nvSpPr>
      <dsp:spPr>
        <a:xfrm>
          <a:off x="0" y="2177"/>
          <a:ext cx="6391275" cy="110364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988EBDB-A959-4821-9B6A-14DF73D4B234}">
      <dsp:nvSpPr>
        <dsp:cNvPr id="0" name=""/>
        <dsp:cNvSpPr/>
      </dsp:nvSpPr>
      <dsp:spPr>
        <a:xfrm>
          <a:off x="333853" y="250498"/>
          <a:ext cx="607006" cy="60700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86AA1CE-F5F1-4BEF-8904-89639AEBBDCA}">
      <dsp:nvSpPr>
        <dsp:cNvPr id="0" name=""/>
        <dsp:cNvSpPr/>
      </dsp:nvSpPr>
      <dsp:spPr>
        <a:xfrm>
          <a:off x="1274714" y="2177"/>
          <a:ext cx="5116560" cy="1103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803" tIns="116803" rIns="116803" bIns="116803" numCol="1" spcCol="1270" anchor="ctr" anchorCtr="0">
          <a:noAutofit/>
        </a:bodyPr>
        <a:lstStyle/>
        <a:p>
          <a:pPr marL="0" lvl="0" indent="0" algn="l" defTabSz="977900">
            <a:lnSpc>
              <a:spcPct val="90000"/>
            </a:lnSpc>
            <a:spcBef>
              <a:spcPct val="0"/>
            </a:spcBef>
            <a:spcAft>
              <a:spcPct val="35000"/>
            </a:spcAft>
            <a:buNone/>
          </a:pPr>
          <a:r>
            <a:rPr lang="en-US" sz="2200" b="0" i="0" kern="1200"/>
            <a:t>Being Empathetic</a:t>
          </a:r>
          <a:endParaRPr lang="en-US" sz="2200" kern="1200"/>
        </a:p>
      </dsp:txBody>
      <dsp:txXfrm>
        <a:off x="1274714" y="2177"/>
        <a:ext cx="5116560" cy="1103648"/>
      </dsp:txXfrm>
    </dsp:sp>
    <dsp:sp modelId="{70644394-81E2-49F0-AC58-AECAC32FCB5F}">
      <dsp:nvSpPr>
        <dsp:cNvPr id="0" name=""/>
        <dsp:cNvSpPr/>
      </dsp:nvSpPr>
      <dsp:spPr>
        <a:xfrm>
          <a:off x="0" y="1381738"/>
          <a:ext cx="6391275" cy="110364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A309EC2-A087-4FA9-ABB4-71F6C99FB405}">
      <dsp:nvSpPr>
        <dsp:cNvPr id="0" name=""/>
        <dsp:cNvSpPr/>
      </dsp:nvSpPr>
      <dsp:spPr>
        <a:xfrm>
          <a:off x="333853" y="1630059"/>
          <a:ext cx="607006" cy="60700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EB2C6F0-BA0F-4AB8-9CF4-051C9412793A}">
      <dsp:nvSpPr>
        <dsp:cNvPr id="0" name=""/>
        <dsp:cNvSpPr/>
      </dsp:nvSpPr>
      <dsp:spPr>
        <a:xfrm>
          <a:off x="1274714" y="1381738"/>
          <a:ext cx="5116560" cy="1103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803" tIns="116803" rIns="116803" bIns="116803" numCol="1" spcCol="1270" anchor="ctr" anchorCtr="0">
          <a:noAutofit/>
        </a:bodyPr>
        <a:lstStyle/>
        <a:p>
          <a:pPr marL="0" lvl="0" indent="0" algn="l" defTabSz="977900">
            <a:lnSpc>
              <a:spcPct val="90000"/>
            </a:lnSpc>
            <a:spcBef>
              <a:spcPct val="0"/>
            </a:spcBef>
            <a:spcAft>
              <a:spcPct val="35000"/>
            </a:spcAft>
            <a:buNone/>
          </a:pPr>
          <a:r>
            <a:rPr lang="en-US" sz="2200" b="0" i="0" kern="1200"/>
            <a:t>Having a growth mindset</a:t>
          </a:r>
          <a:endParaRPr lang="en-US" sz="2200" kern="1200"/>
        </a:p>
      </dsp:txBody>
      <dsp:txXfrm>
        <a:off x="1274714" y="1381738"/>
        <a:ext cx="5116560" cy="1103648"/>
      </dsp:txXfrm>
    </dsp:sp>
    <dsp:sp modelId="{40B342CF-06E0-4EE1-9BAE-9CF6C38A10A4}">
      <dsp:nvSpPr>
        <dsp:cNvPr id="0" name=""/>
        <dsp:cNvSpPr/>
      </dsp:nvSpPr>
      <dsp:spPr>
        <a:xfrm>
          <a:off x="0" y="2761299"/>
          <a:ext cx="6391275" cy="110364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ED8D309-56BA-43A9-95CE-9F02A7DDD749}">
      <dsp:nvSpPr>
        <dsp:cNvPr id="0" name=""/>
        <dsp:cNvSpPr/>
      </dsp:nvSpPr>
      <dsp:spPr>
        <a:xfrm>
          <a:off x="333853" y="3009620"/>
          <a:ext cx="607006" cy="60700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73C342B-A246-4EE1-84D9-B775BA67096D}">
      <dsp:nvSpPr>
        <dsp:cNvPr id="0" name=""/>
        <dsp:cNvSpPr/>
      </dsp:nvSpPr>
      <dsp:spPr>
        <a:xfrm>
          <a:off x="1274714" y="2761299"/>
          <a:ext cx="5116560" cy="1103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803" tIns="116803" rIns="116803" bIns="116803" numCol="1" spcCol="1270" anchor="ctr" anchorCtr="0">
          <a:noAutofit/>
        </a:bodyPr>
        <a:lstStyle/>
        <a:p>
          <a:pPr marL="0" lvl="0" indent="0" algn="l" defTabSz="977900">
            <a:lnSpc>
              <a:spcPct val="90000"/>
            </a:lnSpc>
            <a:spcBef>
              <a:spcPct val="0"/>
            </a:spcBef>
            <a:spcAft>
              <a:spcPct val="35000"/>
            </a:spcAft>
            <a:buNone/>
          </a:pPr>
          <a:r>
            <a:rPr lang="en-US" sz="2200" b="0" i="0" kern="1200"/>
            <a:t>Willing to continuously learn and improvise </a:t>
          </a:r>
          <a:endParaRPr lang="en-US" sz="2200" kern="1200"/>
        </a:p>
      </dsp:txBody>
      <dsp:txXfrm>
        <a:off x="1274714" y="2761299"/>
        <a:ext cx="5116560" cy="1103648"/>
      </dsp:txXfrm>
    </dsp:sp>
    <dsp:sp modelId="{7A95BCAE-6B95-4413-B891-2D9266E9626D}">
      <dsp:nvSpPr>
        <dsp:cNvPr id="0" name=""/>
        <dsp:cNvSpPr/>
      </dsp:nvSpPr>
      <dsp:spPr>
        <a:xfrm>
          <a:off x="0" y="4140860"/>
          <a:ext cx="6391275" cy="110364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17421F8-32B5-4CE5-8AD6-C11ED5E338E5}">
      <dsp:nvSpPr>
        <dsp:cNvPr id="0" name=""/>
        <dsp:cNvSpPr/>
      </dsp:nvSpPr>
      <dsp:spPr>
        <a:xfrm>
          <a:off x="333853" y="4389181"/>
          <a:ext cx="607006" cy="60700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806F2A4-9792-4004-89CE-3B0AF3948419}">
      <dsp:nvSpPr>
        <dsp:cNvPr id="0" name=""/>
        <dsp:cNvSpPr/>
      </dsp:nvSpPr>
      <dsp:spPr>
        <a:xfrm>
          <a:off x="1274714" y="4140860"/>
          <a:ext cx="5116560" cy="1103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803" tIns="116803" rIns="116803" bIns="116803" numCol="1" spcCol="1270" anchor="ctr" anchorCtr="0">
          <a:noAutofit/>
        </a:bodyPr>
        <a:lstStyle/>
        <a:p>
          <a:pPr marL="0" lvl="0" indent="0" algn="l" defTabSz="977900">
            <a:lnSpc>
              <a:spcPct val="90000"/>
            </a:lnSpc>
            <a:spcBef>
              <a:spcPct val="0"/>
            </a:spcBef>
            <a:spcAft>
              <a:spcPct val="35000"/>
            </a:spcAft>
            <a:buNone/>
          </a:pPr>
          <a:r>
            <a:rPr lang="en-US" sz="2200" b="0" i="0" kern="1200"/>
            <a:t>Has a strong belief in themselves and their students</a:t>
          </a:r>
          <a:endParaRPr lang="en-US" sz="2200" kern="1200"/>
        </a:p>
      </dsp:txBody>
      <dsp:txXfrm>
        <a:off x="1274714" y="4140860"/>
        <a:ext cx="5116560" cy="11036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D0D7BB-ECE4-4AA3-AD1A-77E780A10861}">
      <dsp:nvSpPr>
        <dsp:cNvPr id="0" name=""/>
        <dsp:cNvSpPr/>
      </dsp:nvSpPr>
      <dsp:spPr>
        <a:xfrm>
          <a:off x="304567" y="195087"/>
          <a:ext cx="4565640" cy="4565640"/>
        </a:xfrm>
        <a:prstGeom prst="circularArrow">
          <a:avLst>
            <a:gd name="adj1" fmla="val 5544"/>
            <a:gd name="adj2" fmla="val 330680"/>
            <a:gd name="adj3" fmla="val 14545748"/>
            <a:gd name="adj4" fmla="val 16933109"/>
            <a:gd name="adj5" fmla="val 5757"/>
          </a:avLst>
        </a:prstGeom>
        <a:solidFill>
          <a:schemeClr val="accent2">
            <a:tint val="40000"/>
            <a:hueOff val="0"/>
            <a:satOff val="0"/>
            <a:lumOff val="0"/>
            <a:alphaOff val="0"/>
          </a:schemeClr>
        </a:solidFill>
        <a:ln>
          <a:noFill/>
        </a:ln>
        <a:effectLst>
          <a:outerShdw blurRad="38100" dist="25400" dir="5400000" rotWithShape="0">
            <a:srgbClr val="000000">
              <a:alpha val="45000"/>
            </a:srgbClr>
          </a:outerShdw>
        </a:effectLst>
      </dsp:spPr>
      <dsp:style>
        <a:lnRef idx="0">
          <a:scrgbClr r="0" g="0" b="0"/>
        </a:lnRef>
        <a:fillRef idx="1">
          <a:scrgbClr r="0" g="0" b="0"/>
        </a:fillRef>
        <a:effectRef idx="2">
          <a:scrgbClr r="0" g="0" b="0"/>
        </a:effectRef>
        <a:fontRef idx="minor"/>
      </dsp:style>
    </dsp:sp>
    <dsp:sp modelId="{55142B81-578D-4FC3-B851-C9F3D9A75EA5}">
      <dsp:nvSpPr>
        <dsp:cNvPr id="0" name=""/>
        <dsp:cNvSpPr/>
      </dsp:nvSpPr>
      <dsp:spPr>
        <a:xfrm>
          <a:off x="1891816" y="228495"/>
          <a:ext cx="1391140" cy="695570"/>
        </a:xfrm>
        <a:prstGeom prst="roundRect">
          <a:avLst/>
        </a:prstGeom>
        <a:gradFill rotWithShape="0">
          <a:gsLst>
            <a:gs pos="0">
              <a:schemeClr val="accent2">
                <a:hueOff val="0"/>
                <a:satOff val="0"/>
                <a:lumOff val="0"/>
                <a:alphaOff val="0"/>
                <a:tint val="98000"/>
                <a:lumMod val="114000"/>
              </a:schemeClr>
            </a:gs>
            <a:gs pos="100000">
              <a:schemeClr val="accent2">
                <a:hueOff val="0"/>
                <a:satOff val="0"/>
                <a:lumOff val="0"/>
                <a:alphaOff val="0"/>
                <a:shade val="90000"/>
                <a:lumMod val="84000"/>
              </a:schemeClr>
            </a:gs>
          </a:gsLst>
          <a:lin ang="5400000" scaled="0"/>
        </a:gra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AU" sz="1700" kern="1200" dirty="0"/>
            <a:t>Establish</a:t>
          </a:r>
        </a:p>
      </dsp:txBody>
      <dsp:txXfrm>
        <a:off x="1925771" y="262450"/>
        <a:ext cx="1323230" cy="627660"/>
      </dsp:txXfrm>
    </dsp:sp>
    <dsp:sp modelId="{A79C3D5D-41DD-4A46-87A9-8164C3CF3D15}">
      <dsp:nvSpPr>
        <dsp:cNvPr id="0" name=""/>
        <dsp:cNvSpPr/>
      </dsp:nvSpPr>
      <dsp:spPr>
        <a:xfrm>
          <a:off x="3443355" y="979755"/>
          <a:ext cx="1367087" cy="659275"/>
        </a:xfrm>
        <a:prstGeom prst="roundRect">
          <a:avLst/>
        </a:prstGeom>
        <a:gradFill rotWithShape="0">
          <a:gsLst>
            <a:gs pos="0">
              <a:schemeClr val="accent3">
                <a:hueOff val="0"/>
                <a:satOff val="0"/>
                <a:lumOff val="0"/>
                <a:alphaOff val="0"/>
                <a:tint val="98000"/>
                <a:lumMod val="114000"/>
              </a:schemeClr>
            </a:gs>
            <a:gs pos="100000">
              <a:schemeClr val="accent3">
                <a:hueOff val="0"/>
                <a:satOff val="0"/>
                <a:lumOff val="0"/>
                <a:alphaOff val="0"/>
                <a:shade val="90000"/>
                <a:lumMod val="84000"/>
              </a:schemeClr>
            </a:gs>
          </a:gsLst>
          <a:lin ang="5400000" scaled="0"/>
        </a:gra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AU" sz="1700" kern="1200" dirty="0"/>
            <a:t>Educate</a:t>
          </a:r>
        </a:p>
      </dsp:txBody>
      <dsp:txXfrm>
        <a:off x="3475538" y="1011938"/>
        <a:ext cx="1302721" cy="594909"/>
      </dsp:txXfrm>
    </dsp:sp>
    <dsp:sp modelId="{CCBD59F5-175E-4DA9-A7A6-142E25A90914}">
      <dsp:nvSpPr>
        <dsp:cNvPr id="0" name=""/>
        <dsp:cNvSpPr/>
      </dsp:nvSpPr>
      <dsp:spPr>
        <a:xfrm>
          <a:off x="3819307" y="2626911"/>
          <a:ext cx="1367087" cy="659275"/>
        </a:xfrm>
        <a:prstGeom prst="roundRect">
          <a:avLst/>
        </a:prstGeom>
        <a:gradFill rotWithShape="0">
          <a:gsLst>
            <a:gs pos="0">
              <a:schemeClr val="accent4">
                <a:hueOff val="0"/>
                <a:satOff val="0"/>
                <a:lumOff val="0"/>
                <a:alphaOff val="0"/>
                <a:tint val="98000"/>
                <a:lumMod val="114000"/>
              </a:schemeClr>
            </a:gs>
            <a:gs pos="100000">
              <a:schemeClr val="accent4">
                <a:hueOff val="0"/>
                <a:satOff val="0"/>
                <a:lumOff val="0"/>
                <a:alphaOff val="0"/>
                <a:shade val="90000"/>
                <a:lumMod val="84000"/>
              </a:schemeClr>
            </a:gs>
          </a:gsLst>
          <a:lin ang="5400000" scaled="0"/>
        </a:gra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AU" sz="1700" kern="1200" dirty="0"/>
            <a:t>Encourage</a:t>
          </a:r>
        </a:p>
      </dsp:txBody>
      <dsp:txXfrm>
        <a:off x="3851490" y="2659094"/>
        <a:ext cx="1302721" cy="594909"/>
      </dsp:txXfrm>
    </dsp:sp>
    <dsp:sp modelId="{8F7080D3-20EF-4EAC-9A56-D51B644E699A}">
      <dsp:nvSpPr>
        <dsp:cNvPr id="0" name=""/>
        <dsp:cNvSpPr/>
      </dsp:nvSpPr>
      <dsp:spPr>
        <a:xfrm>
          <a:off x="2753885" y="3929680"/>
          <a:ext cx="1391140" cy="695570"/>
        </a:xfrm>
        <a:prstGeom prst="roundRect">
          <a:avLst/>
        </a:prstGeom>
        <a:gradFill rotWithShape="0">
          <a:gsLst>
            <a:gs pos="0">
              <a:schemeClr val="accent5">
                <a:hueOff val="0"/>
                <a:satOff val="0"/>
                <a:lumOff val="0"/>
                <a:alphaOff val="0"/>
                <a:tint val="98000"/>
                <a:lumMod val="114000"/>
              </a:schemeClr>
            </a:gs>
            <a:gs pos="100000">
              <a:schemeClr val="accent5">
                <a:hueOff val="0"/>
                <a:satOff val="0"/>
                <a:lumOff val="0"/>
                <a:alphaOff val="0"/>
                <a:shade val="90000"/>
                <a:lumMod val="84000"/>
              </a:schemeClr>
            </a:gs>
          </a:gsLst>
          <a:lin ang="5400000" scaled="0"/>
        </a:gra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AU" sz="1700" kern="1200" dirty="0"/>
            <a:t>Empower</a:t>
          </a:r>
        </a:p>
      </dsp:txBody>
      <dsp:txXfrm>
        <a:off x="2787840" y="3963635"/>
        <a:ext cx="1323230" cy="627660"/>
      </dsp:txXfrm>
    </dsp:sp>
    <dsp:sp modelId="{7C69C15D-51FE-419B-B2EA-C464BBD14357}">
      <dsp:nvSpPr>
        <dsp:cNvPr id="0" name=""/>
        <dsp:cNvSpPr/>
      </dsp:nvSpPr>
      <dsp:spPr>
        <a:xfrm>
          <a:off x="1064370" y="3929680"/>
          <a:ext cx="1391140" cy="695570"/>
        </a:xfrm>
        <a:prstGeom prst="roundRect">
          <a:avLst/>
        </a:prstGeom>
        <a:gradFill rotWithShape="0">
          <a:gsLst>
            <a:gs pos="0">
              <a:schemeClr val="accent6">
                <a:hueOff val="0"/>
                <a:satOff val="0"/>
                <a:lumOff val="0"/>
                <a:alphaOff val="0"/>
                <a:tint val="98000"/>
                <a:lumMod val="114000"/>
              </a:schemeClr>
            </a:gs>
            <a:gs pos="100000">
              <a:schemeClr val="accent6">
                <a:hueOff val="0"/>
                <a:satOff val="0"/>
                <a:lumOff val="0"/>
                <a:alphaOff val="0"/>
                <a:shade val="90000"/>
                <a:lumMod val="84000"/>
              </a:schemeClr>
            </a:gs>
          </a:gsLst>
          <a:lin ang="5400000" scaled="0"/>
        </a:gra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AU" sz="1700" kern="1200" dirty="0"/>
            <a:t>Eliminate</a:t>
          </a:r>
        </a:p>
      </dsp:txBody>
      <dsp:txXfrm>
        <a:off x="1098325" y="3963635"/>
        <a:ext cx="1323230" cy="627660"/>
      </dsp:txXfrm>
    </dsp:sp>
    <dsp:sp modelId="{7CCF7628-B96E-4B9B-B68B-97C56589648A}">
      <dsp:nvSpPr>
        <dsp:cNvPr id="0" name=""/>
        <dsp:cNvSpPr/>
      </dsp:nvSpPr>
      <dsp:spPr>
        <a:xfrm>
          <a:off x="3142" y="2608356"/>
          <a:ext cx="1406805" cy="696384"/>
        </a:xfrm>
        <a:prstGeom prst="roundRect">
          <a:avLst/>
        </a:prstGeom>
        <a:gradFill rotWithShape="0">
          <a:gsLst>
            <a:gs pos="0">
              <a:schemeClr val="accent2">
                <a:hueOff val="0"/>
                <a:satOff val="0"/>
                <a:lumOff val="0"/>
                <a:alphaOff val="0"/>
                <a:tint val="98000"/>
                <a:lumMod val="114000"/>
              </a:schemeClr>
            </a:gs>
            <a:gs pos="100000">
              <a:schemeClr val="accent2">
                <a:hueOff val="0"/>
                <a:satOff val="0"/>
                <a:lumOff val="0"/>
                <a:alphaOff val="0"/>
                <a:shade val="90000"/>
                <a:lumMod val="84000"/>
              </a:schemeClr>
            </a:gs>
          </a:gsLst>
          <a:lin ang="5400000" scaled="0"/>
        </a:gra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AU" sz="1700" kern="1200" dirty="0"/>
            <a:t>Evaluate</a:t>
          </a:r>
        </a:p>
      </dsp:txBody>
      <dsp:txXfrm>
        <a:off x="37137" y="2642351"/>
        <a:ext cx="1338815" cy="628394"/>
      </dsp:txXfrm>
    </dsp:sp>
    <dsp:sp modelId="{55E6663C-0ECF-4128-9A88-E03000964F42}">
      <dsp:nvSpPr>
        <dsp:cNvPr id="0" name=""/>
        <dsp:cNvSpPr/>
      </dsp:nvSpPr>
      <dsp:spPr>
        <a:xfrm>
          <a:off x="379094" y="961200"/>
          <a:ext cx="1406805" cy="696384"/>
        </a:xfrm>
        <a:prstGeom prst="roundRect">
          <a:avLst/>
        </a:prstGeom>
        <a:gradFill rotWithShape="0">
          <a:gsLst>
            <a:gs pos="0">
              <a:schemeClr val="accent3">
                <a:hueOff val="0"/>
                <a:satOff val="0"/>
                <a:lumOff val="0"/>
                <a:alphaOff val="0"/>
                <a:tint val="98000"/>
                <a:lumMod val="114000"/>
              </a:schemeClr>
            </a:gs>
            <a:gs pos="100000">
              <a:schemeClr val="accent3">
                <a:hueOff val="0"/>
                <a:satOff val="0"/>
                <a:lumOff val="0"/>
                <a:alphaOff val="0"/>
                <a:shade val="90000"/>
                <a:lumMod val="84000"/>
              </a:schemeClr>
            </a:gs>
          </a:gsLst>
          <a:lin ang="5400000" scaled="0"/>
        </a:gra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AU" sz="1700" kern="1200" dirty="0"/>
            <a:t>Earn Trust</a:t>
          </a:r>
        </a:p>
      </dsp:txBody>
      <dsp:txXfrm>
        <a:off x="413089" y="995195"/>
        <a:ext cx="1338815" cy="6283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1E1920-BFCE-AB42-9272-C575F942C1C5}">
      <dsp:nvSpPr>
        <dsp:cNvPr id="0" name=""/>
        <dsp:cNvSpPr/>
      </dsp:nvSpPr>
      <dsp:spPr>
        <a:xfrm>
          <a:off x="1174" y="184257"/>
          <a:ext cx="4124157" cy="2618839"/>
        </a:xfrm>
        <a:prstGeom prst="roundRect">
          <a:avLst>
            <a:gd name="adj" fmla="val 10000"/>
          </a:avLst>
        </a:prstGeom>
        <a:gradFill rotWithShape="0">
          <a:gsLst>
            <a:gs pos="0">
              <a:schemeClr val="accent4">
                <a:hueOff val="0"/>
                <a:satOff val="0"/>
                <a:lumOff val="0"/>
                <a:alphaOff val="0"/>
                <a:tint val="98000"/>
                <a:lumMod val="114000"/>
              </a:schemeClr>
            </a:gs>
            <a:gs pos="100000">
              <a:schemeClr val="accent4">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sp>
    <dsp:sp modelId="{D9B47E6D-CEBD-714E-9232-659F352796FC}">
      <dsp:nvSpPr>
        <dsp:cNvPr id="0" name=""/>
        <dsp:cNvSpPr/>
      </dsp:nvSpPr>
      <dsp:spPr>
        <a:xfrm>
          <a:off x="459414" y="619585"/>
          <a:ext cx="4124157" cy="2618839"/>
        </a:xfrm>
        <a:prstGeom prst="roundRect">
          <a:avLst>
            <a:gd name="adj" fmla="val 10000"/>
          </a:avLst>
        </a:prstGeom>
        <a:solidFill>
          <a:schemeClr val="lt1">
            <a:alpha val="90000"/>
            <a:hueOff val="0"/>
            <a:satOff val="0"/>
            <a:lumOff val="0"/>
            <a:alphaOff val="0"/>
          </a:schemeClr>
        </a:solidFill>
        <a:ln w="9525" cap="rnd"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i="1" kern="1200"/>
            <a:t>Each and every student should be an independent learner</a:t>
          </a:r>
          <a:endParaRPr lang="en-US" sz="2800" kern="1200"/>
        </a:p>
      </dsp:txBody>
      <dsp:txXfrm>
        <a:off x="536117" y="696288"/>
        <a:ext cx="3970751" cy="2465433"/>
      </dsp:txXfrm>
    </dsp:sp>
    <dsp:sp modelId="{77ED0695-67EB-8343-8838-483175801746}">
      <dsp:nvSpPr>
        <dsp:cNvPr id="0" name=""/>
        <dsp:cNvSpPr/>
      </dsp:nvSpPr>
      <dsp:spPr>
        <a:xfrm>
          <a:off x="5041811" y="184257"/>
          <a:ext cx="4124157" cy="2618839"/>
        </a:xfrm>
        <a:prstGeom prst="roundRect">
          <a:avLst>
            <a:gd name="adj" fmla="val 10000"/>
          </a:avLst>
        </a:prstGeom>
        <a:gradFill rotWithShape="0">
          <a:gsLst>
            <a:gs pos="0">
              <a:schemeClr val="accent4">
                <a:hueOff val="0"/>
                <a:satOff val="0"/>
                <a:lumOff val="0"/>
                <a:alphaOff val="0"/>
                <a:tint val="98000"/>
                <a:lumMod val="114000"/>
              </a:schemeClr>
            </a:gs>
            <a:gs pos="100000">
              <a:schemeClr val="accent4">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sp>
    <dsp:sp modelId="{B9BA0A56-F0BC-CF48-9B55-E16E4DA17597}">
      <dsp:nvSpPr>
        <dsp:cNvPr id="0" name=""/>
        <dsp:cNvSpPr/>
      </dsp:nvSpPr>
      <dsp:spPr>
        <a:xfrm>
          <a:off x="5500051" y="619585"/>
          <a:ext cx="4124157" cy="2618839"/>
        </a:xfrm>
        <a:prstGeom prst="roundRect">
          <a:avLst>
            <a:gd name="adj" fmla="val 10000"/>
          </a:avLst>
        </a:prstGeom>
        <a:solidFill>
          <a:schemeClr val="lt1">
            <a:alpha val="90000"/>
            <a:hueOff val="0"/>
            <a:satOff val="0"/>
            <a:lumOff val="0"/>
            <a:alphaOff val="0"/>
          </a:schemeClr>
        </a:solidFill>
        <a:ln w="9525" cap="rnd"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i="1" kern="1200"/>
            <a:t>Each student should be facilitated with the right work skills and attitude to tackle each worksheet </a:t>
          </a:r>
          <a:endParaRPr lang="en-US" sz="2800" kern="1200"/>
        </a:p>
      </dsp:txBody>
      <dsp:txXfrm>
        <a:off x="5576754" y="696288"/>
        <a:ext cx="3970751" cy="246543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8A182B-2E31-3440-8540-D86A94A98355}">
      <dsp:nvSpPr>
        <dsp:cNvPr id="0" name=""/>
        <dsp:cNvSpPr/>
      </dsp:nvSpPr>
      <dsp:spPr>
        <a:xfrm>
          <a:off x="0" y="83"/>
          <a:ext cx="6391275" cy="464172"/>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AU" sz="1200" kern="1200" dirty="0"/>
            <a:t>First day for the student</a:t>
          </a:r>
          <a:endParaRPr lang="en-US" sz="1200" kern="1200" dirty="0"/>
        </a:p>
      </dsp:txBody>
      <dsp:txXfrm>
        <a:off x="22659" y="22742"/>
        <a:ext cx="6345957" cy="418854"/>
      </dsp:txXfrm>
    </dsp:sp>
    <dsp:sp modelId="{C31D0249-C326-0E45-A32C-E870019EB412}">
      <dsp:nvSpPr>
        <dsp:cNvPr id="0" name=""/>
        <dsp:cNvSpPr/>
      </dsp:nvSpPr>
      <dsp:spPr>
        <a:xfrm>
          <a:off x="0" y="478317"/>
          <a:ext cx="6391275" cy="464172"/>
        </a:xfrm>
        <a:prstGeom prst="round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AU" sz="1200" kern="1200" dirty="0"/>
            <a:t>Student completed 3A 151 in 7 minutes without mistakes. </a:t>
          </a:r>
          <a:endParaRPr lang="en-US" sz="1200" kern="1200" dirty="0"/>
        </a:p>
      </dsp:txBody>
      <dsp:txXfrm>
        <a:off x="22659" y="500976"/>
        <a:ext cx="6345957" cy="418854"/>
      </dsp:txXfrm>
    </dsp:sp>
    <dsp:sp modelId="{9531693B-B195-EB4A-967A-56CFFA8EFD15}">
      <dsp:nvSpPr>
        <dsp:cNvPr id="0" name=""/>
        <dsp:cNvSpPr/>
      </dsp:nvSpPr>
      <dsp:spPr>
        <a:xfrm>
          <a:off x="0" y="956552"/>
          <a:ext cx="6391275" cy="464172"/>
        </a:xfrm>
        <a:prstGeom prst="round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AU" sz="1200" kern="1200" dirty="0"/>
            <a:t>Student took 3A 141, 3A 151 as homework and did not complete. The classwork is 3A 161</a:t>
          </a:r>
          <a:endParaRPr lang="en-US" sz="1200" kern="1200" dirty="0"/>
        </a:p>
      </dsp:txBody>
      <dsp:txXfrm>
        <a:off x="22659" y="979211"/>
        <a:ext cx="6345957" cy="418854"/>
      </dsp:txXfrm>
    </dsp:sp>
    <dsp:sp modelId="{7E110204-1547-1949-A4BA-8B74EA452DF8}">
      <dsp:nvSpPr>
        <dsp:cNvPr id="0" name=""/>
        <dsp:cNvSpPr/>
      </dsp:nvSpPr>
      <dsp:spPr>
        <a:xfrm>
          <a:off x="0" y="1434787"/>
          <a:ext cx="6391275" cy="464172"/>
        </a:xfrm>
        <a:prstGeom prst="round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AU" sz="1200" kern="1200" dirty="0"/>
            <a:t>Kinder student studying for 2 months now and had a change of teacher</a:t>
          </a:r>
          <a:endParaRPr lang="en-US" sz="1200" kern="1200" dirty="0"/>
        </a:p>
      </dsp:txBody>
      <dsp:txXfrm>
        <a:off x="22659" y="1457446"/>
        <a:ext cx="6345957" cy="418854"/>
      </dsp:txXfrm>
    </dsp:sp>
    <dsp:sp modelId="{3B5A0546-E0A5-D947-8846-B00908B02CE0}">
      <dsp:nvSpPr>
        <dsp:cNvPr id="0" name=""/>
        <dsp:cNvSpPr/>
      </dsp:nvSpPr>
      <dsp:spPr>
        <a:xfrm>
          <a:off x="0" y="1913022"/>
          <a:ext cx="6391275" cy="464172"/>
        </a:xfrm>
        <a:prstGeom prst="round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AU" sz="1200" kern="1200" dirty="0"/>
            <a:t>Student starting 2A English in class today</a:t>
          </a:r>
          <a:endParaRPr lang="en-US" sz="1200" kern="1200" dirty="0"/>
        </a:p>
      </dsp:txBody>
      <dsp:txXfrm>
        <a:off x="22659" y="1935681"/>
        <a:ext cx="6345957" cy="418854"/>
      </dsp:txXfrm>
    </dsp:sp>
    <dsp:sp modelId="{9413C761-36A5-F442-8796-C62BE8802554}">
      <dsp:nvSpPr>
        <dsp:cNvPr id="0" name=""/>
        <dsp:cNvSpPr/>
      </dsp:nvSpPr>
      <dsp:spPr>
        <a:xfrm>
          <a:off x="0" y="2391257"/>
          <a:ext cx="6391275" cy="464172"/>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AU" sz="1200" kern="1200" dirty="0"/>
            <a:t>Grade 2 student starting C51 for CW</a:t>
          </a:r>
          <a:endParaRPr lang="en-US" sz="1200" kern="1200" dirty="0"/>
        </a:p>
      </dsp:txBody>
      <dsp:txXfrm>
        <a:off x="22659" y="2413916"/>
        <a:ext cx="6345957" cy="418854"/>
      </dsp:txXfrm>
    </dsp:sp>
    <dsp:sp modelId="{D719E837-EEF6-C043-8560-7CD032351AF2}">
      <dsp:nvSpPr>
        <dsp:cNvPr id="0" name=""/>
        <dsp:cNvSpPr/>
      </dsp:nvSpPr>
      <dsp:spPr>
        <a:xfrm>
          <a:off x="0" y="2869492"/>
          <a:ext cx="6391275" cy="464172"/>
        </a:xfrm>
        <a:prstGeom prst="round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AU" sz="1200" kern="1200" dirty="0"/>
            <a:t>Grade 5 student starting C51 for CW</a:t>
          </a:r>
          <a:endParaRPr lang="en-US" sz="1200" kern="1200" dirty="0"/>
        </a:p>
      </dsp:txBody>
      <dsp:txXfrm>
        <a:off x="22659" y="2892151"/>
        <a:ext cx="6345957" cy="418854"/>
      </dsp:txXfrm>
    </dsp:sp>
    <dsp:sp modelId="{05BE0D74-2208-AD4B-B63E-FE93116946BA}">
      <dsp:nvSpPr>
        <dsp:cNvPr id="0" name=""/>
        <dsp:cNvSpPr/>
      </dsp:nvSpPr>
      <dsp:spPr>
        <a:xfrm>
          <a:off x="0" y="3347727"/>
          <a:ext cx="6391275" cy="464172"/>
        </a:xfrm>
        <a:prstGeom prst="round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AU" sz="1200" kern="1200" dirty="0"/>
            <a:t>Student started 3A 191 in class. Took 35 minutes for 3 pages. What should be the homework given ?</a:t>
          </a:r>
          <a:endParaRPr lang="en-US" sz="1200" kern="1200" dirty="0"/>
        </a:p>
      </dsp:txBody>
      <dsp:txXfrm>
        <a:off x="22659" y="3370386"/>
        <a:ext cx="6345957" cy="418854"/>
      </dsp:txXfrm>
    </dsp:sp>
    <dsp:sp modelId="{4AB7B264-82E8-014C-BECE-230AD1428A11}">
      <dsp:nvSpPr>
        <dsp:cNvPr id="0" name=""/>
        <dsp:cNvSpPr/>
      </dsp:nvSpPr>
      <dsp:spPr>
        <a:xfrm>
          <a:off x="0" y="3825961"/>
          <a:ext cx="6391275" cy="464172"/>
        </a:xfrm>
        <a:prstGeom prst="round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AU" sz="1200" kern="1200" dirty="0"/>
            <a:t>Kinder student was doing work and was half-way shifted to the other teacher.</a:t>
          </a:r>
          <a:endParaRPr lang="en-US" sz="1200" kern="1200" dirty="0"/>
        </a:p>
      </dsp:txBody>
      <dsp:txXfrm>
        <a:off x="22659" y="3848620"/>
        <a:ext cx="6345957" cy="418854"/>
      </dsp:txXfrm>
    </dsp:sp>
    <dsp:sp modelId="{133F6253-4BFD-504C-8BDE-C4D34D742B29}">
      <dsp:nvSpPr>
        <dsp:cNvPr id="0" name=""/>
        <dsp:cNvSpPr/>
      </dsp:nvSpPr>
      <dsp:spPr>
        <a:xfrm>
          <a:off x="0" y="4304196"/>
          <a:ext cx="6391275" cy="464172"/>
        </a:xfrm>
        <a:prstGeom prst="round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AU" sz="1200" kern="1200" dirty="0"/>
            <a:t>Maths student starting English today</a:t>
          </a:r>
          <a:endParaRPr lang="en-US" sz="1200" kern="1200" dirty="0"/>
        </a:p>
      </dsp:txBody>
      <dsp:txXfrm>
        <a:off x="22659" y="4326855"/>
        <a:ext cx="6345957" cy="418854"/>
      </dsp:txXfrm>
    </dsp:sp>
    <dsp:sp modelId="{B4DDC869-D232-B646-A355-46CCB6EEE307}">
      <dsp:nvSpPr>
        <dsp:cNvPr id="0" name=""/>
        <dsp:cNvSpPr/>
      </dsp:nvSpPr>
      <dsp:spPr>
        <a:xfrm>
          <a:off x="0" y="4782431"/>
          <a:ext cx="6391275" cy="464172"/>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AU" sz="1200" kern="1200" dirty="0"/>
            <a:t>Teacher gave D11 classwork to Grade 6 student and moved away</a:t>
          </a:r>
          <a:endParaRPr lang="en-US" sz="1200" kern="1200" dirty="0"/>
        </a:p>
      </dsp:txBody>
      <dsp:txXfrm>
        <a:off x="22659" y="4805090"/>
        <a:ext cx="6345957" cy="41885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A2B77A-BDFE-49D5-A390-8FD41905BE59}">
      <dsp:nvSpPr>
        <dsp:cNvPr id="0" name=""/>
        <dsp:cNvSpPr/>
      </dsp:nvSpPr>
      <dsp:spPr>
        <a:xfrm>
          <a:off x="1302691" y="144098"/>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A53ECEB-0496-478A-9881-A85A836D63BE}">
      <dsp:nvSpPr>
        <dsp:cNvPr id="0" name=""/>
        <dsp:cNvSpPr/>
      </dsp:nvSpPr>
      <dsp:spPr>
        <a:xfrm>
          <a:off x="114691" y="2558584"/>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377950">
            <a:lnSpc>
              <a:spcPct val="90000"/>
            </a:lnSpc>
            <a:spcBef>
              <a:spcPct val="0"/>
            </a:spcBef>
            <a:spcAft>
              <a:spcPct val="35000"/>
            </a:spcAft>
            <a:buNone/>
          </a:pPr>
          <a:r>
            <a:rPr lang="en-US" sz="3100" kern="1200"/>
            <a:t>NOVEMBER 20</a:t>
          </a:r>
          <a:r>
            <a:rPr lang="en-US" sz="3100" kern="1200" baseline="30000"/>
            <a:t>th</a:t>
          </a:r>
          <a:r>
            <a:rPr lang="en-US" sz="3100" kern="1200"/>
            <a:t> (WED)</a:t>
          </a:r>
        </a:p>
      </dsp:txBody>
      <dsp:txXfrm>
        <a:off x="114691" y="2558584"/>
        <a:ext cx="4320000" cy="720000"/>
      </dsp:txXfrm>
    </dsp:sp>
    <dsp:sp modelId="{8B38C31F-49E1-4253-9599-BA233AAB38E6}">
      <dsp:nvSpPr>
        <dsp:cNvPr id="0" name=""/>
        <dsp:cNvSpPr/>
      </dsp:nvSpPr>
      <dsp:spPr>
        <a:xfrm>
          <a:off x="6378691" y="144098"/>
          <a:ext cx="1944000" cy="1944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07E80C3-69FA-4474-A657-322040045247}">
      <dsp:nvSpPr>
        <dsp:cNvPr id="0" name=""/>
        <dsp:cNvSpPr/>
      </dsp:nvSpPr>
      <dsp:spPr>
        <a:xfrm>
          <a:off x="5190691" y="2558584"/>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377950">
            <a:lnSpc>
              <a:spcPct val="90000"/>
            </a:lnSpc>
            <a:spcBef>
              <a:spcPct val="0"/>
            </a:spcBef>
            <a:spcAft>
              <a:spcPct val="35000"/>
            </a:spcAft>
            <a:buNone/>
          </a:pPr>
          <a:r>
            <a:rPr lang="en-US" sz="3100" kern="1200"/>
            <a:t>NOVEMBER 27</a:t>
          </a:r>
          <a:r>
            <a:rPr lang="en-US" sz="3100" kern="1200" baseline="30000"/>
            <a:t>TH</a:t>
          </a:r>
          <a:r>
            <a:rPr lang="en-US" sz="3100" kern="1200"/>
            <a:t> (WED)</a:t>
          </a:r>
        </a:p>
      </dsp:txBody>
      <dsp:txXfrm>
        <a:off x="5190691" y="2558584"/>
        <a:ext cx="4320000"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855437-BFBA-524C-8073-D91B6D3DEC59}" type="datetimeFigureOut">
              <a:rPr lang="en-US" smtClean="0"/>
              <a:t>10/16/19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2DC746-2092-F04F-96A3-F8CA2A15A488}" type="slidenum">
              <a:rPr lang="en-US" smtClean="0"/>
              <a:t>‹#›</a:t>
            </a:fld>
            <a:endParaRPr lang="en-US"/>
          </a:p>
        </p:txBody>
      </p:sp>
    </p:spTree>
    <p:extLst>
      <p:ext uri="{BB962C8B-B14F-4D97-AF65-F5344CB8AC3E}">
        <p14:creationId xmlns:p14="http://schemas.microsoft.com/office/powerpoint/2010/main" val="25650253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Too much instruction often leads to students becoming dependent on the instructor </a:t>
            </a:r>
          </a:p>
          <a:p>
            <a:r>
              <a:rPr lang="en-US" dirty="0"/>
              <a:t>Hence, always prompt students by asking them what they are required to do instead of telling them</a:t>
            </a:r>
          </a:p>
        </p:txBody>
      </p:sp>
      <p:sp>
        <p:nvSpPr>
          <p:cNvPr id="4" name="Slide Number Placeholder 3"/>
          <p:cNvSpPr>
            <a:spLocks noGrp="1"/>
          </p:cNvSpPr>
          <p:nvPr>
            <p:ph type="sldNum" sz="quarter" idx="5"/>
          </p:nvPr>
        </p:nvSpPr>
        <p:spPr/>
        <p:txBody>
          <a:bodyPr/>
          <a:lstStyle/>
          <a:p>
            <a:fld id="{172DC746-2092-F04F-96A3-F8CA2A15A488}" type="slidenum">
              <a:rPr lang="en-US" smtClean="0"/>
              <a:t>7</a:t>
            </a:fld>
            <a:endParaRPr lang="en-US"/>
          </a:p>
        </p:txBody>
      </p:sp>
    </p:spTree>
    <p:extLst>
      <p:ext uri="{BB962C8B-B14F-4D97-AF65-F5344CB8AC3E}">
        <p14:creationId xmlns:p14="http://schemas.microsoft.com/office/powerpoint/2010/main" val="493586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2DC746-2092-F04F-96A3-F8CA2A15A488}" type="slidenum">
              <a:rPr lang="en-US" smtClean="0"/>
              <a:t>12</a:t>
            </a:fld>
            <a:endParaRPr lang="en-US"/>
          </a:p>
        </p:txBody>
      </p:sp>
    </p:spTree>
    <p:extLst>
      <p:ext uri="{BB962C8B-B14F-4D97-AF65-F5344CB8AC3E}">
        <p14:creationId xmlns:p14="http://schemas.microsoft.com/office/powerpoint/2010/main" val="28524610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2373"/>
            <a:ext cx="12192000" cy="6867027"/>
            <a:chOff x="0" y="-2373"/>
            <a:chExt cx="12192000" cy="6867027"/>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GB"/>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a:xfrm rot="5400000">
            <a:off x="10089390" y="1792223"/>
            <a:ext cx="990599" cy="304799"/>
          </a:xfrm>
        </p:spPr>
        <p:txBody>
          <a:bodyPr anchor="t"/>
          <a:lstStyle>
            <a:lvl1pPr algn="l">
              <a:defRPr b="0" i="0">
                <a:solidFill>
                  <a:schemeClr val="bg1"/>
                </a:solidFill>
              </a:defRPr>
            </a:lvl1pPr>
          </a:lstStyle>
          <a:p>
            <a:fld id="{5923F103-BC34-4FE4-A40E-EDDEECFDA5D0}" type="datetimeFigureOut">
              <a:rPr lang="en-US" smtClean="0"/>
              <a:pPr/>
              <a:t>10/16/19</a:t>
            </a:fld>
            <a:endParaRPr lang="en-US" dirty="0"/>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endParaRPr lang="en-US" dirty="0"/>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859916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smtClean="0"/>
              <a:t>10/16/19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064824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smtClean="0"/>
              <a:t>10/16/19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392065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smtClean="0"/>
              <a:t>10/16/19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967874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smtClean="0"/>
              <a:t>10/16/19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754312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smtClean="0"/>
              <a:t>10/16/19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843648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smtClean="0"/>
              <a:t>10/16/19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33392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4" name="Group 13"/>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en-GB"/>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smtClean="0"/>
              <a:t>10/16/19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655950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smtClean="0"/>
              <a:t>10/16/19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543109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923A1CC3-2375-41D4-9E03-427CAF2A4C1A}" type="datetimeFigureOut">
              <a:rPr lang="en-US" smtClean="0"/>
              <a:t>10/16/19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954347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2" name="Group 11"/>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lstStyle>
            <a:lvl1pPr>
              <a:defRPr sz="4000"/>
            </a:lvl1pPr>
          </a:lstStyle>
          <a:p>
            <a:r>
              <a:rPr lang="en-GB"/>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smtClean="0"/>
              <a:t>10/16/19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572860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0" y="-2373"/>
            <a:ext cx="12192000" cy="6867027"/>
            <a:chOff x="0" y="-2373"/>
            <a:chExt cx="12192000" cy="6867027"/>
          </a:xfrm>
        </p:grpSpPr>
        <p:sp>
          <p:nvSpPr>
            <p:cNvPr id="15" name="Rectangle 1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TextBox 12"/>
          <p:cNvSpPr txBox="1"/>
          <p:nvPr/>
        </p:nvSpPr>
        <p:spPr>
          <a:xfrm>
            <a:off x="9719438" y="2631815"/>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9" name="TextBox 8"/>
          <p:cNvSpPr txBox="1"/>
          <p:nvPr/>
        </p:nvSpPr>
        <p:spPr>
          <a:xfrm>
            <a:off x="898295" y="591093"/>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81878" y="980517"/>
            <a:ext cx="8453906" cy="2698249"/>
          </a:xfrm>
        </p:spPr>
        <p:txBody>
          <a:bodyPr/>
          <a:lstStyle>
            <a:lvl1pPr>
              <a:defRPr sz="4000"/>
            </a:lvl1pPr>
          </a:lstStyle>
          <a:p>
            <a:r>
              <a:rPr lang="en-GB"/>
              <a:t>Click to edit Master title style</a:t>
            </a:r>
            <a:endParaRPr lang="en-US" dirty="0"/>
          </a:p>
        </p:txBody>
      </p:sp>
      <p:sp>
        <p:nvSpPr>
          <p:cNvPr id="14" name="Text Placeholder 3"/>
          <p:cNvSpPr>
            <a:spLocks noGrp="1"/>
          </p:cNvSpPr>
          <p:nvPr>
            <p:ph type="body" sz="half" idx="13"/>
          </p:nvPr>
        </p:nvSpPr>
        <p:spPr bwMode="gray">
          <a:xfrm>
            <a:off x="1945945" y="3678766"/>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smtClean="0"/>
              <a:t>10/16/19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32" name="Rectangle 3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910305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8" name="Group 17"/>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1154954" y="5033068"/>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smtClean="0"/>
              <a:t>10/16/19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091659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GB"/>
              <a:t>Click to edit Master title style</a:t>
            </a:r>
            <a:endParaRPr lang="en-US" dirty="0"/>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6" name="Text Placeholder 3"/>
          <p:cNvSpPr>
            <a:spLocks noGrp="1"/>
          </p:cNvSpPr>
          <p:nvPr>
            <p:ph type="body" sz="half" idx="15"/>
          </p:nvPr>
        </p:nvSpPr>
        <p:spPr>
          <a:xfrm>
            <a:off x="1154954" y="3193561"/>
            <a:ext cx="3129168" cy="28334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Text Placeholder 3"/>
          <p:cNvSpPr>
            <a:spLocks noGrp="1"/>
          </p:cNvSpPr>
          <p:nvPr>
            <p:ph type="body" sz="half" idx="16"/>
          </p:nvPr>
        </p:nvSpPr>
        <p:spPr>
          <a:xfrm>
            <a:off x="4512721" y="3193561"/>
            <a:ext cx="3145380" cy="28334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0" name="Text Placeholder 3"/>
          <p:cNvSpPr>
            <a:spLocks noGrp="1"/>
          </p:cNvSpPr>
          <p:nvPr>
            <p:ph type="body" sz="half" idx="17"/>
          </p:nvPr>
        </p:nvSpPr>
        <p:spPr>
          <a:xfrm>
            <a:off x="7886700" y="3193561"/>
            <a:ext cx="3164719" cy="28334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smtClean="0"/>
              <a:t>10/16/19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416939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GB"/>
              <a:t>Click to edit Master title style</a:t>
            </a:r>
            <a:endParaRPr lang="en-US" dirty="0"/>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2" name="Text Placeholder 3"/>
          <p:cNvSpPr>
            <a:spLocks noGrp="1"/>
          </p:cNvSpPr>
          <p:nvPr>
            <p:ph type="body" sz="half" idx="18"/>
          </p:nvPr>
        </p:nvSpPr>
        <p:spPr>
          <a:xfrm>
            <a:off x="1154953" y="5109107"/>
            <a:ext cx="3050437"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3" name="Text Placeholder 3"/>
          <p:cNvSpPr>
            <a:spLocks noGrp="1"/>
          </p:cNvSpPr>
          <p:nvPr>
            <p:ph type="body" sz="half" idx="19"/>
          </p:nvPr>
        </p:nvSpPr>
        <p:spPr>
          <a:xfrm>
            <a:off x="4568865" y="5184002"/>
            <a:ext cx="3050438" cy="84305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4" name="Text Placeholder 3"/>
          <p:cNvSpPr>
            <a:spLocks noGrp="1"/>
          </p:cNvSpPr>
          <p:nvPr>
            <p:ph type="body" sz="half" idx="20"/>
          </p:nvPr>
        </p:nvSpPr>
        <p:spPr>
          <a:xfrm>
            <a:off x="7983434" y="5184001"/>
            <a:ext cx="3050437" cy="84305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smtClean="0"/>
              <a:t>10/16/19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515845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3086D93-FCAC-47E0-A2EE-787E62CA814C}" type="datetimeFigureOut">
              <a:rPr lang="en-US" smtClean="0"/>
              <a:t>10/16/19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482454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8"/>
            <a:ext cx="1413933" cy="4748589"/>
          </a:xfrm>
        </p:spPr>
        <p:txBody>
          <a:bodyPr vert="eaVert" anchor="b" anchorCtr="0"/>
          <a:lstStyle/>
          <a:p>
            <a:r>
              <a:rPr lang="en-GB"/>
              <a:t>Click to edit Master title style</a:t>
            </a:r>
            <a:endParaRPr lang="en-US" dirty="0"/>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DA879A6-0FD0-4734-A311-86BFCA472E6E}" type="datetimeFigureOut">
              <a:rPr lang="en-US" smtClean="0"/>
              <a:t>10/16/19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249451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accent1"/>
                </a:solidFill>
              </a:defRPr>
            </a:lvl1pPr>
          </a:lstStyle>
          <a:p>
            <a:fld id="{2BE451C3-0FF4-47C4-B829-773ADF60F88C}" type="datetimeFigureOut">
              <a:rPr lang="en-US" smtClean="0"/>
              <a:t>10/16/19</a:t>
            </a:fld>
            <a:endParaRPr lang="en-US" dirty="0"/>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endParaRPr lang="en-US" dirty="0"/>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28923833"/>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 id="2147483724" r:id="rId14"/>
    <p:sldLayoutId id="2147483725" r:id="rId15"/>
    <p:sldLayoutId id="2147483726" r:id="rId16"/>
    <p:sldLayoutId id="2147483727"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7.sv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B31D1-94CE-E748-BBD1-C463C491EEFE}"/>
              </a:ext>
            </a:extLst>
          </p:cNvPr>
          <p:cNvSpPr>
            <a:spLocks noGrp="1"/>
          </p:cNvSpPr>
          <p:nvPr>
            <p:ph type="ctrTitle"/>
          </p:nvPr>
        </p:nvSpPr>
        <p:spPr/>
        <p:txBody>
          <a:bodyPr/>
          <a:lstStyle/>
          <a:p>
            <a:r>
              <a:rPr lang="en-US" dirty="0"/>
              <a:t>Review of September meeting</a:t>
            </a:r>
          </a:p>
        </p:txBody>
      </p:sp>
    </p:spTree>
    <p:extLst>
      <p:ext uri="{BB962C8B-B14F-4D97-AF65-F5344CB8AC3E}">
        <p14:creationId xmlns:p14="http://schemas.microsoft.com/office/powerpoint/2010/main" val="18798980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CAF1E58-D170-4EF3-8E1A-992DA3688F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a:extLst>
              <a:ext uri="{FF2B5EF4-FFF2-40B4-BE49-F238E27FC236}">
                <a16:creationId xmlns:a16="http://schemas.microsoft.com/office/drawing/2014/main" id="{3EACCB19-3F29-416E-BD93-24BDDE373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a:extLst>
              <a:ext uri="{FF2B5EF4-FFF2-40B4-BE49-F238E27FC236}">
                <a16:creationId xmlns:a16="http://schemas.microsoft.com/office/drawing/2014/main" id="{39C41423-F9F7-4333-A541-61582D3D23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a:extLst>
              <a:ext uri="{FF2B5EF4-FFF2-40B4-BE49-F238E27FC236}">
                <a16:creationId xmlns:a16="http://schemas.microsoft.com/office/drawing/2014/main" id="{A66DA090-6BD9-45CC-B782-02767069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8" name="Rectangle 17">
            <a:extLst>
              <a:ext uri="{FF2B5EF4-FFF2-40B4-BE49-F238E27FC236}">
                <a16:creationId xmlns:a16="http://schemas.microsoft.com/office/drawing/2014/main" id="{BA9F93AF-9489-4B8A-AA6B-1B00D3CA68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a:extLst>
              <a:ext uri="{FF2B5EF4-FFF2-40B4-BE49-F238E27FC236}">
                <a16:creationId xmlns:a16="http://schemas.microsoft.com/office/drawing/2014/main" id="{2F459F0B-865B-481D-9AC3-15C76A336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2" name="Freeform 5">
            <a:extLst>
              <a:ext uri="{FF2B5EF4-FFF2-40B4-BE49-F238E27FC236}">
                <a16:creationId xmlns:a16="http://schemas.microsoft.com/office/drawing/2014/main" id="{61CDB3A6-B686-4E1D-AD52-3DC038A45E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id="{69165E10-02D0-2C41-8FEA-B4FBDBF59251}"/>
              </a:ext>
            </a:extLst>
          </p:cNvPr>
          <p:cNvSpPr>
            <a:spLocks noGrp="1"/>
          </p:cNvSpPr>
          <p:nvPr>
            <p:ph type="title"/>
          </p:nvPr>
        </p:nvSpPr>
        <p:spPr>
          <a:xfrm>
            <a:off x="1154955" y="973667"/>
            <a:ext cx="2942210" cy="4833745"/>
          </a:xfrm>
        </p:spPr>
        <p:txBody>
          <a:bodyPr>
            <a:normAutofit/>
          </a:bodyPr>
          <a:lstStyle/>
          <a:p>
            <a:r>
              <a:rPr lang="en-US" dirty="0">
                <a:solidFill>
                  <a:srgbClr val="EBEBEB"/>
                </a:solidFill>
              </a:rPr>
              <a:t>QUALITIES OF A GOOD INSTRUCTOR</a:t>
            </a:r>
          </a:p>
        </p:txBody>
      </p:sp>
      <p:sp>
        <p:nvSpPr>
          <p:cNvPr id="24" name="Rectangle 23">
            <a:extLst>
              <a:ext uri="{FF2B5EF4-FFF2-40B4-BE49-F238E27FC236}">
                <a16:creationId xmlns:a16="http://schemas.microsoft.com/office/drawing/2014/main" id="{3D38E400-4F30-481D-A5DC-5AA21A2CB8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4E133825-D314-48C2-9006-FA2303804CDD}"/>
              </a:ext>
            </a:extLst>
          </p:cNvPr>
          <p:cNvGraphicFramePr>
            <a:graphicFrameLocks noGrp="1"/>
          </p:cNvGraphicFramePr>
          <p:nvPr>
            <p:ph idx="1"/>
            <p:extLst>
              <p:ext uri="{D42A27DB-BD31-4B8C-83A1-F6EECF244321}">
                <p14:modId xmlns:p14="http://schemas.microsoft.com/office/powerpoint/2010/main" val="3565725575"/>
              </p:ext>
            </p:extLst>
          </p:nvPr>
        </p:nvGraphicFramePr>
        <p:xfrm>
          <a:off x="5194300" y="808038"/>
          <a:ext cx="6391275" cy="52466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518996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2C26D-1903-7A49-9A47-B069B504D02B}"/>
              </a:ext>
            </a:extLst>
          </p:cNvPr>
          <p:cNvSpPr>
            <a:spLocks noGrp="1"/>
          </p:cNvSpPr>
          <p:nvPr>
            <p:ph type="title"/>
          </p:nvPr>
        </p:nvSpPr>
        <p:spPr>
          <a:xfrm>
            <a:off x="1154954" y="776973"/>
            <a:ext cx="2793159" cy="1600200"/>
          </a:xfrm>
        </p:spPr>
        <p:txBody>
          <a:bodyPr/>
          <a:lstStyle/>
          <a:p>
            <a:r>
              <a:rPr lang="en-US" b="1" dirty="0"/>
              <a:t>7 STEPS OF INSTRUCTION</a:t>
            </a:r>
          </a:p>
        </p:txBody>
      </p:sp>
      <p:sp>
        <p:nvSpPr>
          <p:cNvPr id="4" name="Text Placeholder 3">
            <a:extLst>
              <a:ext uri="{FF2B5EF4-FFF2-40B4-BE49-F238E27FC236}">
                <a16:creationId xmlns:a16="http://schemas.microsoft.com/office/drawing/2014/main" id="{A1DA5635-E48C-4047-9F5B-13B125D57954}"/>
              </a:ext>
            </a:extLst>
          </p:cNvPr>
          <p:cNvSpPr>
            <a:spLocks noGrp="1"/>
          </p:cNvSpPr>
          <p:nvPr>
            <p:ph type="body" sz="half" idx="2"/>
          </p:nvPr>
        </p:nvSpPr>
        <p:spPr>
          <a:xfrm>
            <a:off x="1154955" y="2377174"/>
            <a:ext cx="3489234" cy="3647706"/>
          </a:xfrm>
        </p:spPr>
        <p:txBody>
          <a:bodyPr>
            <a:normAutofit/>
          </a:bodyPr>
          <a:lstStyle/>
          <a:p>
            <a:endParaRPr lang="en-US" sz="1600" dirty="0"/>
          </a:p>
          <a:p>
            <a:pPr marL="342900" indent="-342900">
              <a:buAutoNum type="arabicPeriod"/>
            </a:pPr>
            <a:r>
              <a:rPr lang="en-US" sz="1600" dirty="0"/>
              <a:t>WHAT DOES EACH STEP MEAN?</a:t>
            </a:r>
          </a:p>
          <a:p>
            <a:pPr marL="342900" indent="-342900">
              <a:buAutoNum type="arabicPeriod"/>
            </a:pPr>
            <a:r>
              <a:rPr lang="en-US" sz="1600" dirty="0"/>
              <a:t>WHAT EXACTLY WILL YOU BE DOING AT EACH STEP AND WHAT IS THE EXPECTED RESULT?</a:t>
            </a:r>
          </a:p>
          <a:p>
            <a:pPr marL="342900" indent="-342900">
              <a:buAutoNum type="arabicPeriod"/>
            </a:pPr>
            <a:r>
              <a:rPr lang="en-US" sz="1600" dirty="0"/>
              <a:t>WHAT ARE SOME OF THE WORDS/ PHRASES YOU WILL BE USING AT EACH OF THESE STEPS?</a:t>
            </a:r>
          </a:p>
        </p:txBody>
      </p:sp>
      <p:graphicFrame>
        <p:nvGraphicFramePr>
          <p:cNvPr id="5" name="Content Placeholder 4">
            <a:extLst>
              <a:ext uri="{FF2B5EF4-FFF2-40B4-BE49-F238E27FC236}">
                <a16:creationId xmlns:a16="http://schemas.microsoft.com/office/drawing/2014/main" id="{4118D00F-FC20-B448-8DCF-C2D07B44C622}"/>
              </a:ext>
            </a:extLst>
          </p:cNvPr>
          <p:cNvGraphicFramePr>
            <a:graphicFrameLocks noGrp="1"/>
          </p:cNvGraphicFramePr>
          <p:nvPr>
            <p:ph idx="1"/>
            <p:extLst>
              <p:ext uri="{D42A27DB-BD31-4B8C-83A1-F6EECF244321}">
                <p14:modId xmlns:p14="http://schemas.microsoft.com/office/powerpoint/2010/main" val="962833430"/>
              </p:ext>
            </p:extLst>
          </p:nvPr>
        </p:nvGraphicFramePr>
        <p:xfrm>
          <a:off x="5847507" y="1171073"/>
          <a:ext cx="5189538" cy="4853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7147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33474BD5-5CDD-4624-B265-461D5D2FAB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64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9">
            <a:extLst>
              <a:ext uri="{FF2B5EF4-FFF2-40B4-BE49-F238E27FC236}">
                <a16:creationId xmlns:a16="http://schemas.microsoft.com/office/drawing/2014/main" id="{97541F74-7AB4-44F5-B299-DC46587E96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373"/>
            <a:ext cx="12192000" cy="6867027"/>
            <a:chOff x="0" y="-2373"/>
            <a:chExt cx="12192000" cy="6867027"/>
          </a:xfrm>
        </p:grpSpPr>
        <p:sp>
          <p:nvSpPr>
            <p:cNvPr id="11" name="Rectangle 10">
              <a:extLst>
                <a:ext uri="{FF2B5EF4-FFF2-40B4-BE49-F238E27FC236}">
                  <a16:creationId xmlns:a16="http://schemas.microsoft.com/office/drawing/2014/main" id="{B7C5CDCA-4575-4FF4-A5EC-64DC449B20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a:extLst>
                <a:ext uri="{FF2B5EF4-FFF2-40B4-BE49-F238E27FC236}">
                  <a16:creationId xmlns:a16="http://schemas.microsoft.com/office/drawing/2014/main" id="{0742D19B-10DE-4D94-98F8-1F12F9938F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a:extLst>
                <a:ext uri="{FF2B5EF4-FFF2-40B4-BE49-F238E27FC236}">
                  <a16:creationId xmlns:a16="http://schemas.microsoft.com/office/drawing/2014/main" id="{9BC4F9F2-5068-498F-A8BD-B7B1053288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a:extLst>
                <a:ext uri="{FF2B5EF4-FFF2-40B4-BE49-F238E27FC236}">
                  <a16:creationId xmlns:a16="http://schemas.microsoft.com/office/drawing/2014/main" id="{53E1DABB-ED82-4D7D-8F9D-4F5168E3E5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a:extLst>
                <a:ext uri="{FF2B5EF4-FFF2-40B4-BE49-F238E27FC236}">
                  <a16:creationId xmlns:a16="http://schemas.microsoft.com/office/drawing/2014/main" id="{93468F7E-1797-41D7-AB73-3AD2C4C253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a:extLst>
                <a:ext uri="{FF2B5EF4-FFF2-40B4-BE49-F238E27FC236}">
                  <a16:creationId xmlns:a16="http://schemas.microsoft.com/office/drawing/2014/main" id="{A20D4073-E031-435E-B8A6-63CEA7375E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Freeform 5">
              <a:extLst>
                <a:ext uri="{FF2B5EF4-FFF2-40B4-BE49-F238E27FC236}">
                  <a16:creationId xmlns:a16="http://schemas.microsoft.com/office/drawing/2014/main" id="{8304B15C-CB59-49EF-BEFA-F4B5CFF1FE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8" name="Freeform 5">
              <a:extLst>
                <a:ext uri="{FF2B5EF4-FFF2-40B4-BE49-F238E27FC236}">
                  <a16:creationId xmlns:a16="http://schemas.microsoft.com/office/drawing/2014/main" id="{6739E239-4B56-4CD1-B3C9-F44730C4B1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9" name="Freeform 5">
              <a:extLst>
                <a:ext uri="{FF2B5EF4-FFF2-40B4-BE49-F238E27FC236}">
                  <a16:creationId xmlns:a16="http://schemas.microsoft.com/office/drawing/2014/main" id="{B97F9A81-D694-4C86-AF0C-8D592AFE285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7" name="Rectangle 20">
            <a:extLst>
              <a:ext uri="{FF2B5EF4-FFF2-40B4-BE49-F238E27FC236}">
                <a16:creationId xmlns:a16="http://schemas.microsoft.com/office/drawing/2014/main" id="{9E382A3D-2F90-475C-8DF2-F666FEA34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05EE1180-C977-9E49-A5D4-ED659EA9E911}"/>
              </a:ext>
            </a:extLst>
          </p:cNvPr>
          <p:cNvSpPr>
            <a:spLocks noGrp="1"/>
          </p:cNvSpPr>
          <p:nvPr>
            <p:ph type="ctrTitle"/>
          </p:nvPr>
        </p:nvSpPr>
        <p:spPr>
          <a:xfrm>
            <a:off x="1683171" y="1143000"/>
            <a:ext cx="8825658" cy="3389217"/>
          </a:xfrm>
        </p:spPr>
        <p:txBody>
          <a:bodyPr anchor="ctr">
            <a:normAutofit/>
          </a:bodyPr>
          <a:lstStyle/>
          <a:p>
            <a:pPr algn="ctr"/>
            <a:r>
              <a:rPr lang="en-US" sz="6600">
                <a:solidFill>
                  <a:srgbClr val="FFFFFF"/>
                </a:solidFill>
              </a:rPr>
              <a:t>Kumon Instruction</a:t>
            </a:r>
          </a:p>
        </p:txBody>
      </p:sp>
      <p:sp>
        <p:nvSpPr>
          <p:cNvPr id="3" name="Subtitle 2">
            <a:extLst>
              <a:ext uri="{FF2B5EF4-FFF2-40B4-BE49-F238E27FC236}">
                <a16:creationId xmlns:a16="http://schemas.microsoft.com/office/drawing/2014/main" id="{D881E0F3-841E-B94D-990F-4EFC73944E87}"/>
              </a:ext>
            </a:extLst>
          </p:cNvPr>
          <p:cNvSpPr>
            <a:spLocks noGrp="1"/>
          </p:cNvSpPr>
          <p:nvPr>
            <p:ph type="subTitle" idx="1"/>
          </p:nvPr>
        </p:nvSpPr>
        <p:spPr>
          <a:xfrm>
            <a:off x="1683171" y="5240851"/>
            <a:ext cx="8825658" cy="828932"/>
          </a:xfrm>
        </p:spPr>
        <p:txBody>
          <a:bodyPr>
            <a:normAutofit/>
          </a:bodyPr>
          <a:lstStyle/>
          <a:p>
            <a:pPr algn="ctr"/>
            <a:r>
              <a:rPr lang="en-US" sz="2400">
                <a:solidFill>
                  <a:schemeClr val="tx2"/>
                </a:solidFill>
              </a:rPr>
              <a:t>Training October 2019</a:t>
            </a:r>
          </a:p>
        </p:txBody>
      </p:sp>
    </p:spTree>
    <p:extLst>
      <p:ext uri="{BB962C8B-B14F-4D97-AF65-F5344CB8AC3E}">
        <p14:creationId xmlns:p14="http://schemas.microsoft.com/office/powerpoint/2010/main" val="8683107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Rectangle 9">
            <a:extLst>
              <a:ext uri="{FF2B5EF4-FFF2-40B4-BE49-F238E27FC236}">
                <a16:creationId xmlns:a16="http://schemas.microsoft.com/office/drawing/2014/main" id="{4E87B50C-BA86-4F51-A3E5-EE1354FCE4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Freeform 5">
            <a:extLst>
              <a:ext uri="{FF2B5EF4-FFF2-40B4-BE49-F238E27FC236}">
                <a16:creationId xmlns:a16="http://schemas.microsoft.com/office/drawing/2014/main" id="{E7DC5BDA-5569-44D1-B022-C75E74FC53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794"/>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sp>
      <p:sp>
        <p:nvSpPr>
          <p:cNvPr id="2" name="Title 1">
            <a:extLst>
              <a:ext uri="{FF2B5EF4-FFF2-40B4-BE49-F238E27FC236}">
                <a16:creationId xmlns:a16="http://schemas.microsoft.com/office/drawing/2014/main" id="{6F302C20-EB13-2E46-B700-2EA9F1BC71E7}"/>
              </a:ext>
            </a:extLst>
          </p:cNvPr>
          <p:cNvSpPr>
            <a:spLocks noGrp="1"/>
          </p:cNvSpPr>
          <p:nvPr>
            <p:ph type="title"/>
          </p:nvPr>
        </p:nvSpPr>
        <p:spPr>
          <a:xfrm>
            <a:off x="1154953" y="973668"/>
            <a:ext cx="8761413" cy="706964"/>
          </a:xfrm>
        </p:spPr>
        <p:txBody>
          <a:bodyPr>
            <a:normAutofit/>
          </a:bodyPr>
          <a:lstStyle/>
          <a:p>
            <a:r>
              <a:rPr lang="en-US" b="1">
                <a:solidFill>
                  <a:srgbClr val="FFFFFF"/>
                </a:solidFill>
              </a:rPr>
              <a:t>Goals for our section</a:t>
            </a:r>
          </a:p>
        </p:txBody>
      </p:sp>
      <p:sp>
        <p:nvSpPr>
          <p:cNvPr id="9" name="Rectangle 13">
            <a:extLst>
              <a:ext uri="{FF2B5EF4-FFF2-40B4-BE49-F238E27FC236}">
                <a16:creationId xmlns:a16="http://schemas.microsoft.com/office/drawing/2014/main" id="{D0125878-85CE-4A00-BA94-36987E3410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8DAF326C-D729-4718-8BE9-E1674F29BBEB}"/>
              </a:ext>
            </a:extLst>
          </p:cNvPr>
          <p:cNvGraphicFramePr>
            <a:graphicFrameLocks noGrp="1"/>
          </p:cNvGraphicFramePr>
          <p:nvPr>
            <p:ph idx="1"/>
            <p:extLst>
              <p:ext uri="{D42A27DB-BD31-4B8C-83A1-F6EECF244321}">
                <p14:modId xmlns:p14="http://schemas.microsoft.com/office/powerpoint/2010/main" val="4231793254"/>
              </p:ext>
            </p:extLst>
          </p:nvPr>
        </p:nvGraphicFramePr>
        <p:xfrm>
          <a:off x="1286934" y="2324100"/>
          <a:ext cx="9625383" cy="34226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00667657"/>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5A5B5-4009-A942-8A9B-120FF93ACD9F}"/>
              </a:ext>
            </a:extLst>
          </p:cNvPr>
          <p:cNvSpPr>
            <a:spLocks noGrp="1"/>
          </p:cNvSpPr>
          <p:nvPr>
            <p:ph type="title"/>
          </p:nvPr>
        </p:nvSpPr>
        <p:spPr/>
        <p:txBody>
          <a:bodyPr/>
          <a:lstStyle/>
          <a:p>
            <a:r>
              <a:rPr lang="en-US" sz="3200" b="1" i="1" dirty="0"/>
              <a:t>Each and every student should be an independent learner </a:t>
            </a:r>
          </a:p>
        </p:txBody>
      </p:sp>
      <p:sp>
        <p:nvSpPr>
          <p:cNvPr id="3" name="Content Placeholder 2">
            <a:extLst>
              <a:ext uri="{FF2B5EF4-FFF2-40B4-BE49-F238E27FC236}">
                <a16:creationId xmlns:a16="http://schemas.microsoft.com/office/drawing/2014/main" id="{5FAA15C6-50C6-7242-9916-2771351E2A75}"/>
              </a:ext>
            </a:extLst>
          </p:cNvPr>
          <p:cNvSpPr>
            <a:spLocks noGrp="1"/>
          </p:cNvSpPr>
          <p:nvPr>
            <p:ph idx="1"/>
          </p:nvPr>
        </p:nvSpPr>
        <p:spPr>
          <a:xfrm>
            <a:off x="1154954" y="2326511"/>
            <a:ext cx="9956742" cy="4340507"/>
          </a:xfrm>
        </p:spPr>
        <p:txBody>
          <a:bodyPr>
            <a:normAutofit/>
          </a:bodyPr>
          <a:lstStyle/>
          <a:p>
            <a:pPr marL="0" indent="0">
              <a:lnSpc>
                <a:spcPct val="120000"/>
              </a:lnSpc>
              <a:buNone/>
            </a:pPr>
            <a:r>
              <a:rPr lang="en-US" b="1" dirty="0"/>
              <a:t>What does Independent learner mean?</a:t>
            </a:r>
          </a:p>
          <a:p>
            <a:pPr>
              <a:lnSpc>
                <a:spcPct val="120000"/>
              </a:lnSpc>
            </a:pPr>
            <a:r>
              <a:rPr lang="en-US" dirty="0"/>
              <a:t>Doesn’t need to be told what to do </a:t>
            </a:r>
          </a:p>
          <a:p>
            <a:pPr lvl="1">
              <a:lnSpc>
                <a:spcPct val="120000"/>
              </a:lnSpc>
            </a:pPr>
            <a:r>
              <a:rPr lang="en-US" dirty="0"/>
              <a:t>Writing the name, date and time</a:t>
            </a:r>
          </a:p>
          <a:p>
            <a:pPr lvl="1">
              <a:lnSpc>
                <a:spcPct val="120000"/>
              </a:lnSpc>
            </a:pPr>
            <a:r>
              <a:rPr lang="en-US" dirty="0"/>
              <a:t>Underlining instructions </a:t>
            </a:r>
          </a:p>
          <a:p>
            <a:pPr lvl="1">
              <a:lnSpc>
                <a:spcPct val="120000"/>
              </a:lnSpc>
            </a:pPr>
            <a:r>
              <a:rPr lang="en-US" dirty="0"/>
              <a:t>Sits straight with hands on the worksheet</a:t>
            </a:r>
          </a:p>
          <a:p>
            <a:pPr lvl="1">
              <a:lnSpc>
                <a:spcPct val="120000"/>
              </a:lnSpc>
            </a:pPr>
            <a:r>
              <a:rPr lang="en-US" dirty="0"/>
              <a:t>Method of doing the worksheet (eg: 1+1, child knows it is the next number which is 2)</a:t>
            </a:r>
          </a:p>
          <a:p>
            <a:pPr lvl="1">
              <a:lnSpc>
                <a:spcPct val="120000"/>
              </a:lnSpc>
            </a:pPr>
            <a:r>
              <a:rPr lang="en-US" dirty="0"/>
              <a:t>Doesn’t get distracted </a:t>
            </a:r>
          </a:p>
          <a:p>
            <a:pPr lvl="1">
              <a:lnSpc>
                <a:spcPct val="120000"/>
              </a:lnSpc>
            </a:pPr>
            <a:r>
              <a:rPr lang="en-US" dirty="0"/>
              <a:t>Marking and recording, ensuring they have taken their homework</a:t>
            </a:r>
          </a:p>
          <a:p>
            <a:pPr>
              <a:lnSpc>
                <a:spcPct val="120000"/>
              </a:lnSpc>
            </a:pPr>
            <a:r>
              <a:rPr lang="en-US" dirty="0"/>
              <a:t>Knows when to seek for help, and doesn’t always need an instructor by their side</a:t>
            </a:r>
          </a:p>
          <a:p>
            <a:pPr>
              <a:lnSpc>
                <a:spcPct val="120000"/>
              </a:lnSpc>
            </a:pPr>
            <a:r>
              <a:rPr lang="en-US" dirty="0"/>
              <a:t>Takes time and learns from the examples in the worksheet</a:t>
            </a:r>
          </a:p>
          <a:p>
            <a:pPr marL="0" indent="0">
              <a:lnSpc>
                <a:spcPct val="120000"/>
              </a:lnSpc>
              <a:buNone/>
            </a:pPr>
            <a:endParaRPr lang="en-US" dirty="0"/>
          </a:p>
        </p:txBody>
      </p:sp>
    </p:spTree>
    <p:extLst>
      <p:ext uri="{BB962C8B-B14F-4D97-AF65-F5344CB8AC3E}">
        <p14:creationId xmlns:p14="http://schemas.microsoft.com/office/powerpoint/2010/main" val="205091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2696F-2A1F-004C-89E6-E574E36C29F2}"/>
              </a:ext>
            </a:extLst>
          </p:cNvPr>
          <p:cNvSpPr>
            <a:spLocks noGrp="1"/>
          </p:cNvSpPr>
          <p:nvPr>
            <p:ph type="title"/>
          </p:nvPr>
        </p:nvSpPr>
        <p:spPr/>
        <p:txBody>
          <a:bodyPr/>
          <a:lstStyle/>
          <a:p>
            <a:r>
              <a:rPr lang="en-US"/>
              <a:t>What do we need to do?</a:t>
            </a:r>
            <a:endParaRPr lang="en-US" dirty="0"/>
          </a:p>
        </p:txBody>
      </p:sp>
      <p:sp>
        <p:nvSpPr>
          <p:cNvPr id="3" name="Content Placeholder 2">
            <a:extLst>
              <a:ext uri="{FF2B5EF4-FFF2-40B4-BE49-F238E27FC236}">
                <a16:creationId xmlns:a16="http://schemas.microsoft.com/office/drawing/2014/main" id="{F1A01934-1DF6-1648-A085-32AEB0CA29D1}"/>
              </a:ext>
            </a:extLst>
          </p:cNvPr>
          <p:cNvSpPr>
            <a:spLocks noGrp="1"/>
          </p:cNvSpPr>
          <p:nvPr>
            <p:ph idx="1"/>
          </p:nvPr>
        </p:nvSpPr>
        <p:spPr>
          <a:xfrm>
            <a:off x="671332" y="2380129"/>
            <a:ext cx="11146420" cy="4235824"/>
          </a:xfrm>
        </p:spPr>
        <p:txBody>
          <a:bodyPr>
            <a:normAutofit/>
          </a:bodyPr>
          <a:lstStyle/>
          <a:p>
            <a:pPr>
              <a:lnSpc>
                <a:spcPct val="120000"/>
              </a:lnSpc>
            </a:pPr>
            <a:r>
              <a:rPr lang="en-US" b="1" u="sng"/>
              <a:t>Consistent</a:t>
            </a:r>
            <a:r>
              <a:rPr lang="en-US"/>
              <a:t> instructions </a:t>
            </a:r>
          </a:p>
          <a:p>
            <a:pPr lvl="1">
              <a:lnSpc>
                <a:spcPct val="120000"/>
              </a:lnSpc>
            </a:pPr>
            <a:r>
              <a:rPr lang="en-US"/>
              <a:t>As soon as the student enters, ask them to bring their folder and take a seat</a:t>
            </a:r>
          </a:p>
          <a:p>
            <a:pPr lvl="1">
              <a:lnSpc>
                <a:spcPct val="120000"/>
              </a:lnSpc>
            </a:pPr>
            <a:r>
              <a:rPr lang="en-US"/>
              <a:t>Initially, ask them to take out their homework as well as a sharpened pencil and eraser</a:t>
            </a:r>
          </a:p>
          <a:p>
            <a:pPr lvl="1">
              <a:lnSpc>
                <a:spcPct val="120000"/>
              </a:lnSpc>
            </a:pPr>
            <a:r>
              <a:rPr lang="en-US"/>
              <a:t>Get the child to record their homework</a:t>
            </a:r>
          </a:p>
          <a:p>
            <a:pPr lvl="1">
              <a:lnSpc>
                <a:spcPct val="120000"/>
              </a:lnSpc>
            </a:pPr>
            <a:r>
              <a:rPr lang="en-US"/>
              <a:t>Review the homework and give Classwork. If the student is waiting for instructions,  ask them what is the first thing they need to do instead of telling them to write the NDT</a:t>
            </a:r>
          </a:p>
          <a:p>
            <a:pPr lvl="1">
              <a:lnSpc>
                <a:spcPct val="120000"/>
              </a:lnSpc>
            </a:pPr>
            <a:r>
              <a:rPr lang="en-US"/>
              <a:t>Ensure you quickly review their classwork and give homework (please ask me when you are unsure what homework to give)</a:t>
            </a:r>
          </a:p>
          <a:p>
            <a:pPr lvl="1">
              <a:lnSpc>
                <a:spcPct val="120000"/>
              </a:lnSpc>
            </a:pPr>
            <a:r>
              <a:rPr lang="en-US"/>
              <a:t>Before the child leaves, ask them to check whether they have taken their homework and all their belongings</a:t>
            </a:r>
            <a:endParaRPr lang="en-US" dirty="0"/>
          </a:p>
        </p:txBody>
      </p:sp>
    </p:spTree>
    <p:extLst>
      <p:ext uri="{BB962C8B-B14F-4D97-AF65-F5344CB8AC3E}">
        <p14:creationId xmlns:p14="http://schemas.microsoft.com/office/powerpoint/2010/main" val="33456872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34C2B-3146-154F-8F97-4339D692DBF7}"/>
              </a:ext>
            </a:extLst>
          </p:cNvPr>
          <p:cNvSpPr>
            <a:spLocks noGrp="1"/>
          </p:cNvSpPr>
          <p:nvPr>
            <p:ph type="title"/>
          </p:nvPr>
        </p:nvSpPr>
        <p:spPr/>
        <p:txBody>
          <a:bodyPr/>
          <a:lstStyle/>
          <a:p>
            <a:r>
              <a:rPr lang="en-US" sz="2800" b="1" i="1" dirty="0"/>
              <a:t>Each student should be facilitated with the right work skills and attitude to tackle each worksheet </a:t>
            </a:r>
            <a:br>
              <a:rPr lang="en-US" sz="2800" b="1" i="1" dirty="0"/>
            </a:br>
            <a:endParaRPr lang="en-US" sz="2800" dirty="0"/>
          </a:p>
        </p:txBody>
      </p:sp>
      <p:sp>
        <p:nvSpPr>
          <p:cNvPr id="3" name="Content Placeholder 2">
            <a:extLst>
              <a:ext uri="{FF2B5EF4-FFF2-40B4-BE49-F238E27FC236}">
                <a16:creationId xmlns:a16="http://schemas.microsoft.com/office/drawing/2014/main" id="{3A2B3266-B111-6347-B7E1-735D17431E8E}"/>
              </a:ext>
            </a:extLst>
          </p:cNvPr>
          <p:cNvSpPr>
            <a:spLocks noGrp="1"/>
          </p:cNvSpPr>
          <p:nvPr>
            <p:ph idx="1"/>
          </p:nvPr>
        </p:nvSpPr>
        <p:spPr>
          <a:xfrm>
            <a:off x="1154954" y="2603500"/>
            <a:ext cx="10396070" cy="3972112"/>
          </a:xfrm>
        </p:spPr>
        <p:txBody>
          <a:bodyPr>
            <a:normAutofit/>
          </a:bodyPr>
          <a:lstStyle/>
          <a:p>
            <a:pPr marL="0" indent="0">
              <a:buNone/>
            </a:pPr>
            <a:r>
              <a:rPr lang="en-US" sz="2000" dirty="0"/>
              <a:t>What does the right work skills and attitude mean?</a:t>
            </a:r>
          </a:p>
          <a:p>
            <a:pPr lvl="1"/>
            <a:r>
              <a:rPr lang="en-US" sz="1800" dirty="0"/>
              <a:t>Doesn’t get distracted</a:t>
            </a:r>
          </a:p>
          <a:p>
            <a:pPr lvl="1"/>
            <a:r>
              <a:rPr lang="en-US" sz="1800" dirty="0"/>
              <a:t>Neat handwriting </a:t>
            </a:r>
          </a:p>
          <a:p>
            <a:pPr lvl="1"/>
            <a:r>
              <a:rPr lang="en-US" sz="1800" dirty="0"/>
              <a:t>Good posture </a:t>
            </a:r>
          </a:p>
          <a:p>
            <a:pPr lvl="1"/>
            <a:r>
              <a:rPr lang="en-US" sz="1800" dirty="0"/>
              <a:t>Willingness to learn </a:t>
            </a:r>
          </a:p>
          <a:p>
            <a:pPr lvl="1"/>
            <a:r>
              <a:rPr lang="en-US" sz="1800" dirty="0"/>
              <a:t>Has the enthusiasm to come to class</a:t>
            </a:r>
          </a:p>
          <a:p>
            <a:pPr lvl="1"/>
            <a:r>
              <a:rPr lang="en-US" sz="1800" dirty="0"/>
              <a:t>Always follows the instructions (eg; NDT)</a:t>
            </a:r>
          </a:p>
          <a:p>
            <a:pPr lvl="1"/>
            <a:r>
              <a:rPr lang="en-US" sz="1800" dirty="0"/>
              <a:t>Is consistent with their work, brings completed homework each class</a:t>
            </a:r>
          </a:p>
        </p:txBody>
      </p:sp>
    </p:spTree>
    <p:extLst>
      <p:ext uri="{BB962C8B-B14F-4D97-AF65-F5344CB8AC3E}">
        <p14:creationId xmlns:p14="http://schemas.microsoft.com/office/powerpoint/2010/main" val="39316145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A3979-C50D-E84A-B405-2D7A0BFCDBD9}"/>
              </a:ext>
            </a:extLst>
          </p:cNvPr>
          <p:cNvSpPr>
            <a:spLocks noGrp="1"/>
          </p:cNvSpPr>
          <p:nvPr>
            <p:ph type="title"/>
          </p:nvPr>
        </p:nvSpPr>
        <p:spPr/>
        <p:txBody>
          <a:bodyPr/>
          <a:lstStyle/>
          <a:p>
            <a:r>
              <a:rPr lang="en-US" dirty="0"/>
              <a:t>JUST RIGHT AMOUNT OF WORK</a:t>
            </a:r>
          </a:p>
        </p:txBody>
      </p:sp>
      <p:sp>
        <p:nvSpPr>
          <p:cNvPr id="3" name="Content Placeholder 2">
            <a:extLst>
              <a:ext uri="{FF2B5EF4-FFF2-40B4-BE49-F238E27FC236}">
                <a16:creationId xmlns:a16="http://schemas.microsoft.com/office/drawing/2014/main" id="{EA0C6210-E325-4249-A31B-72E540672A92}"/>
              </a:ext>
            </a:extLst>
          </p:cNvPr>
          <p:cNvSpPr>
            <a:spLocks noGrp="1"/>
          </p:cNvSpPr>
          <p:nvPr>
            <p:ph idx="1"/>
          </p:nvPr>
        </p:nvSpPr>
        <p:spPr>
          <a:xfrm>
            <a:off x="673691" y="2338805"/>
            <a:ext cx="5967742" cy="4254500"/>
          </a:xfrm>
        </p:spPr>
        <p:txBody>
          <a:bodyPr>
            <a:normAutofit lnSpcReduction="10000"/>
          </a:bodyPr>
          <a:lstStyle/>
          <a:p>
            <a:r>
              <a:rPr lang="en-US" dirty="0">
                <a:solidFill>
                  <a:schemeClr val="tx1"/>
                </a:solidFill>
              </a:rPr>
              <a:t>The maximum learning happens when the student</a:t>
            </a:r>
            <a:r>
              <a:rPr lang="en-US" dirty="0"/>
              <a:t> is doing the </a:t>
            </a:r>
            <a:r>
              <a:rPr lang="en-US" i="1" dirty="0">
                <a:solidFill>
                  <a:srgbClr val="53D2FF"/>
                </a:solidFill>
                <a:latin typeface="Berlin Sans FB" panose="020E0602020502020306" pitchFamily="34" charset="0"/>
              </a:rPr>
              <a:t>JUST RIGHT </a:t>
            </a:r>
            <a:r>
              <a:rPr lang="en-US" dirty="0"/>
              <a:t>level of work with </a:t>
            </a:r>
            <a:r>
              <a:rPr lang="en-US" i="1" dirty="0">
                <a:solidFill>
                  <a:srgbClr val="53D2FF"/>
                </a:solidFill>
                <a:latin typeface="Berlin Sans FB" panose="020E0602020502020306" pitchFamily="34" charset="0"/>
              </a:rPr>
              <a:t>JUST RIGHT </a:t>
            </a:r>
            <a:r>
              <a:rPr lang="en-US" dirty="0"/>
              <a:t>level of attitude and </a:t>
            </a:r>
            <a:r>
              <a:rPr lang="en-US" i="1" dirty="0">
                <a:solidFill>
                  <a:srgbClr val="53D2FF"/>
                </a:solidFill>
                <a:latin typeface="Berlin Sans FB" panose="020E0602020502020306" pitchFamily="34" charset="0"/>
              </a:rPr>
              <a:t>JUST RIGHT</a:t>
            </a:r>
            <a:r>
              <a:rPr lang="en-US" dirty="0"/>
              <a:t> level of support from their teacher.</a:t>
            </a:r>
          </a:p>
          <a:p>
            <a:endParaRPr lang="en-US" dirty="0"/>
          </a:p>
          <a:p>
            <a:r>
              <a:rPr lang="en-US" dirty="0"/>
              <a:t>Too easy work that student can do themselves – Boring ( NO LEARNING)</a:t>
            </a:r>
          </a:p>
          <a:p>
            <a:endParaRPr lang="en-US" dirty="0"/>
          </a:p>
          <a:p>
            <a:endParaRPr lang="en-US" dirty="0"/>
          </a:p>
          <a:p>
            <a:endParaRPr lang="en-US" dirty="0"/>
          </a:p>
          <a:p>
            <a:endParaRPr lang="en-US" dirty="0"/>
          </a:p>
          <a:p>
            <a:r>
              <a:rPr lang="en-US" dirty="0"/>
              <a:t>Too hard work that student cannot do even with the teacher’s support – ANXIETY ( NO LEARNING)</a:t>
            </a:r>
          </a:p>
          <a:p>
            <a:endParaRPr lang="en-US" dirty="0"/>
          </a:p>
        </p:txBody>
      </p:sp>
      <p:sp>
        <p:nvSpPr>
          <p:cNvPr id="4" name="Oval 3">
            <a:extLst>
              <a:ext uri="{FF2B5EF4-FFF2-40B4-BE49-F238E27FC236}">
                <a16:creationId xmlns:a16="http://schemas.microsoft.com/office/drawing/2014/main" id="{1B73C664-05BD-D744-9FD1-35A95AA0D3D4}"/>
              </a:ext>
            </a:extLst>
          </p:cNvPr>
          <p:cNvSpPr/>
          <p:nvPr/>
        </p:nvSpPr>
        <p:spPr>
          <a:xfrm>
            <a:off x="1780210" y="4682624"/>
            <a:ext cx="3754704" cy="9687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t>ZPD or the SWEET SPOT</a:t>
            </a:r>
          </a:p>
        </p:txBody>
      </p:sp>
      <p:pic>
        <p:nvPicPr>
          <p:cNvPr id="6" name="Picture 5">
            <a:extLst>
              <a:ext uri="{FF2B5EF4-FFF2-40B4-BE49-F238E27FC236}">
                <a16:creationId xmlns:a16="http://schemas.microsoft.com/office/drawing/2014/main" id="{6713FE41-AC36-E24A-9404-0A10F4F9F93D}"/>
              </a:ext>
            </a:extLst>
          </p:cNvPr>
          <p:cNvPicPr>
            <a:picLocks noChangeAspect="1"/>
          </p:cNvPicPr>
          <p:nvPr/>
        </p:nvPicPr>
        <p:blipFill rotWithShape="1">
          <a:blip r:embed="rId2"/>
          <a:srcRect l="9442" r="12268"/>
          <a:stretch/>
        </p:blipFill>
        <p:spPr>
          <a:xfrm>
            <a:off x="7300913" y="2265816"/>
            <a:ext cx="4706603" cy="4508852"/>
          </a:xfrm>
          <a:prstGeom prst="rect">
            <a:avLst/>
          </a:prstGeom>
        </p:spPr>
      </p:pic>
    </p:spTree>
    <p:extLst>
      <p:ext uri="{BB962C8B-B14F-4D97-AF65-F5344CB8AC3E}">
        <p14:creationId xmlns:p14="http://schemas.microsoft.com/office/powerpoint/2010/main" val="20388751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 name="Group 8">
            <a:extLst>
              <a:ext uri="{FF2B5EF4-FFF2-40B4-BE49-F238E27FC236}">
                <a16:creationId xmlns:a16="http://schemas.microsoft.com/office/drawing/2014/main" id="{06E96C53-1010-48EB-8728-70CB58236EC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0" name="Rectangle 9">
              <a:extLst>
                <a:ext uri="{FF2B5EF4-FFF2-40B4-BE49-F238E27FC236}">
                  <a16:creationId xmlns:a16="http://schemas.microsoft.com/office/drawing/2014/main" id="{5EE899E0-D27A-454B-8E91-14A292422D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a:extLst>
                <a:ext uri="{FF2B5EF4-FFF2-40B4-BE49-F238E27FC236}">
                  <a16:creationId xmlns:a16="http://schemas.microsoft.com/office/drawing/2014/main" id="{4EDF8A7C-C5E2-42D4-884A-EC7DE68E7D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a:extLst>
                <a:ext uri="{FF2B5EF4-FFF2-40B4-BE49-F238E27FC236}">
                  <a16:creationId xmlns:a16="http://schemas.microsoft.com/office/drawing/2014/main" id="{80ADD528-121C-4D05-B77B-54B31D7BAB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E7CF2869-5CDD-4AD2-8AC0-4AE179D39F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a:extLst>
                <a:ext uri="{FF2B5EF4-FFF2-40B4-BE49-F238E27FC236}">
                  <a16:creationId xmlns:a16="http://schemas.microsoft.com/office/drawing/2014/main" id="{0FD2D0A6-D3D4-4573-AD6B-2B5DBFF0C1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a:extLst>
                <a:ext uri="{FF2B5EF4-FFF2-40B4-BE49-F238E27FC236}">
                  <a16:creationId xmlns:a16="http://schemas.microsoft.com/office/drawing/2014/main" id="{39749B2A-2C8D-45C7-A857-30307A0899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a:extLst>
                <a:ext uri="{FF2B5EF4-FFF2-40B4-BE49-F238E27FC236}">
                  <a16:creationId xmlns:a16="http://schemas.microsoft.com/office/drawing/2014/main" id="{FEC28B8C-B40C-4618-823B-C6D730FE84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a:extLst>
              <a:ext uri="{FF2B5EF4-FFF2-40B4-BE49-F238E27FC236}">
                <a16:creationId xmlns:a16="http://schemas.microsoft.com/office/drawing/2014/main" id="{691EE795-01EE-DC4F-A490-E6162094D888}"/>
              </a:ext>
            </a:extLst>
          </p:cNvPr>
          <p:cNvSpPr>
            <a:spLocks noGrp="1"/>
          </p:cNvSpPr>
          <p:nvPr>
            <p:ph type="title"/>
          </p:nvPr>
        </p:nvSpPr>
        <p:spPr>
          <a:xfrm>
            <a:off x="639098" y="629265"/>
            <a:ext cx="5132438" cy="1622322"/>
          </a:xfrm>
        </p:spPr>
        <p:txBody>
          <a:bodyPr>
            <a:normAutofit/>
          </a:bodyPr>
          <a:lstStyle/>
          <a:p>
            <a:r>
              <a:rPr lang="en-US" dirty="0"/>
              <a:t>What do we need to do?</a:t>
            </a:r>
          </a:p>
        </p:txBody>
      </p:sp>
      <p:sp>
        <p:nvSpPr>
          <p:cNvPr id="3" name="Content Placeholder 2">
            <a:extLst>
              <a:ext uri="{FF2B5EF4-FFF2-40B4-BE49-F238E27FC236}">
                <a16:creationId xmlns:a16="http://schemas.microsoft.com/office/drawing/2014/main" id="{EE394C1A-2273-5E42-8AF0-B9FEF2F168CC}"/>
              </a:ext>
            </a:extLst>
          </p:cNvPr>
          <p:cNvSpPr>
            <a:spLocks noGrp="1"/>
          </p:cNvSpPr>
          <p:nvPr>
            <p:ph idx="1"/>
          </p:nvPr>
        </p:nvSpPr>
        <p:spPr>
          <a:xfrm>
            <a:off x="639098" y="2039477"/>
            <a:ext cx="5347821" cy="4191000"/>
          </a:xfrm>
        </p:spPr>
        <p:txBody>
          <a:bodyPr anchor="ctr">
            <a:normAutofit/>
          </a:bodyPr>
          <a:lstStyle/>
          <a:p>
            <a:pPr>
              <a:lnSpc>
                <a:spcPct val="90000"/>
              </a:lnSpc>
            </a:pPr>
            <a:r>
              <a:rPr lang="en-US" sz="1500" dirty="0">
                <a:solidFill>
                  <a:schemeClr val="bg1"/>
                </a:solidFill>
              </a:rPr>
              <a:t>Observe their qualities and make a unique study plan that caters to the pace of the student so that they are given </a:t>
            </a:r>
            <a:r>
              <a:rPr lang="en-US" sz="1500" b="1" dirty="0">
                <a:solidFill>
                  <a:schemeClr val="bg1"/>
                </a:solidFill>
              </a:rPr>
              <a:t>just right </a:t>
            </a:r>
            <a:r>
              <a:rPr lang="en-US" sz="1500" dirty="0">
                <a:solidFill>
                  <a:schemeClr val="bg1"/>
                </a:solidFill>
              </a:rPr>
              <a:t>amount of work </a:t>
            </a:r>
          </a:p>
          <a:p>
            <a:pPr>
              <a:lnSpc>
                <a:spcPct val="90000"/>
              </a:lnSpc>
            </a:pPr>
            <a:r>
              <a:rPr lang="en-US" sz="1500" dirty="0">
                <a:solidFill>
                  <a:schemeClr val="bg1"/>
                </a:solidFill>
              </a:rPr>
              <a:t>Continuously review their classwork to adjust their study plan so that they have the </a:t>
            </a:r>
            <a:r>
              <a:rPr lang="en-US" sz="1500" b="1" dirty="0">
                <a:solidFill>
                  <a:schemeClr val="bg1"/>
                </a:solidFill>
              </a:rPr>
              <a:t>just right </a:t>
            </a:r>
            <a:r>
              <a:rPr lang="en-US" sz="1500" dirty="0">
                <a:solidFill>
                  <a:schemeClr val="bg1"/>
                </a:solidFill>
              </a:rPr>
              <a:t>homework</a:t>
            </a:r>
          </a:p>
          <a:p>
            <a:pPr>
              <a:lnSpc>
                <a:spcPct val="90000"/>
              </a:lnSpc>
            </a:pPr>
            <a:r>
              <a:rPr lang="en-US" sz="1500" dirty="0">
                <a:solidFill>
                  <a:schemeClr val="bg1"/>
                </a:solidFill>
              </a:rPr>
              <a:t>Give feedback to me so that I can keep the parents in the loop </a:t>
            </a:r>
          </a:p>
          <a:p>
            <a:pPr>
              <a:lnSpc>
                <a:spcPct val="90000"/>
              </a:lnSpc>
            </a:pPr>
            <a:r>
              <a:rPr lang="en-US" sz="1500" dirty="0">
                <a:solidFill>
                  <a:schemeClr val="bg1"/>
                </a:solidFill>
              </a:rPr>
              <a:t>Always praise the child for their achievements no matter how small it is</a:t>
            </a:r>
          </a:p>
          <a:p>
            <a:pPr>
              <a:lnSpc>
                <a:spcPct val="90000"/>
              </a:lnSpc>
            </a:pPr>
            <a:r>
              <a:rPr lang="en-US" sz="1500" dirty="0">
                <a:solidFill>
                  <a:schemeClr val="bg1"/>
                </a:solidFill>
              </a:rPr>
              <a:t>Set small goals with the child and motivate the child to achieve it (eg: time, handwriting, accuracy)</a:t>
            </a:r>
          </a:p>
        </p:txBody>
      </p:sp>
      <p:sp>
        <p:nvSpPr>
          <p:cNvPr id="21" name="Rectangle 17">
            <a:extLst>
              <a:ext uri="{FF2B5EF4-FFF2-40B4-BE49-F238E27FC236}">
                <a16:creationId xmlns:a16="http://schemas.microsoft.com/office/drawing/2014/main" id="{10CC18C0-9A66-45AE-B534-B8D29AFEA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17" name="Content Placeholder 6" descr="A screenshot of a cell phone&#10;&#10;Description automatically generated">
            <a:extLst>
              <a:ext uri="{FF2B5EF4-FFF2-40B4-BE49-F238E27FC236}">
                <a16:creationId xmlns:a16="http://schemas.microsoft.com/office/drawing/2014/main" id="{D851315E-103D-2448-AF0A-1D57A4824F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4574" y="178587"/>
            <a:ext cx="4329771" cy="6500826"/>
          </a:xfrm>
          <a:prstGeom prst="rect">
            <a:avLst/>
          </a:prstGeom>
        </p:spPr>
      </p:pic>
    </p:spTree>
    <p:extLst>
      <p:ext uri="{BB962C8B-B14F-4D97-AF65-F5344CB8AC3E}">
        <p14:creationId xmlns:p14="http://schemas.microsoft.com/office/powerpoint/2010/main" val="1170609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CAF1E58-D170-4EF3-8E1A-992DA3688F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a:extLst>
              <a:ext uri="{FF2B5EF4-FFF2-40B4-BE49-F238E27FC236}">
                <a16:creationId xmlns:a16="http://schemas.microsoft.com/office/drawing/2014/main" id="{3EACCB19-3F29-416E-BD93-24BDDE373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a:extLst>
              <a:ext uri="{FF2B5EF4-FFF2-40B4-BE49-F238E27FC236}">
                <a16:creationId xmlns:a16="http://schemas.microsoft.com/office/drawing/2014/main" id="{39C41423-F9F7-4333-A541-61582D3D23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Freeform 5">
            <a:extLst>
              <a:ext uri="{FF2B5EF4-FFF2-40B4-BE49-F238E27FC236}">
                <a16:creationId xmlns:a16="http://schemas.microsoft.com/office/drawing/2014/main" id="{A66DA090-6BD9-45CC-B782-02767069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Rectangle 18">
            <a:extLst>
              <a:ext uri="{FF2B5EF4-FFF2-40B4-BE49-F238E27FC236}">
                <a16:creationId xmlns:a16="http://schemas.microsoft.com/office/drawing/2014/main" id="{BA9F93AF-9489-4B8A-AA6B-1B00D3CA68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5">
            <a:extLst>
              <a:ext uri="{FF2B5EF4-FFF2-40B4-BE49-F238E27FC236}">
                <a16:creationId xmlns:a16="http://schemas.microsoft.com/office/drawing/2014/main" id="{2F459F0B-865B-481D-9AC3-15C76A336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3" name="Freeform 5">
            <a:extLst>
              <a:ext uri="{FF2B5EF4-FFF2-40B4-BE49-F238E27FC236}">
                <a16:creationId xmlns:a16="http://schemas.microsoft.com/office/drawing/2014/main" id="{61CDB3A6-B686-4E1D-AD52-3DC038A45E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id="{18723E3B-6A5C-A14F-911C-7204499311B9}"/>
              </a:ext>
            </a:extLst>
          </p:cNvPr>
          <p:cNvSpPr>
            <a:spLocks noGrp="1"/>
          </p:cNvSpPr>
          <p:nvPr>
            <p:ph type="title"/>
          </p:nvPr>
        </p:nvSpPr>
        <p:spPr>
          <a:xfrm>
            <a:off x="1154955" y="973667"/>
            <a:ext cx="2942210" cy="4833745"/>
          </a:xfrm>
        </p:spPr>
        <p:txBody>
          <a:bodyPr vert="horz" lIns="91440" tIns="45720" rIns="91440" bIns="45720" rtlCol="0" anchor="ctr">
            <a:normAutofit/>
          </a:bodyPr>
          <a:lstStyle/>
          <a:p>
            <a:r>
              <a:rPr lang="en-US">
                <a:solidFill>
                  <a:srgbClr val="EBEBEB"/>
                </a:solidFill>
              </a:rPr>
              <a:t>IDENTIFYING SWEET SPOTS</a:t>
            </a:r>
          </a:p>
        </p:txBody>
      </p:sp>
      <p:sp>
        <p:nvSpPr>
          <p:cNvPr id="25" name="Rectangle 24">
            <a:extLst>
              <a:ext uri="{FF2B5EF4-FFF2-40B4-BE49-F238E27FC236}">
                <a16:creationId xmlns:a16="http://schemas.microsoft.com/office/drawing/2014/main" id="{3D38E400-4F30-481D-A5DC-5AA21A2CB8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6" name="Subtitle 6">
            <a:extLst>
              <a:ext uri="{FF2B5EF4-FFF2-40B4-BE49-F238E27FC236}">
                <a16:creationId xmlns:a16="http://schemas.microsoft.com/office/drawing/2014/main" id="{4B1F9BDC-6387-46BB-9C7F-D548A8665EE7}"/>
              </a:ext>
            </a:extLst>
          </p:cNvPr>
          <p:cNvGraphicFramePr/>
          <p:nvPr>
            <p:extLst>
              <p:ext uri="{D42A27DB-BD31-4B8C-83A1-F6EECF244321}">
                <p14:modId xmlns:p14="http://schemas.microsoft.com/office/powerpoint/2010/main" val="2715898119"/>
              </p:ext>
            </p:extLst>
          </p:nvPr>
        </p:nvGraphicFramePr>
        <p:xfrm>
          <a:off x="5194300" y="808038"/>
          <a:ext cx="6391275" cy="52466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848813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12E451E-151A-4910-BF41-6A040B659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2">
            <a:schemeClr val="l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296EFE4-A70C-4388-9A15-3F657B6615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50" y="473745"/>
            <a:ext cx="11227090" cy="5902829"/>
          </a:xfrm>
          <a:prstGeom prst="rect">
            <a:avLst/>
          </a:prstGeom>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BCCC219A-C511-514F-9D8D-EDE14D614D6B}"/>
              </a:ext>
            </a:extLst>
          </p:cNvPr>
          <p:cNvSpPr>
            <a:spLocks noGrp="1"/>
          </p:cNvSpPr>
          <p:nvPr>
            <p:ph type="title"/>
          </p:nvPr>
        </p:nvSpPr>
        <p:spPr>
          <a:xfrm>
            <a:off x="1154954" y="571500"/>
            <a:ext cx="8761413" cy="898674"/>
          </a:xfrm>
        </p:spPr>
        <p:txBody>
          <a:bodyPr anchor="b">
            <a:normAutofit/>
          </a:bodyPr>
          <a:lstStyle/>
          <a:p>
            <a:r>
              <a:rPr lang="en-US" dirty="0">
                <a:solidFill>
                  <a:schemeClr val="tx2"/>
                </a:solidFill>
              </a:rPr>
              <a:t>Key takeaways</a:t>
            </a:r>
          </a:p>
        </p:txBody>
      </p:sp>
      <p:sp>
        <p:nvSpPr>
          <p:cNvPr id="12" name="Rectangle 11">
            <a:extLst>
              <a:ext uri="{FF2B5EF4-FFF2-40B4-BE49-F238E27FC236}">
                <a16:creationId xmlns:a16="http://schemas.microsoft.com/office/drawing/2014/main" id="{425EBAFC-9388-432A-BCFD-EEA2F410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F05C4702-A483-AC4A-B5A9-2ED3A8B2A911}"/>
              </a:ext>
            </a:extLst>
          </p:cNvPr>
          <p:cNvSpPr>
            <a:spLocks noGrp="1"/>
          </p:cNvSpPr>
          <p:nvPr>
            <p:ph idx="1"/>
          </p:nvPr>
        </p:nvSpPr>
        <p:spPr>
          <a:xfrm>
            <a:off x="1154954" y="1754156"/>
            <a:ext cx="8182191" cy="4424221"/>
          </a:xfrm>
        </p:spPr>
        <p:txBody>
          <a:bodyPr anchor="ctr">
            <a:noAutofit/>
          </a:bodyPr>
          <a:lstStyle/>
          <a:p>
            <a:pPr>
              <a:lnSpc>
                <a:spcPct val="90000"/>
              </a:lnSpc>
            </a:pPr>
            <a:r>
              <a:rPr lang="en-US" sz="1400" dirty="0">
                <a:solidFill>
                  <a:schemeClr val="tx1"/>
                </a:solidFill>
              </a:rPr>
              <a:t>Goals for 7A-2A</a:t>
            </a:r>
          </a:p>
          <a:p>
            <a:pPr marL="1143000" lvl="1" indent="-742950">
              <a:lnSpc>
                <a:spcPct val="90000"/>
              </a:lnSpc>
              <a:buFont typeface="+mj-lt"/>
              <a:buAutoNum type="arabicPeriod"/>
            </a:pPr>
            <a:r>
              <a:rPr lang="en-US" sz="1200" b="1" i="1" dirty="0">
                <a:solidFill>
                  <a:schemeClr val="tx1"/>
                </a:solidFill>
              </a:rPr>
              <a:t>Each and every student should be an independent learner</a:t>
            </a:r>
          </a:p>
          <a:p>
            <a:pPr marL="1143000" lvl="1" indent="-742950">
              <a:lnSpc>
                <a:spcPct val="90000"/>
              </a:lnSpc>
              <a:buFont typeface="+mj-lt"/>
              <a:buAutoNum type="arabicPeriod"/>
            </a:pPr>
            <a:r>
              <a:rPr lang="en-US" sz="1200" b="1" i="1" dirty="0">
                <a:solidFill>
                  <a:schemeClr val="tx1"/>
                </a:solidFill>
              </a:rPr>
              <a:t>Each student should be facilitated with the right work skills and attitude to tackle each worksheet </a:t>
            </a:r>
          </a:p>
          <a:p>
            <a:pPr>
              <a:lnSpc>
                <a:spcPct val="90000"/>
              </a:lnSpc>
            </a:pPr>
            <a:r>
              <a:rPr lang="en-AU" sz="1400" dirty="0">
                <a:solidFill>
                  <a:schemeClr val="tx1"/>
                </a:solidFill>
              </a:rPr>
              <a:t>Any small change is </a:t>
            </a:r>
            <a:r>
              <a:rPr lang="en-AU" sz="1400" b="1" dirty="0">
                <a:solidFill>
                  <a:schemeClr val="tx1"/>
                </a:solidFill>
              </a:rPr>
              <a:t>A BIG CHANGE </a:t>
            </a:r>
            <a:r>
              <a:rPr lang="en-AU" sz="1400" dirty="0">
                <a:solidFill>
                  <a:schemeClr val="tx1"/>
                </a:solidFill>
              </a:rPr>
              <a:t>for the students</a:t>
            </a:r>
          </a:p>
          <a:p>
            <a:pPr>
              <a:lnSpc>
                <a:spcPct val="90000"/>
              </a:lnSpc>
            </a:pPr>
            <a:r>
              <a:rPr lang="en-AU" sz="1400" dirty="0">
                <a:solidFill>
                  <a:schemeClr val="tx1"/>
                </a:solidFill>
              </a:rPr>
              <a:t>If the students </a:t>
            </a:r>
            <a:r>
              <a:rPr lang="en-AU" sz="1400" b="1" dirty="0">
                <a:solidFill>
                  <a:schemeClr val="tx1"/>
                </a:solidFill>
              </a:rPr>
              <a:t>LIKE TO WORK WITH YOU</a:t>
            </a:r>
            <a:r>
              <a:rPr lang="en-AU" sz="1400" dirty="0">
                <a:solidFill>
                  <a:schemeClr val="tx1"/>
                </a:solidFill>
              </a:rPr>
              <a:t>, you have won 50% already</a:t>
            </a:r>
          </a:p>
          <a:p>
            <a:pPr>
              <a:lnSpc>
                <a:spcPct val="90000"/>
              </a:lnSpc>
            </a:pPr>
            <a:r>
              <a:rPr lang="en-AU" sz="1400" b="1" dirty="0">
                <a:solidFill>
                  <a:schemeClr val="tx1"/>
                </a:solidFill>
              </a:rPr>
              <a:t>Show NOT tell </a:t>
            </a:r>
            <a:r>
              <a:rPr lang="en-AU" sz="1400" dirty="0">
                <a:solidFill>
                  <a:schemeClr val="tx1"/>
                </a:solidFill>
              </a:rPr>
              <a:t>– Role modelling is the easiest way to teach and students learn more by seeing than listening</a:t>
            </a:r>
          </a:p>
          <a:p>
            <a:pPr>
              <a:lnSpc>
                <a:spcPct val="90000"/>
              </a:lnSpc>
            </a:pPr>
            <a:r>
              <a:rPr lang="en-AU" sz="1400" dirty="0">
                <a:solidFill>
                  <a:schemeClr val="tx1"/>
                </a:solidFill>
              </a:rPr>
              <a:t>First 15 minutes is the </a:t>
            </a:r>
            <a:r>
              <a:rPr lang="en-AU" sz="1400" b="1" dirty="0">
                <a:solidFill>
                  <a:schemeClr val="tx1"/>
                </a:solidFill>
              </a:rPr>
              <a:t>MOST CRITICAL </a:t>
            </a:r>
            <a:r>
              <a:rPr lang="en-AU" sz="1400" dirty="0">
                <a:solidFill>
                  <a:schemeClr val="tx1"/>
                </a:solidFill>
              </a:rPr>
              <a:t>for student engagement</a:t>
            </a:r>
          </a:p>
          <a:p>
            <a:pPr>
              <a:lnSpc>
                <a:spcPct val="90000"/>
              </a:lnSpc>
            </a:pPr>
            <a:r>
              <a:rPr lang="en-AU" sz="1400" dirty="0">
                <a:solidFill>
                  <a:schemeClr val="tx1"/>
                </a:solidFill>
              </a:rPr>
              <a:t>Break learning into </a:t>
            </a:r>
            <a:r>
              <a:rPr lang="en-AU" sz="1400" b="1" dirty="0">
                <a:solidFill>
                  <a:schemeClr val="tx1"/>
                </a:solidFill>
              </a:rPr>
              <a:t>SMALLER CHUNKS </a:t>
            </a:r>
            <a:r>
              <a:rPr lang="en-AU" sz="1400" dirty="0">
                <a:solidFill>
                  <a:schemeClr val="tx1"/>
                </a:solidFill>
              </a:rPr>
              <a:t>if necessary</a:t>
            </a:r>
            <a:endParaRPr lang="en-AU" sz="1400" b="1" dirty="0">
              <a:solidFill>
                <a:schemeClr val="tx1"/>
              </a:solidFill>
            </a:endParaRPr>
          </a:p>
          <a:p>
            <a:pPr>
              <a:lnSpc>
                <a:spcPct val="90000"/>
              </a:lnSpc>
            </a:pPr>
            <a:r>
              <a:rPr lang="en-AU" sz="1400" b="1" dirty="0">
                <a:solidFill>
                  <a:schemeClr val="tx1"/>
                </a:solidFill>
              </a:rPr>
              <a:t>PRAISE for the effort </a:t>
            </a:r>
            <a:r>
              <a:rPr lang="en-AU" sz="1400" dirty="0">
                <a:solidFill>
                  <a:schemeClr val="tx1"/>
                </a:solidFill>
              </a:rPr>
              <a:t>( doesn’t matter even if the result is messy). Children are SMART and be careful when you are encouraging and do not give a sticker for just doing the work</a:t>
            </a:r>
          </a:p>
          <a:p>
            <a:pPr>
              <a:lnSpc>
                <a:spcPct val="90000"/>
              </a:lnSpc>
            </a:pPr>
            <a:r>
              <a:rPr lang="en-AU" sz="1400" dirty="0">
                <a:solidFill>
                  <a:schemeClr val="tx1"/>
                </a:solidFill>
              </a:rPr>
              <a:t>Parents should be actively </a:t>
            </a:r>
            <a:r>
              <a:rPr lang="en-AU" sz="1400" b="1" dirty="0">
                <a:solidFill>
                  <a:schemeClr val="tx1"/>
                </a:solidFill>
              </a:rPr>
              <a:t>INVOLVED</a:t>
            </a:r>
            <a:r>
              <a:rPr lang="en-AU" sz="1400" dirty="0">
                <a:solidFill>
                  <a:schemeClr val="tx1"/>
                </a:solidFill>
              </a:rPr>
              <a:t>; it is the </a:t>
            </a:r>
            <a:r>
              <a:rPr lang="en-AU" sz="1400" b="1" dirty="0">
                <a:solidFill>
                  <a:schemeClr val="tx1"/>
                </a:solidFill>
              </a:rPr>
              <a:t>FIRST LEARNING EXPERIENCE </a:t>
            </a:r>
            <a:r>
              <a:rPr lang="en-AU" sz="1400" dirty="0">
                <a:solidFill>
                  <a:schemeClr val="tx1"/>
                </a:solidFill>
              </a:rPr>
              <a:t>for their child</a:t>
            </a:r>
          </a:p>
          <a:p>
            <a:pPr>
              <a:lnSpc>
                <a:spcPct val="90000"/>
              </a:lnSpc>
            </a:pPr>
            <a:r>
              <a:rPr lang="en-AU" sz="1400" dirty="0">
                <a:solidFill>
                  <a:schemeClr val="tx1"/>
                </a:solidFill>
              </a:rPr>
              <a:t>You have the greatest opportunity compared to all other section instructors, to mould the young children to be </a:t>
            </a:r>
            <a:r>
              <a:rPr lang="en-AU" sz="1400" b="1" dirty="0">
                <a:solidFill>
                  <a:schemeClr val="tx1"/>
                </a:solidFill>
              </a:rPr>
              <a:t>SELF LEARNERS </a:t>
            </a:r>
            <a:r>
              <a:rPr lang="en-AU" sz="1400" dirty="0">
                <a:solidFill>
                  <a:schemeClr val="tx1"/>
                </a:solidFill>
              </a:rPr>
              <a:t>when they are </a:t>
            </a:r>
            <a:r>
              <a:rPr lang="en-AU" sz="1400" b="1" dirty="0">
                <a:solidFill>
                  <a:schemeClr val="tx1"/>
                </a:solidFill>
              </a:rPr>
              <a:t>YOUNG, FRESH &amp; WILLING</a:t>
            </a:r>
            <a:r>
              <a:rPr lang="en-AU" sz="1400" dirty="0">
                <a:solidFill>
                  <a:schemeClr val="tx1"/>
                </a:solidFill>
              </a:rPr>
              <a:t>. </a:t>
            </a:r>
            <a:endParaRPr lang="en-US" sz="1400" dirty="0">
              <a:solidFill>
                <a:schemeClr val="tx1"/>
              </a:solidFill>
            </a:endParaRPr>
          </a:p>
        </p:txBody>
      </p:sp>
    </p:spTree>
    <p:extLst>
      <p:ext uri="{BB962C8B-B14F-4D97-AF65-F5344CB8AC3E}">
        <p14:creationId xmlns:p14="http://schemas.microsoft.com/office/powerpoint/2010/main" val="868280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62000"/>
                <a:hueMod val="108000"/>
                <a:satMod val="164000"/>
                <a:lumMod val="69000"/>
              </a:schemeClr>
              <a:schemeClr val="bg1">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219AE65-9B94-44EA-BEF3-EF4BFA169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0C81A57-9CD5-461B-8FFE-4A8CB6CFBE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7539" y="467397"/>
            <a:ext cx="695829" cy="591911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nvGrpSpPr>
          <p:cNvPr id="12" name="Group 11">
            <a:extLst>
              <a:ext uri="{FF2B5EF4-FFF2-40B4-BE49-F238E27FC236}">
                <a16:creationId xmlns:a16="http://schemas.microsoft.com/office/drawing/2014/main" id="{3086C462-37F4-494D-8292-CCB95221CC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a:noFill/>
        </p:grpSpPr>
        <p:sp>
          <p:nvSpPr>
            <p:cNvPr id="13" name="Rectangle 12">
              <a:extLst>
                <a:ext uri="{FF2B5EF4-FFF2-40B4-BE49-F238E27FC236}">
                  <a16:creationId xmlns:a16="http://schemas.microsoft.com/office/drawing/2014/main" id="{2C7D2D64-353F-4802-AA48-A70CE6020B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Freeform 5">
              <a:extLst>
                <a:ext uri="{FF2B5EF4-FFF2-40B4-BE49-F238E27FC236}">
                  <a16:creationId xmlns:a16="http://schemas.microsoft.com/office/drawing/2014/main" id="{30A6328F-CAA3-4052-BF4C-14BD47706E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sp>
      </p:grpSp>
      <p:sp>
        <p:nvSpPr>
          <p:cNvPr id="2" name="Title 1">
            <a:extLst>
              <a:ext uri="{FF2B5EF4-FFF2-40B4-BE49-F238E27FC236}">
                <a16:creationId xmlns:a16="http://schemas.microsoft.com/office/drawing/2014/main" id="{62C85E51-5E29-7F4E-8FC6-773AC4124012}"/>
              </a:ext>
            </a:extLst>
          </p:cNvPr>
          <p:cNvSpPr>
            <a:spLocks noGrp="1"/>
          </p:cNvSpPr>
          <p:nvPr>
            <p:ph type="ctrTitle"/>
          </p:nvPr>
        </p:nvSpPr>
        <p:spPr>
          <a:xfrm>
            <a:off x="1154954" y="1293845"/>
            <a:ext cx="9154801" cy="2681256"/>
          </a:xfrm>
        </p:spPr>
        <p:txBody>
          <a:bodyPr>
            <a:normAutofit/>
          </a:bodyPr>
          <a:lstStyle/>
          <a:p>
            <a:pPr algn="ctr"/>
            <a:r>
              <a:rPr lang="en-US">
                <a:solidFill>
                  <a:schemeClr val="tx1"/>
                </a:solidFill>
              </a:rPr>
              <a:t>ASHR CEREMONY</a:t>
            </a:r>
          </a:p>
        </p:txBody>
      </p:sp>
      <p:sp>
        <p:nvSpPr>
          <p:cNvPr id="3" name="Subtitle 2">
            <a:extLst>
              <a:ext uri="{FF2B5EF4-FFF2-40B4-BE49-F238E27FC236}">
                <a16:creationId xmlns:a16="http://schemas.microsoft.com/office/drawing/2014/main" id="{40699052-BCCF-D14D-AD6A-C57673F35BBE}"/>
              </a:ext>
            </a:extLst>
          </p:cNvPr>
          <p:cNvSpPr>
            <a:spLocks noGrp="1"/>
          </p:cNvSpPr>
          <p:nvPr>
            <p:ph type="subTitle" idx="1"/>
          </p:nvPr>
        </p:nvSpPr>
        <p:spPr>
          <a:xfrm>
            <a:off x="1154955" y="4098730"/>
            <a:ext cx="9154800" cy="1476570"/>
          </a:xfrm>
        </p:spPr>
        <p:txBody>
          <a:bodyPr anchor="t">
            <a:normAutofit/>
          </a:bodyPr>
          <a:lstStyle/>
          <a:p>
            <a:pPr algn="ctr"/>
            <a:r>
              <a:rPr lang="en-US" sz="1600">
                <a:solidFill>
                  <a:schemeClr val="tx1"/>
                </a:solidFill>
              </a:rPr>
              <a:t>KINDER TO GRADE 1</a:t>
            </a:r>
          </a:p>
        </p:txBody>
      </p:sp>
      <p:pic>
        <p:nvPicPr>
          <p:cNvPr id="11" name="Graphic 10" descr="Trophy">
            <a:extLst>
              <a:ext uri="{FF2B5EF4-FFF2-40B4-BE49-F238E27FC236}">
                <a16:creationId xmlns:a16="http://schemas.microsoft.com/office/drawing/2014/main" id="{8DCF51EE-7BB4-4F40-82D9-075B4A69E61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5528" y="2086327"/>
            <a:ext cx="2681256" cy="2681256"/>
          </a:xfrm>
          <a:prstGeom prst="roundRect">
            <a:avLst>
              <a:gd name="adj" fmla="val 1858"/>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2320567799"/>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2000"/>
                <a:hueMod val="96000"/>
                <a:satMod val="128000"/>
                <a:lumMod val="114000"/>
              </a:schemeClr>
            </a:gs>
            <a:gs pos="100000">
              <a:schemeClr val="bg1">
                <a:shade val="62000"/>
                <a:hueMod val="100000"/>
                <a:satMod val="134000"/>
                <a:lumMod val="56000"/>
              </a:schemeClr>
            </a:gs>
          </a:gsLst>
          <a:path path="circle">
            <a:fillToRect l="45000" t="65000" r="125000" b="10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219AE65-9B94-44EA-BEF3-EF4BFA169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0C81A57-9CD5-461B-8FFE-4A8CB6CFBE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7539" y="467397"/>
            <a:ext cx="695829" cy="591911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nvGrpSpPr>
          <p:cNvPr id="12" name="Group 11">
            <a:extLst>
              <a:ext uri="{FF2B5EF4-FFF2-40B4-BE49-F238E27FC236}">
                <a16:creationId xmlns:a16="http://schemas.microsoft.com/office/drawing/2014/main" id="{3086C462-37F4-494D-8292-CCB95221CC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a:noFill/>
        </p:grpSpPr>
        <p:sp>
          <p:nvSpPr>
            <p:cNvPr id="13" name="Rectangle 12">
              <a:extLst>
                <a:ext uri="{FF2B5EF4-FFF2-40B4-BE49-F238E27FC236}">
                  <a16:creationId xmlns:a16="http://schemas.microsoft.com/office/drawing/2014/main" id="{2C7D2D64-353F-4802-AA48-A70CE6020B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Freeform 5">
              <a:extLst>
                <a:ext uri="{FF2B5EF4-FFF2-40B4-BE49-F238E27FC236}">
                  <a16:creationId xmlns:a16="http://schemas.microsoft.com/office/drawing/2014/main" id="{30A6328F-CAA3-4052-BF4C-14BD47706E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sp>
      </p:grpSp>
      <p:sp>
        <p:nvSpPr>
          <p:cNvPr id="2" name="Title 1">
            <a:extLst>
              <a:ext uri="{FF2B5EF4-FFF2-40B4-BE49-F238E27FC236}">
                <a16:creationId xmlns:a16="http://schemas.microsoft.com/office/drawing/2014/main" id="{E84EA130-104C-E648-8414-DC18AC567F99}"/>
              </a:ext>
            </a:extLst>
          </p:cNvPr>
          <p:cNvSpPr>
            <a:spLocks noGrp="1"/>
          </p:cNvSpPr>
          <p:nvPr>
            <p:ph type="title"/>
          </p:nvPr>
        </p:nvSpPr>
        <p:spPr>
          <a:xfrm>
            <a:off x="1128166" y="821095"/>
            <a:ext cx="9230185" cy="1069909"/>
          </a:xfrm>
        </p:spPr>
        <p:txBody>
          <a:bodyPr>
            <a:normAutofit/>
          </a:bodyPr>
          <a:lstStyle/>
          <a:p>
            <a:pPr algn="r"/>
            <a:r>
              <a:rPr lang="en-US">
                <a:solidFill>
                  <a:schemeClr val="tx1"/>
                </a:solidFill>
              </a:rPr>
              <a:t>ASHR CEREMONY ROLES </a:t>
            </a:r>
          </a:p>
        </p:txBody>
      </p:sp>
      <p:sp>
        <p:nvSpPr>
          <p:cNvPr id="3" name="Content Placeholder 2">
            <a:extLst>
              <a:ext uri="{FF2B5EF4-FFF2-40B4-BE49-F238E27FC236}">
                <a16:creationId xmlns:a16="http://schemas.microsoft.com/office/drawing/2014/main" id="{0969CD35-3242-9940-9836-9B7A22B341E8}"/>
              </a:ext>
            </a:extLst>
          </p:cNvPr>
          <p:cNvSpPr>
            <a:spLocks noGrp="1"/>
          </p:cNvSpPr>
          <p:nvPr>
            <p:ph idx="1"/>
          </p:nvPr>
        </p:nvSpPr>
        <p:spPr>
          <a:xfrm>
            <a:off x="1128166" y="2202025"/>
            <a:ext cx="7645173" cy="3508310"/>
          </a:xfrm>
        </p:spPr>
        <p:txBody>
          <a:bodyPr anchor="t">
            <a:normAutofit/>
          </a:bodyPr>
          <a:lstStyle/>
          <a:p>
            <a:r>
              <a:rPr lang="en-US">
                <a:solidFill>
                  <a:schemeClr val="tx1"/>
                </a:solidFill>
              </a:rPr>
              <a:t>Kumon Powerpoint slides</a:t>
            </a:r>
          </a:p>
          <a:p>
            <a:r>
              <a:rPr lang="en-US">
                <a:solidFill>
                  <a:schemeClr val="tx1"/>
                </a:solidFill>
              </a:rPr>
              <a:t>MC for the event</a:t>
            </a:r>
          </a:p>
          <a:p>
            <a:r>
              <a:rPr lang="en-US">
                <a:solidFill>
                  <a:schemeClr val="tx1"/>
                </a:solidFill>
              </a:rPr>
              <a:t>Student management </a:t>
            </a:r>
          </a:p>
          <a:p>
            <a:r>
              <a:rPr lang="en-US">
                <a:solidFill>
                  <a:schemeClr val="tx1"/>
                </a:solidFill>
              </a:rPr>
              <a:t>Handing the awards</a:t>
            </a:r>
          </a:p>
          <a:p>
            <a:r>
              <a:rPr lang="en-US">
                <a:solidFill>
                  <a:schemeClr val="tx1"/>
                </a:solidFill>
              </a:rPr>
              <a:t>Zarif video editing</a:t>
            </a:r>
          </a:p>
          <a:p>
            <a:r>
              <a:rPr lang="en-US">
                <a:solidFill>
                  <a:schemeClr val="tx1"/>
                </a:solidFill>
              </a:rPr>
              <a:t>MC for conducting the fun activity</a:t>
            </a:r>
          </a:p>
          <a:p>
            <a:r>
              <a:rPr lang="en-US">
                <a:solidFill>
                  <a:schemeClr val="tx1"/>
                </a:solidFill>
              </a:rPr>
              <a:t>Decoration</a:t>
            </a:r>
          </a:p>
          <a:p>
            <a:r>
              <a:rPr lang="en-US">
                <a:solidFill>
                  <a:schemeClr val="tx1"/>
                </a:solidFill>
              </a:rPr>
              <a:t>Photography</a:t>
            </a:r>
          </a:p>
          <a:p>
            <a:endParaRPr lang="en-US">
              <a:solidFill>
                <a:schemeClr val="tx1"/>
              </a:solidFill>
            </a:endParaRPr>
          </a:p>
          <a:p>
            <a:endParaRPr lang="en-US">
              <a:solidFill>
                <a:schemeClr val="tx1"/>
              </a:solidFill>
            </a:endParaRPr>
          </a:p>
        </p:txBody>
      </p:sp>
    </p:spTree>
    <p:extLst>
      <p:ext uri="{BB962C8B-B14F-4D97-AF65-F5344CB8AC3E}">
        <p14:creationId xmlns:p14="http://schemas.microsoft.com/office/powerpoint/2010/main" val="303379397"/>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E87B50C-BA86-4F51-A3E5-EE1354FCE4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5">
            <a:extLst>
              <a:ext uri="{FF2B5EF4-FFF2-40B4-BE49-F238E27FC236}">
                <a16:creationId xmlns:a16="http://schemas.microsoft.com/office/drawing/2014/main" id="{E7DC5BDA-5569-44D1-B022-C75E74FC53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794"/>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sp>
      <p:sp>
        <p:nvSpPr>
          <p:cNvPr id="2" name="Title 1">
            <a:extLst>
              <a:ext uri="{FF2B5EF4-FFF2-40B4-BE49-F238E27FC236}">
                <a16:creationId xmlns:a16="http://schemas.microsoft.com/office/drawing/2014/main" id="{CC4675FA-E752-4A4A-A238-80254CCD286B}"/>
              </a:ext>
            </a:extLst>
          </p:cNvPr>
          <p:cNvSpPr>
            <a:spLocks noGrp="1"/>
          </p:cNvSpPr>
          <p:nvPr>
            <p:ph type="title"/>
          </p:nvPr>
        </p:nvSpPr>
        <p:spPr>
          <a:xfrm>
            <a:off x="1154953" y="973668"/>
            <a:ext cx="8761413" cy="706964"/>
          </a:xfrm>
        </p:spPr>
        <p:txBody>
          <a:bodyPr>
            <a:normAutofit/>
          </a:bodyPr>
          <a:lstStyle/>
          <a:p>
            <a:r>
              <a:rPr lang="en-US">
                <a:solidFill>
                  <a:srgbClr val="FFFFFF"/>
                </a:solidFill>
              </a:rPr>
              <a:t>NEXT MEETING ???</a:t>
            </a:r>
          </a:p>
        </p:txBody>
      </p:sp>
      <p:sp>
        <p:nvSpPr>
          <p:cNvPr id="14" name="Rectangle 13">
            <a:extLst>
              <a:ext uri="{FF2B5EF4-FFF2-40B4-BE49-F238E27FC236}">
                <a16:creationId xmlns:a16="http://schemas.microsoft.com/office/drawing/2014/main" id="{D0125878-85CE-4A00-BA94-36987E3410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2D3A6293-7664-4820-B1D6-1F4DE7486428}"/>
              </a:ext>
            </a:extLst>
          </p:cNvPr>
          <p:cNvGraphicFramePr>
            <a:graphicFrameLocks noGrp="1"/>
          </p:cNvGraphicFramePr>
          <p:nvPr>
            <p:ph idx="1"/>
            <p:extLst>
              <p:ext uri="{D42A27DB-BD31-4B8C-83A1-F6EECF244321}">
                <p14:modId xmlns:p14="http://schemas.microsoft.com/office/powerpoint/2010/main" val="3947938827"/>
              </p:ext>
            </p:extLst>
          </p:nvPr>
        </p:nvGraphicFramePr>
        <p:xfrm>
          <a:off x="1286934" y="2324100"/>
          <a:ext cx="9625383" cy="34226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1223075"/>
      </p:ext>
    </p:extLst>
  </p:cSld>
  <p:clrMapOvr>
    <a:overrideClrMapping bg1="dk1" tx1="lt1" bg2="dk2" tx2="lt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TotalTime>
  <Words>947</Words>
  <Application>Microsoft Macintosh PowerPoint</Application>
  <PresentationFormat>Widescreen</PresentationFormat>
  <Paragraphs>109</Paragraphs>
  <Slides>15</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Berlin Sans FB</vt:lpstr>
      <vt:lpstr>Calibri</vt:lpstr>
      <vt:lpstr>Century Gothic</vt:lpstr>
      <vt:lpstr>Wingdings 3</vt:lpstr>
      <vt:lpstr>Ion Boardroom</vt:lpstr>
      <vt:lpstr>Review of September meeting</vt:lpstr>
      <vt:lpstr>QUALITIES OF A GOOD INSTRUCTOR</vt:lpstr>
      <vt:lpstr>7 STEPS OF INSTRUCTION</vt:lpstr>
      <vt:lpstr>Kumon Instruction</vt:lpstr>
      <vt:lpstr>Goals for our section</vt:lpstr>
      <vt:lpstr>Each and every student should be an independent learner </vt:lpstr>
      <vt:lpstr>What do we need to do?</vt:lpstr>
      <vt:lpstr>Each student should be facilitated with the right work skills and attitude to tackle each worksheet  </vt:lpstr>
      <vt:lpstr>JUST RIGHT AMOUNT OF WORK</vt:lpstr>
      <vt:lpstr>What do we need to do?</vt:lpstr>
      <vt:lpstr>IDENTIFYING SWEET SPOTS</vt:lpstr>
      <vt:lpstr>Key takeaways</vt:lpstr>
      <vt:lpstr>ASHR CEREMONY</vt:lpstr>
      <vt:lpstr>ASHR CEREMONY ROLES </vt:lpstr>
      <vt:lpstr>NEXT MEETING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Review of September meeting</dc:title>
  <dc:creator>Poojitha Sivakumar</dc:creator>
  <cp:lastModifiedBy>Poojitha Sivakumar</cp:lastModifiedBy>
  <cp:revision>2</cp:revision>
  <dcterms:created xsi:type="dcterms:W3CDTF">2019-10-16T03:44:05Z</dcterms:created>
  <dcterms:modified xsi:type="dcterms:W3CDTF">2019-10-16T05:01:06Z</dcterms:modified>
</cp:coreProperties>
</file>