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0" d="100"/>
          <a:sy n="40" d="100"/>
        </p:scale>
        <p:origin x="68"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12/12/2019</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77486821"/>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12/12/2019</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70152570"/>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12/12/2019</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56452040"/>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12/12/2019</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50387992"/>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12/12/2019</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38382085"/>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12/12/2019</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790598344"/>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12/12/2019</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63236980"/>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12/12/2019</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99750113"/>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12/12/2019</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0648865"/>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12/12/2019</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00120295"/>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12/12/2019</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57111353"/>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12/12/2019</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059457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7" r:id="rId5"/>
    <p:sldLayoutId id="2147483711" r:id="rId6"/>
    <p:sldLayoutId id="2147483712" r:id="rId7"/>
    <p:sldLayoutId id="2147483713" r:id="rId8"/>
    <p:sldLayoutId id="2147483716" r:id="rId9"/>
    <p:sldLayoutId id="2147483714" r:id="rId10"/>
    <p:sldLayoutId id="2147483715" r:id="rId11"/>
  </p:sldLayoutIdLst>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hf sldNum="0" hdr="0" ftr="0" dt="0"/>
  <p:txStyles>
    <p:titleStyle>
      <a:lvl1pPr algn="l" defTabSz="914400" rtl="0" eaLnBrk="1" latinLnBrk="0" hangingPunct="1">
        <a:lnSpc>
          <a:spcPct val="90000"/>
        </a:lnSpc>
        <a:spcBef>
          <a:spcPct val="0"/>
        </a:spcBef>
        <a:buNone/>
        <a:defRPr sz="42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D5781D-F6F1-438D-B604-087F07740A1C}"/>
              </a:ext>
            </a:extLst>
          </p:cNvPr>
          <p:cNvPicPr>
            <a:picLocks noChangeAspect="1"/>
          </p:cNvPicPr>
          <p:nvPr/>
        </p:nvPicPr>
        <p:blipFill rotWithShape="1">
          <a:blip r:embed="rId4"/>
          <a:srcRect t="3814" b="11917"/>
          <a:stretch/>
        </p:blipFill>
        <p:spPr>
          <a:xfrm>
            <a:off x="-1" y="10"/>
            <a:ext cx="12191999" cy="6857990"/>
          </a:xfrm>
          <a:prstGeom prst="rect">
            <a:avLst/>
          </a:prstGeom>
        </p:spPr>
      </p:pic>
      <p:sp>
        <p:nvSpPr>
          <p:cNvPr id="9" name="Rectangle 8">
            <a:extLst>
              <a:ext uri="{FF2B5EF4-FFF2-40B4-BE49-F238E27FC236}">
                <a16:creationId xmlns:a16="http://schemas.microsoft.com/office/drawing/2014/main" id="{7319A1DD-F557-4EC6-8A8C-F7617B4CD6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118982"/>
            <a:ext cx="7537704" cy="2462668"/>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083FAB-BC7D-4ED3-BA15-EDEF0587B740}"/>
              </a:ext>
            </a:extLst>
          </p:cNvPr>
          <p:cNvSpPr>
            <a:spLocks noGrp="1"/>
          </p:cNvSpPr>
          <p:nvPr>
            <p:ph type="ctrTitle"/>
          </p:nvPr>
        </p:nvSpPr>
        <p:spPr>
          <a:xfrm>
            <a:off x="735791" y="3331444"/>
            <a:ext cx="6470692" cy="1229306"/>
          </a:xfrm>
        </p:spPr>
        <p:txBody>
          <a:bodyPr>
            <a:normAutofit/>
          </a:bodyPr>
          <a:lstStyle/>
          <a:p>
            <a:pPr algn="ctr"/>
            <a:r>
              <a:rPr lang="en-AU" sz="5400" dirty="0">
                <a:solidFill>
                  <a:schemeClr val="tx1"/>
                </a:solidFill>
                <a:latin typeface="Sabon Next LT" panose="02000500000000000000" pitchFamily="2" charset="0"/>
                <a:cs typeface="Sabon Next LT" panose="02000500000000000000" pitchFamily="2" charset="0"/>
              </a:rPr>
              <a:t>Happy 21</a:t>
            </a:r>
            <a:r>
              <a:rPr lang="en-AU" sz="5400" baseline="30000" dirty="0">
                <a:solidFill>
                  <a:schemeClr val="tx1"/>
                </a:solidFill>
                <a:latin typeface="Sabon Next LT" panose="02000500000000000000" pitchFamily="2" charset="0"/>
                <a:cs typeface="Sabon Next LT" panose="02000500000000000000" pitchFamily="2" charset="0"/>
              </a:rPr>
              <a:t>st</a:t>
            </a:r>
            <a:r>
              <a:rPr lang="en-AU" sz="5400" dirty="0">
                <a:solidFill>
                  <a:schemeClr val="tx1"/>
                </a:solidFill>
                <a:latin typeface="Sabon Next LT" panose="02000500000000000000" pitchFamily="2" charset="0"/>
                <a:cs typeface="Sabon Next LT" panose="02000500000000000000" pitchFamily="2" charset="0"/>
              </a:rPr>
              <a:t> Birthday </a:t>
            </a:r>
          </a:p>
        </p:txBody>
      </p:sp>
      <p:sp>
        <p:nvSpPr>
          <p:cNvPr id="3" name="Subtitle 2">
            <a:extLst>
              <a:ext uri="{FF2B5EF4-FFF2-40B4-BE49-F238E27FC236}">
                <a16:creationId xmlns:a16="http://schemas.microsoft.com/office/drawing/2014/main" id="{75041A2F-A813-479F-895A-BBF6A0A8C5A8}"/>
              </a:ext>
            </a:extLst>
          </p:cNvPr>
          <p:cNvSpPr>
            <a:spLocks noGrp="1"/>
          </p:cNvSpPr>
          <p:nvPr>
            <p:ph type="subTitle" idx="1"/>
          </p:nvPr>
        </p:nvSpPr>
        <p:spPr>
          <a:xfrm>
            <a:off x="735791" y="4735799"/>
            <a:ext cx="6470693" cy="605256"/>
          </a:xfrm>
        </p:spPr>
        <p:txBody>
          <a:bodyPr>
            <a:normAutofit/>
          </a:bodyPr>
          <a:lstStyle/>
          <a:p>
            <a:pPr algn="ctr"/>
            <a:r>
              <a:rPr lang="en-AU" dirty="0">
                <a:latin typeface="Sabon Next LT" panose="02000500000000000000" pitchFamily="2" charset="0"/>
                <a:cs typeface="Sabon Next LT" panose="02000500000000000000" pitchFamily="2" charset="0"/>
              </a:rPr>
              <a:t>Pooja Sivakumar</a:t>
            </a:r>
          </a:p>
        </p:txBody>
      </p:sp>
      <p:cxnSp>
        <p:nvCxnSpPr>
          <p:cNvPr id="11" name="Straight Connector 10">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2429" y="4641183"/>
            <a:ext cx="6309360" cy="0"/>
          </a:xfrm>
          <a:prstGeom prst="line">
            <a:avLst/>
          </a:prstGeom>
          <a:ln w="190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390A367-0330-4E03-9D5F-40308A797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TONES AND I - DANCE MONKEY (OFFICIAL VIDEO)">
            <a:hlinkClick r:id="" action="ppaction://media"/>
            <a:extLst>
              <a:ext uri="{FF2B5EF4-FFF2-40B4-BE49-F238E27FC236}">
                <a16:creationId xmlns:a16="http://schemas.microsoft.com/office/drawing/2014/main" id="{03FE09B5-B9CA-4383-B075-F7D5A45540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6763363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10000">
        <p:push dir="u"/>
      </p:transition>
    </mc:Choice>
    <mc:Fallback>
      <p:transition spd="slow" advClick="0" advTm="10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2" name="Straight Connector 2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24" name="Rectangle 23">
            <a:extLst>
              <a:ext uri="{FF2B5EF4-FFF2-40B4-BE49-F238E27FC236}">
                <a16:creationId xmlns:a16="http://schemas.microsoft.com/office/drawing/2014/main" id="{26CE8DA8-AD47-452A-8C15-DCEE28D10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045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E5CCC77-8BC2-4CDB-AE94-3A1D484033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4903376"/>
            <a:ext cx="12188952" cy="1954624"/>
          </a:xfrm>
          <a:prstGeom prst="rect">
            <a:avLst/>
          </a:prstGeom>
          <a:solidFill>
            <a:srgbClr val="4E3947"/>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3" name="Picture 12" descr="A person standing in front of a building&#10;&#10;Description automatically generated">
            <a:extLst>
              <a:ext uri="{FF2B5EF4-FFF2-40B4-BE49-F238E27FC236}">
                <a16:creationId xmlns:a16="http://schemas.microsoft.com/office/drawing/2014/main" id="{B0F4C051-44ED-48A6-BDDE-647EFE77C6E5}"/>
              </a:ext>
            </a:extLst>
          </p:cNvPr>
          <p:cNvPicPr>
            <a:picLocks noChangeAspect="1"/>
          </p:cNvPicPr>
          <p:nvPr/>
        </p:nvPicPr>
        <p:blipFill rotWithShape="1">
          <a:blip r:embed="rId2">
            <a:extLst>
              <a:ext uri="{28A0092B-C50C-407E-A947-70E740481C1C}">
                <a14:useLocalDpi xmlns:a14="http://schemas.microsoft.com/office/drawing/2010/main" val="0"/>
              </a:ext>
            </a:extLst>
          </a:blip>
          <a:srcRect t="6104" r="3" b="15607"/>
          <a:stretch/>
        </p:blipFill>
        <p:spPr>
          <a:xfrm>
            <a:off x="20" y="-3"/>
            <a:ext cx="2980924" cy="4811937"/>
          </a:xfrm>
          <a:prstGeom prst="rect">
            <a:avLst/>
          </a:prstGeom>
        </p:spPr>
      </p:pic>
      <p:pic>
        <p:nvPicPr>
          <p:cNvPr id="11" name="Picture 10" descr="A person standing in a room&#10;&#10;Description automatically generated">
            <a:extLst>
              <a:ext uri="{FF2B5EF4-FFF2-40B4-BE49-F238E27FC236}">
                <a16:creationId xmlns:a16="http://schemas.microsoft.com/office/drawing/2014/main" id="{0C51ABEF-3F15-4A07-91F4-B8036C9858B2}"/>
              </a:ext>
            </a:extLst>
          </p:cNvPr>
          <p:cNvPicPr>
            <a:picLocks noChangeAspect="1"/>
          </p:cNvPicPr>
          <p:nvPr/>
        </p:nvPicPr>
        <p:blipFill rotWithShape="1">
          <a:blip r:embed="rId3">
            <a:extLst>
              <a:ext uri="{28A0092B-C50C-407E-A947-70E740481C1C}">
                <a14:useLocalDpi xmlns:a14="http://schemas.microsoft.com/office/drawing/2010/main" val="0"/>
              </a:ext>
            </a:extLst>
          </a:blip>
          <a:srcRect r="1" b="21307"/>
          <a:stretch/>
        </p:blipFill>
        <p:spPr>
          <a:xfrm>
            <a:off x="3070352" y="10"/>
            <a:ext cx="2980944" cy="4811924"/>
          </a:xfrm>
          <a:prstGeom prst="rect">
            <a:avLst/>
          </a:prstGeom>
        </p:spPr>
      </p:pic>
      <p:pic>
        <p:nvPicPr>
          <p:cNvPr id="15" name="Picture 14" descr="Two people posing for a picture&#10;&#10;Description automatically generated">
            <a:extLst>
              <a:ext uri="{FF2B5EF4-FFF2-40B4-BE49-F238E27FC236}">
                <a16:creationId xmlns:a16="http://schemas.microsoft.com/office/drawing/2014/main" id="{C06FAD8B-FEE2-4FF6-A7BE-C544803DCE6E}"/>
              </a:ext>
            </a:extLst>
          </p:cNvPr>
          <p:cNvPicPr>
            <a:picLocks noChangeAspect="1"/>
          </p:cNvPicPr>
          <p:nvPr/>
        </p:nvPicPr>
        <p:blipFill rotWithShape="1">
          <a:blip r:embed="rId4">
            <a:extLst>
              <a:ext uri="{28A0092B-C50C-407E-A947-70E740481C1C}">
                <a14:useLocalDpi xmlns:a14="http://schemas.microsoft.com/office/drawing/2010/main" val="0"/>
              </a:ext>
            </a:extLst>
          </a:blip>
          <a:srcRect r="3" b="9243"/>
          <a:stretch/>
        </p:blipFill>
        <p:spPr>
          <a:xfrm>
            <a:off x="6140704" y="10"/>
            <a:ext cx="2980944" cy="4809734"/>
          </a:xfrm>
          <a:prstGeom prst="rect">
            <a:avLst/>
          </a:prstGeom>
        </p:spPr>
      </p:pic>
      <p:pic>
        <p:nvPicPr>
          <p:cNvPr id="5" name="Content Placeholder 4" descr="A group of people posing for the camera&#10;&#10;Description automatically generated">
            <a:extLst>
              <a:ext uri="{FF2B5EF4-FFF2-40B4-BE49-F238E27FC236}">
                <a16:creationId xmlns:a16="http://schemas.microsoft.com/office/drawing/2014/main" id="{0A1098B0-5CA9-4886-9BBD-8493B0AFF996}"/>
              </a:ext>
            </a:extLst>
          </p:cNvPr>
          <p:cNvPicPr>
            <a:picLocks noGrp="1" noChangeAspect="1"/>
          </p:cNvPicPr>
          <p:nvPr>
            <p:ph idx="1"/>
          </p:nvPr>
        </p:nvPicPr>
        <p:blipFill rotWithShape="1">
          <a:blip r:embed="rId5">
            <a:extLst>
              <a:ext uri="{28A0092B-C50C-407E-A947-70E740481C1C}">
                <a14:useLocalDpi xmlns:a14="http://schemas.microsoft.com/office/drawing/2010/main" val="0"/>
              </a:ext>
            </a:extLst>
          </a:blip>
          <a:srcRect r="3" b="9243"/>
          <a:stretch/>
        </p:blipFill>
        <p:spPr>
          <a:xfrm>
            <a:off x="9211056" y="1"/>
            <a:ext cx="2980944" cy="4809744"/>
          </a:xfrm>
          <a:prstGeom prst="rect">
            <a:avLst/>
          </a:prstGeom>
        </p:spPr>
      </p:pic>
    </p:spTree>
    <p:extLst>
      <p:ext uri="{BB962C8B-B14F-4D97-AF65-F5344CB8AC3E}">
        <p14:creationId xmlns:p14="http://schemas.microsoft.com/office/powerpoint/2010/main" val="3444444877"/>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558DB37-9FEE-48A2-8578-ED0401573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0" name="Rectangle 9">
            <a:extLst>
              <a:ext uri="{FF2B5EF4-FFF2-40B4-BE49-F238E27FC236}">
                <a16:creationId xmlns:a16="http://schemas.microsoft.com/office/drawing/2014/main" id="{5F7FCCA6-00E2-4F74-A105-0D769872F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E9D1A7E-6B34-444C-999A-FC6ACC0F1110}"/>
              </a:ext>
            </a:extLst>
          </p:cNvPr>
          <p:cNvSpPr>
            <a:spLocks noGrp="1"/>
          </p:cNvSpPr>
          <p:nvPr>
            <p:ph type="title"/>
          </p:nvPr>
        </p:nvSpPr>
        <p:spPr>
          <a:xfrm>
            <a:off x="1066800" y="5208104"/>
            <a:ext cx="10058400" cy="1073547"/>
          </a:xfrm>
        </p:spPr>
        <p:txBody>
          <a:bodyPr anchor="ctr">
            <a:normAutofit/>
          </a:bodyPr>
          <a:lstStyle/>
          <a:p>
            <a:pPr algn="ctr"/>
            <a:r>
              <a:rPr lang="en-AU">
                <a:solidFill>
                  <a:srgbClr val="FFFFFF"/>
                </a:solidFill>
              </a:rPr>
              <a:t>From amma </a:t>
            </a:r>
          </a:p>
        </p:txBody>
      </p:sp>
      <p:sp>
        <p:nvSpPr>
          <p:cNvPr id="3" name="Content Placeholder 2">
            <a:extLst>
              <a:ext uri="{FF2B5EF4-FFF2-40B4-BE49-F238E27FC236}">
                <a16:creationId xmlns:a16="http://schemas.microsoft.com/office/drawing/2014/main" id="{788DD15B-25E8-4834-B5CE-1BAE2168A1D0}"/>
              </a:ext>
            </a:extLst>
          </p:cNvPr>
          <p:cNvSpPr>
            <a:spLocks noGrp="1"/>
          </p:cNvSpPr>
          <p:nvPr>
            <p:ph idx="1"/>
          </p:nvPr>
        </p:nvSpPr>
        <p:spPr>
          <a:xfrm>
            <a:off x="1097280" y="1086678"/>
            <a:ext cx="10027920" cy="3471467"/>
          </a:xfrm>
        </p:spPr>
        <p:txBody>
          <a:bodyPr>
            <a:normAutofit lnSpcReduction="10000"/>
          </a:bodyPr>
          <a:lstStyle/>
          <a:p>
            <a:r>
              <a:rPr lang="en-AU" sz="2400" dirty="0">
                <a:solidFill>
                  <a:srgbClr val="FFFFFF"/>
                </a:solidFill>
              </a:rPr>
              <a:t>“Pooja is a very cute angel bestowed as a boon in our family, born with full of beauty bringing lots of happiness to us and her grandparents. She is bit sensitive and emotional at times. She cares for her parents and her sibling as well. I would say Vishnu is very lucky to have her as an elder sister in all aspects. She has made me feel very proud in many instances. Pooja is not only my daughter but also a mother, father and a good friend for me. My whole hearted wishes and blessings that God give her all the happiness and good health. May all her wishes and dream come true.”</a:t>
            </a:r>
          </a:p>
          <a:p>
            <a:endParaRPr lang="en-AU" sz="2400" dirty="0">
              <a:solidFill>
                <a:srgbClr val="FFFFFF"/>
              </a:solidFill>
            </a:endParaRPr>
          </a:p>
        </p:txBody>
      </p:sp>
    </p:spTree>
    <p:extLst>
      <p:ext uri="{BB962C8B-B14F-4D97-AF65-F5344CB8AC3E}">
        <p14:creationId xmlns:p14="http://schemas.microsoft.com/office/powerpoint/2010/main" val="40568378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4337D5A-AE56-4FBD-BD76-13EEC6AC5043}"/>
              </a:ext>
            </a:extLst>
          </p:cNvPr>
          <p:cNvSpPr>
            <a:spLocks noGrp="1"/>
          </p:cNvSpPr>
          <p:nvPr>
            <p:ph type="title"/>
          </p:nvPr>
        </p:nvSpPr>
        <p:spPr>
          <a:xfrm>
            <a:off x="492369" y="605896"/>
            <a:ext cx="3642309" cy="5646208"/>
          </a:xfrm>
        </p:spPr>
        <p:txBody>
          <a:bodyPr anchor="ctr">
            <a:normAutofit/>
          </a:bodyPr>
          <a:lstStyle/>
          <a:p>
            <a:r>
              <a:rPr lang="en-AU" sz="4400">
                <a:solidFill>
                  <a:srgbClr val="FFFFFF"/>
                </a:solidFill>
              </a:rPr>
              <a:t>From appa</a:t>
            </a:r>
          </a:p>
        </p:txBody>
      </p:sp>
      <p:sp>
        <p:nvSpPr>
          <p:cNvPr id="3" name="Content Placeholder 2">
            <a:extLst>
              <a:ext uri="{FF2B5EF4-FFF2-40B4-BE49-F238E27FC236}">
                <a16:creationId xmlns:a16="http://schemas.microsoft.com/office/drawing/2014/main" id="{81DE20E0-FE65-48EB-8887-F939518F19A9}"/>
              </a:ext>
            </a:extLst>
          </p:cNvPr>
          <p:cNvSpPr>
            <a:spLocks noGrp="1"/>
          </p:cNvSpPr>
          <p:nvPr>
            <p:ph idx="1"/>
          </p:nvPr>
        </p:nvSpPr>
        <p:spPr>
          <a:xfrm>
            <a:off x="5231958" y="605896"/>
            <a:ext cx="5923721" cy="5646208"/>
          </a:xfrm>
        </p:spPr>
        <p:txBody>
          <a:bodyPr anchor="ctr">
            <a:normAutofit/>
          </a:bodyPr>
          <a:lstStyle/>
          <a:p>
            <a:r>
              <a:rPr lang="en-AU" sz="2800" dirty="0"/>
              <a:t>Pooja 'an angle ' whom </a:t>
            </a:r>
            <a:r>
              <a:rPr lang="en-AU" sz="2800" dirty="0" err="1"/>
              <a:t>i</a:t>
            </a:r>
            <a:r>
              <a:rPr lang="en-AU" sz="2800" dirty="0"/>
              <a:t> always wish to see her with smile, residing in my heart forever. I am blessed since the day born and today she  being with us as a pillar of four, filled with joy and  noble thoughts from every side. Once again pooja, health is wealth and knowledge is power.</a:t>
            </a:r>
          </a:p>
          <a:p>
            <a:r>
              <a:rPr lang="en-AU" sz="2800" dirty="0"/>
              <a:t>Good luck</a:t>
            </a:r>
          </a:p>
          <a:p>
            <a:r>
              <a:rPr lang="en-AU" sz="2800" dirty="0"/>
              <a:t>Best wishes from lovely dad</a:t>
            </a:r>
          </a:p>
        </p:txBody>
      </p:sp>
    </p:spTree>
    <p:extLst>
      <p:ext uri="{BB962C8B-B14F-4D97-AF65-F5344CB8AC3E}">
        <p14:creationId xmlns:p14="http://schemas.microsoft.com/office/powerpoint/2010/main" val="3124778986"/>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91F759-49E9-46A2-956D-D3F7040E4E35}"/>
              </a:ext>
            </a:extLst>
          </p:cNvPr>
          <p:cNvSpPr>
            <a:spLocks noGrp="1"/>
          </p:cNvSpPr>
          <p:nvPr>
            <p:ph type="title"/>
          </p:nvPr>
        </p:nvSpPr>
        <p:spPr>
          <a:xfrm>
            <a:off x="1036320" y="286603"/>
            <a:ext cx="10058400" cy="1450757"/>
          </a:xfrm>
        </p:spPr>
        <p:txBody>
          <a:bodyPr>
            <a:normAutofit/>
          </a:bodyPr>
          <a:lstStyle/>
          <a:p>
            <a:r>
              <a:rPr lang="en-AU"/>
              <a:t>From Pruthvic</a:t>
            </a:r>
          </a:p>
        </p:txBody>
      </p:sp>
      <p:cxnSp>
        <p:nvCxnSpPr>
          <p:cNvPr id="19" name="Straight Connector 18">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6573" y="1895846"/>
            <a:ext cx="978408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4" name="Graphic 13" descr="Chat">
            <a:extLst>
              <a:ext uri="{FF2B5EF4-FFF2-40B4-BE49-F238E27FC236}">
                <a16:creationId xmlns:a16="http://schemas.microsoft.com/office/drawing/2014/main" id="{27482200-FDFF-4A14-A24E-D17A011B27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1509" y="2472903"/>
            <a:ext cx="3031484" cy="3031484"/>
          </a:xfrm>
          <a:prstGeom prst="rect">
            <a:avLst/>
          </a:prstGeom>
        </p:spPr>
      </p:pic>
      <p:sp>
        <p:nvSpPr>
          <p:cNvPr id="3" name="Content Placeholder 2">
            <a:extLst>
              <a:ext uri="{FF2B5EF4-FFF2-40B4-BE49-F238E27FC236}">
                <a16:creationId xmlns:a16="http://schemas.microsoft.com/office/drawing/2014/main" id="{1AE2A686-2395-482E-AA16-5952E42B887B}"/>
              </a:ext>
            </a:extLst>
          </p:cNvPr>
          <p:cNvSpPr>
            <a:spLocks noGrp="1"/>
          </p:cNvSpPr>
          <p:nvPr>
            <p:ph idx="1"/>
          </p:nvPr>
        </p:nvSpPr>
        <p:spPr>
          <a:xfrm>
            <a:off x="4706460" y="2108201"/>
            <a:ext cx="6388260" cy="3760891"/>
          </a:xfrm>
        </p:spPr>
        <p:txBody>
          <a:bodyPr>
            <a:normAutofit/>
          </a:bodyPr>
          <a:lstStyle/>
          <a:p>
            <a:r>
              <a:rPr lang="en-AU" dirty="0"/>
              <a:t>Pooja, you are truly incredible! Happy 21st Birthday to one of the most sincere, genuine and caring people I've come across in a long time. You know very well how our friendship has evolved from </a:t>
            </a:r>
            <a:r>
              <a:rPr lang="en-AU" dirty="0" err="1"/>
              <a:t>uni</a:t>
            </a:r>
            <a:r>
              <a:rPr lang="en-AU" dirty="0"/>
              <a:t> days to now and I think this is a testimony of how genuine you really are. I only wish the best for you on this auspicious day until forever.  May you excel in all your endeavours (studies, music, dance etc.) and continue to hit new feats every single time.</a:t>
            </a:r>
          </a:p>
          <a:p>
            <a:r>
              <a:rPr lang="en-AU" dirty="0"/>
              <a:t>Many happy returns of the day you amazing </a:t>
            </a:r>
            <a:r>
              <a:rPr lang="en-AU" dirty="0" err="1"/>
              <a:t>hooman</a:t>
            </a:r>
            <a:endParaRPr lang="en-AU" dirty="0"/>
          </a:p>
        </p:txBody>
      </p:sp>
      <p:sp>
        <p:nvSpPr>
          <p:cNvPr id="21" name="Rectangle 20">
            <a:extLst>
              <a:ext uri="{FF2B5EF4-FFF2-40B4-BE49-F238E27FC236}">
                <a16:creationId xmlns:a16="http://schemas.microsoft.com/office/drawing/2014/main" id="{9E4CE3CF-6887-4947-8090-EC10F183F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20712102"/>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Scale>
                                      <p:cBhvr>
                                        <p:cTn id="7" dur="1000" decel="50000" fill="hold">
                                          <p:stCondLst>
                                            <p:cond delay="0"/>
                                          </p:stCondLst>
                                        </p:cTn>
                                        <p:tgtEl>
                                          <p:spTgt spid="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xEl>
                                              <p:pRg st="0" end="0"/>
                                            </p:txEl>
                                          </p:spTgt>
                                        </p:tgtEl>
                                        <p:attrNameLst>
                                          <p:attrName>ppt_x</p:attrName>
                                          <p:attrName>ppt_y</p:attrName>
                                        </p:attrNameLst>
                                      </p:cBhvr>
                                    </p:animMotion>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Scale>
                                      <p:cBhvr>
                                        <p:cTn id="14" dur="1000" decel="50000" fill="hold">
                                          <p:stCondLst>
                                            <p:cond delay="0"/>
                                          </p:stCondLst>
                                        </p:cTn>
                                        <p:tgtEl>
                                          <p:spTgt spid="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
                                            <p:txEl>
                                              <p:pRg st="1" end="1"/>
                                            </p:txEl>
                                          </p:spTgt>
                                        </p:tgtEl>
                                        <p:attrNameLst>
                                          <p:attrName>ppt_x</p:attrName>
                                          <p:attrName>ppt_y</p:attrName>
                                        </p:attrNameLst>
                                      </p:cBhvr>
                                    </p:animMotion>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8DD82D3-D002-45B0-B16A-82B3DA4EF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A95552-3ED6-4A63-9967-EEC28FC385F8}"/>
              </a:ext>
            </a:extLst>
          </p:cNvPr>
          <p:cNvSpPr>
            <a:spLocks noGrp="1"/>
          </p:cNvSpPr>
          <p:nvPr>
            <p:ph type="title"/>
          </p:nvPr>
        </p:nvSpPr>
        <p:spPr>
          <a:xfrm>
            <a:off x="643468" y="643467"/>
            <a:ext cx="3073550" cy="5126203"/>
          </a:xfrm>
        </p:spPr>
        <p:txBody>
          <a:bodyPr anchor="ctr">
            <a:normAutofit/>
          </a:bodyPr>
          <a:lstStyle/>
          <a:p>
            <a:pPr algn="r"/>
            <a:r>
              <a:rPr lang="en-AU" dirty="0"/>
              <a:t>From Aditi</a:t>
            </a:r>
          </a:p>
        </p:txBody>
      </p:sp>
      <p:cxnSp>
        <p:nvCxnSpPr>
          <p:cNvPr id="10" name="Straight Connector 9">
            <a:extLst>
              <a:ext uri="{FF2B5EF4-FFF2-40B4-BE49-F238E27FC236}">
                <a16:creationId xmlns:a16="http://schemas.microsoft.com/office/drawing/2014/main" id="{9F09C252-16FE-4557-AD6D-BB5CA77349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42052" y="1778497"/>
            <a:ext cx="0" cy="3200400"/>
          </a:xfrm>
          <a:prstGeom prst="line">
            <a:avLst/>
          </a:prstGeom>
          <a:ln w="19050">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D89AA48-3A9C-4EE7-8850-B72E9AB1A2C6}"/>
              </a:ext>
            </a:extLst>
          </p:cNvPr>
          <p:cNvSpPr>
            <a:spLocks noGrp="1"/>
          </p:cNvSpPr>
          <p:nvPr>
            <p:ph idx="1"/>
          </p:nvPr>
        </p:nvSpPr>
        <p:spPr>
          <a:xfrm>
            <a:off x="4363786" y="621697"/>
            <a:ext cx="6791894" cy="5147973"/>
          </a:xfrm>
        </p:spPr>
        <p:txBody>
          <a:bodyPr anchor="ctr">
            <a:normAutofit/>
          </a:bodyPr>
          <a:lstStyle/>
          <a:p>
            <a:r>
              <a:rPr lang="en-AU" dirty="0"/>
              <a:t>Dear Pooja,</a:t>
            </a:r>
          </a:p>
          <a:p>
            <a:r>
              <a:rPr lang="en-AU" dirty="0"/>
              <a:t>In the short period of time that I’ve known you, you’ve come to become one of my close friends, a strong support system whom I know I can call out to or rely on for anything. You have blossomed into a wonderful woman (almost </a:t>
            </a:r>
            <a:r>
              <a:rPr lang="en-AU" dirty="0" err="1"/>
              <a:t>paati</a:t>
            </a:r>
            <a:r>
              <a:rPr lang="en-AU" dirty="0"/>
              <a:t> now) who displays her love camouflaged under a lot of strength and tenacity; providing an ever-helping hand.  I hope love and happiness are your constant companions in life. I pray the future only holds the best for you and God gives you the strength to deal with every hurdle and promotion in life with the same beautiful smile on your face! Wishing you a wonderfully happy birthday!</a:t>
            </a:r>
          </a:p>
          <a:p>
            <a:r>
              <a:rPr lang="en-AU" dirty="0"/>
              <a:t>Love,</a:t>
            </a:r>
          </a:p>
          <a:p>
            <a:r>
              <a:rPr lang="en-AU" dirty="0"/>
              <a:t>Aditi</a:t>
            </a:r>
          </a:p>
          <a:p>
            <a:endParaRPr lang="en-AU" dirty="0"/>
          </a:p>
        </p:txBody>
      </p:sp>
      <p:sp>
        <p:nvSpPr>
          <p:cNvPr id="12" name="Rectangle 11">
            <a:extLst>
              <a:ext uri="{FF2B5EF4-FFF2-40B4-BE49-F238E27FC236}">
                <a16:creationId xmlns:a16="http://schemas.microsoft.com/office/drawing/2014/main" id="{A14E4FB9-9BBF-47B3-A09F-01A3868E9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34098998"/>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17"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8" dur="2000" fill="hold"/>
                                        <p:tgtEl>
                                          <p:spTgt spid="3">
                                            <p:txEl>
                                              <p:pRg st="1" end="1"/>
                                            </p:txEl>
                                          </p:spTgt>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style.rotation</p:attrName>
                                        </p:attrNameLst>
                                      </p:cBhvr>
                                      <p:tavLst>
                                        <p:tav tm="0">
                                          <p:val>
                                            <p:fltVal val="720"/>
                                          </p:val>
                                        </p:tav>
                                        <p:tav tm="100000">
                                          <p:val>
                                            <p:fltVal val="0"/>
                                          </p:val>
                                        </p:tav>
                                      </p:tavLst>
                                    </p:anim>
                                    <p:anim calcmode="lin" valueType="num">
                                      <p:cBhvr>
                                        <p:cTn id="25"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6" dur="2000" fill="hold"/>
                                        <p:tgtEl>
                                          <p:spTgt spid="3">
                                            <p:txEl>
                                              <p:pRg st="2" end="2"/>
                                            </p:txEl>
                                          </p:spTgt>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style.rotation</p:attrName>
                                        </p:attrNameLst>
                                      </p:cBhvr>
                                      <p:tavLst>
                                        <p:tav tm="0">
                                          <p:val>
                                            <p:fltVal val="720"/>
                                          </p:val>
                                        </p:tav>
                                        <p:tav tm="100000">
                                          <p:val>
                                            <p:fltVal val="0"/>
                                          </p:val>
                                        </p:tav>
                                      </p:tavLst>
                                    </p:anim>
                                    <p:anim calcmode="lin" valueType="num">
                                      <p:cBhvr>
                                        <p:cTn id="33"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2000" fill="hold"/>
                                        <p:tgtEl>
                                          <p:spTgt spid="3">
                                            <p:txEl>
                                              <p:pRg st="3" end="3"/>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DCD30F-CE65-44C3-9AC2-460788819DC1}"/>
              </a:ext>
            </a:extLst>
          </p:cNvPr>
          <p:cNvSpPr>
            <a:spLocks noGrp="1"/>
          </p:cNvSpPr>
          <p:nvPr>
            <p:ph type="title"/>
          </p:nvPr>
        </p:nvSpPr>
        <p:spPr/>
        <p:txBody>
          <a:bodyPr/>
          <a:lstStyle/>
          <a:p>
            <a:r>
              <a:rPr lang="en-AU" dirty="0"/>
              <a:t>From </a:t>
            </a:r>
            <a:r>
              <a:rPr lang="en-AU" dirty="0" err="1"/>
              <a:t>Agam</a:t>
            </a:r>
            <a:r>
              <a:rPr lang="en-AU" dirty="0"/>
              <a:t> and Manu and Gobi</a:t>
            </a:r>
          </a:p>
        </p:txBody>
      </p:sp>
      <p:sp>
        <p:nvSpPr>
          <p:cNvPr id="5" name="Content Placeholder 4">
            <a:extLst>
              <a:ext uri="{FF2B5EF4-FFF2-40B4-BE49-F238E27FC236}">
                <a16:creationId xmlns:a16="http://schemas.microsoft.com/office/drawing/2014/main" id="{0DA34DF0-7246-4EB4-A98D-D5F8626B8B5D}"/>
              </a:ext>
            </a:extLst>
          </p:cNvPr>
          <p:cNvSpPr>
            <a:spLocks noGrp="1"/>
          </p:cNvSpPr>
          <p:nvPr>
            <p:ph sz="half" idx="1"/>
          </p:nvPr>
        </p:nvSpPr>
        <p:spPr>
          <a:xfrm>
            <a:off x="675029" y="3795179"/>
            <a:ext cx="4639736" cy="2369820"/>
          </a:xfrm>
          <a:solidFill>
            <a:schemeClr val="accent1">
              <a:lumMod val="60000"/>
              <a:lumOff val="40000"/>
            </a:schemeClr>
          </a:solidFill>
        </p:spPr>
        <p:style>
          <a:lnRef idx="2">
            <a:schemeClr val="accent2"/>
          </a:lnRef>
          <a:fillRef idx="1">
            <a:schemeClr val="lt1"/>
          </a:fillRef>
          <a:effectRef idx="0">
            <a:schemeClr val="accent2"/>
          </a:effectRef>
          <a:fontRef idx="minor">
            <a:schemeClr val="dk1"/>
          </a:fontRef>
        </p:style>
        <p:txBody>
          <a:bodyPr/>
          <a:lstStyle/>
          <a:p>
            <a:r>
              <a:rPr lang="en-AU" dirty="0"/>
              <a:t>Hey Pooja just wanted to wish you a very happy 21st birthday I hope you have the best day and your coming year is flourished with happiness and success in all your endeavours.</a:t>
            </a:r>
          </a:p>
          <a:p>
            <a:r>
              <a:rPr lang="en-AU" dirty="0"/>
              <a:t>- </a:t>
            </a:r>
            <a:r>
              <a:rPr lang="en-AU" b="1" dirty="0" err="1"/>
              <a:t>Agam</a:t>
            </a:r>
            <a:endParaRPr lang="en-AU" b="1" dirty="0"/>
          </a:p>
        </p:txBody>
      </p:sp>
      <p:sp>
        <p:nvSpPr>
          <p:cNvPr id="6" name="Content Placeholder 5">
            <a:extLst>
              <a:ext uri="{FF2B5EF4-FFF2-40B4-BE49-F238E27FC236}">
                <a16:creationId xmlns:a16="http://schemas.microsoft.com/office/drawing/2014/main" id="{F3ADEF3B-7AFE-4981-B326-633F1588ADFC}"/>
              </a:ext>
            </a:extLst>
          </p:cNvPr>
          <p:cNvSpPr>
            <a:spLocks noGrp="1"/>
          </p:cNvSpPr>
          <p:nvPr>
            <p:ph sz="half" idx="2"/>
          </p:nvPr>
        </p:nvSpPr>
        <p:spPr>
          <a:xfrm>
            <a:off x="3806612" y="2040891"/>
            <a:ext cx="4639736" cy="1450757"/>
          </a:xfrm>
          <a:solidFill>
            <a:schemeClr val="accent1">
              <a:lumMod val="60000"/>
              <a:lumOff val="40000"/>
            </a:schemeClr>
          </a:solidFill>
          <a:ln>
            <a:solidFill>
              <a:schemeClr val="accent1"/>
            </a:solidFill>
          </a:ln>
        </p:spPr>
        <p:txBody>
          <a:bodyPr/>
          <a:lstStyle/>
          <a:p>
            <a:r>
              <a:rPr lang="en-AU" dirty="0">
                <a:solidFill>
                  <a:schemeClr val="dk1"/>
                </a:solidFill>
              </a:rPr>
              <a:t>Happy birthday Pooja. You are doing so well just keep it going and stay bubbly and happy.</a:t>
            </a:r>
          </a:p>
          <a:p>
            <a:r>
              <a:rPr lang="en-AU" dirty="0">
                <a:solidFill>
                  <a:schemeClr val="dk1"/>
                </a:solidFill>
              </a:rPr>
              <a:t>- </a:t>
            </a:r>
            <a:r>
              <a:rPr lang="en-AU" b="1" dirty="0">
                <a:solidFill>
                  <a:schemeClr val="dk1"/>
                </a:solidFill>
              </a:rPr>
              <a:t>Manu</a:t>
            </a:r>
          </a:p>
        </p:txBody>
      </p:sp>
      <p:sp>
        <p:nvSpPr>
          <p:cNvPr id="7" name="Content Placeholder 5">
            <a:extLst>
              <a:ext uri="{FF2B5EF4-FFF2-40B4-BE49-F238E27FC236}">
                <a16:creationId xmlns:a16="http://schemas.microsoft.com/office/drawing/2014/main" id="{BA94C721-3DF8-45B5-B58A-1BD183A0C74E}"/>
              </a:ext>
            </a:extLst>
          </p:cNvPr>
          <p:cNvSpPr txBox="1">
            <a:spLocks/>
          </p:cNvSpPr>
          <p:nvPr/>
        </p:nvSpPr>
        <p:spPr>
          <a:xfrm>
            <a:off x="6877237" y="3795179"/>
            <a:ext cx="4639736" cy="2369820"/>
          </a:xfrm>
          <a:prstGeom prst="rect">
            <a:avLst/>
          </a:prstGeom>
          <a:solidFill>
            <a:schemeClr val="accent1">
              <a:lumMod val="60000"/>
              <a:lumOff val="40000"/>
            </a:schemeClr>
          </a:solidFill>
          <a:ln>
            <a:solidFill>
              <a:schemeClr val="accent1"/>
            </a:solidFill>
          </a:ln>
        </p:spPr>
        <p:txBody>
          <a:bodyPr vert="horz" lIns="0" tIns="45720" rIns="0" bIns="45720" rtlCol="0">
            <a:normAutofit lnSpcReduction="10000"/>
          </a:bodyPr>
          <a:lst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18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6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2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AU" dirty="0">
                <a:solidFill>
                  <a:schemeClr val="dk1"/>
                </a:solidFill>
              </a:rPr>
              <a:t>Hey pooja hope you have an amazing birthday and the best day ever tomorrow. When you held my hand cos I was scared on that ride I really felt like you were family, and cos I really don't have much of one it made me feel so much better. </a:t>
            </a:r>
          </a:p>
          <a:p>
            <a:r>
              <a:rPr lang="en-AU" dirty="0">
                <a:solidFill>
                  <a:schemeClr val="dk1"/>
                </a:solidFill>
              </a:rPr>
              <a:t>- </a:t>
            </a:r>
            <a:r>
              <a:rPr lang="en-AU" b="1" dirty="0">
                <a:solidFill>
                  <a:schemeClr val="dk1"/>
                </a:solidFill>
              </a:rPr>
              <a:t>Gobi</a:t>
            </a:r>
          </a:p>
        </p:txBody>
      </p:sp>
    </p:spTree>
    <p:extLst>
      <p:ext uri="{BB962C8B-B14F-4D97-AF65-F5344CB8AC3E}">
        <p14:creationId xmlns:p14="http://schemas.microsoft.com/office/powerpoint/2010/main" val="3199935695"/>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6">
                                            <p:bg/>
                                          </p:spTgt>
                                        </p:tgtEl>
                                        <p:attrNameLst>
                                          <p:attrName>style.visibility</p:attrName>
                                        </p:attrNameLst>
                                      </p:cBhvr>
                                      <p:to>
                                        <p:strVal val="visible"/>
                                      </p:to>
                                    </p:set>
                                    <p:set>
                                      <p:cBhvr>
                                        <p:cTn id="7" dur="455" fill="hold">
                                          <p:stCondLst>
                                            <p:cond delay="0"/>
                                          </p:stCondLst>
                                        </p:cTn>
                                        <p:tgtEl>
                                          <p:spTgt spid="6">
                                            <p:bg/>
                                          </p:spTgt>
                                        </p:tgtEl>
                                        <p:attrNameLst>
                                          <p:attrName>style.rotation</p:attrName>
                                        </p:attrNameLst>
                                      </p:cBhvr>
                                      <p:to>
                                        <p:strVal val="-45.0"/>
                                      </p:to>
                                    </p:set>
                                    <p:anim calcmode="lin" valueType="num">
                                      <p:cBhvr>
                                        <p:cTn id="8" dur="455" fill="hold">
                                          <p:stCondLst>
                                            <p:cond delay="455"/>
                                          </p:stCondLst>
                                        </p:cTn>
                                        <p:tgtEl>
                                          <p:spTgt spid="6">
                                            <p:bg/>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6">
                                            <p:bg/>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6">
                                            <p:bg/>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6">
                                            <p:bg/>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8" presetClass="entr" presetSubtype="0" accel="50000" fill="hold" grpId="0" nodeType="clickEffect">
                                  <p:stCondLst>
                                    <p:cond delay="0"/>
                                  </p:stCondLst>
                                  <p:iterate type="lt">
                                    <p:tmPct val="50000"/>
                                  </p:iterate>
                                  <p:childTnLst>
                                    <p:set>
                                      <p:cBhvr>
                                        <p:cTn id="15" dur="1" fill="hold">
                                          <p:stCondLst>
                                            <p:cond delay="0"/>
                                          </p:stCondLst>
                                        </p:cTn>
                                        <p:tgtEl>
                                          <p:spTgt spid="6">
                                            <p:txEl>
                                              <p:pRg st="0" end="0"/>
                                            </p:txEl>
                                          </p:spTgt>
                                        </p:tgtEl>
                                        <p:attrNameLst>
                                          <p:attrName>style.visibility</p:attrName>
                                        </p:attrNameLst>
                                      </p:cBhvr>
                                      <p:to>
                                        <p:strVal val="visible"/>
                                      </p:to>
                                    </p:set>
                                    <p:set>
                                      <p:cBhvr>
                                        <p:cTn id="16" dur="455" fill="hold">
                                          <p:stCondLst>
                                            <p:cond delay="0"/>
                                          </p:stCondLst>
                                        </p:cTn>
                                        <p:tgtEl>
                                          <p:spTgt spid="6">
                                            <p:txEl>
                                              <p:pRg st="0" end="0"/>
                                            </p:txEl>
                                          </p:spTgt>
                                        </p:tgtEl>
                                        <p:attrNameLst>
                                          <p:attrName>style.rotation</p:attrName>
                                        </p:attrNameLst>
                                      </p:cBhvr>
                                      <p:to>
                                        <p:strVal val="-45.0"/>
                                      </p:to>
                                    </p:set>
                                    <p:anim calcmode="lin" valueType="num">
                                      <p:cBhvr>
                                        <p:cTn id="17" dur="455" fill="hold">
                                          <p:stCondLst>
                                            <p:cond delay="455"/>
                                          </p:stCondLst>
                                        </p:cTn>
                                        <p:tgtEl>
                                          <p:spTgt spid="6">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6">
                                            <p:txEl>
                                              <p:pRg st="0" end="0"/>
                                            </p:txEl>
                                          </p:spTgt>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6">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6">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6">
                                            <p:txEl>
                                              <p:pRg st="1" end="1"/>
                                            </p:txEl>
                                          </p:spTgt>
                                        </p:tgtEl>
                                        <p:attrNameLst>
                                          <p:attrName>style.visibility</p:attrName>
                                        </p:attrNameLst>
                                      </p:cBhvr>
                                      <p:to>
                                        <p:strVal val="visible"/>
                                      </p:to>
                                    </p:set>
                                    <p:set>
                                      <p:cBhvr>
                                        <p:cTn id="25" dur="455" fill="hold">
                                          <p:stCondLst>
                                            <p:cond delay="0"/>
                                          </p:stCondLst>
                                        </p:cTn>
                                        <p:tgtEl>
                                          <p:spTgt spid="6">
                                            <p:txEl>
                                              <p:pRg st="1" end="1"/>
                                            </p:txEl>
                                          </p:spTgt>
                                        </p:tgtEl>
                                        <p:attrNameLst>
                                          <p:attrName>style.rotation</p:attrName>
                                        </p:attrNameLst>
                                      </p:cBhvr>
                                      <p:to>
                                        <p:strVal val="-45.0"/>
                                      </p:to>
                                    </p:set>
                                    <p:anim calcmode="lin" valueType="num">
                                      <p:cBhvr>
                                        <p:cTn id="26" dur="455" fill="hold">
                                          <p:stCondLst>
                                            <p:cond delay="455"/>
                                          </p:stCondLst>
                                        </p:cTn>
                                        <p:tgtEl>
                                          <p:spTgt spid="6">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6">
                                            <p:txEl>
                                              <p:pRg st="1" end="1"/>
                                            </p:txEl>
                                          </p:spTgt>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6">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6">
                                            <p:txEl>
                                              <p:pRg st="1" end="1"/>
                                            </p:txEl>
                                          </p:spTgt>
                                        </p:tgtEl>
                                        <p:attrNameLst>
                                          <p:attrName>ppt_y</p:attrName>
                                        </p:attrNameLst>
                                      </p:cBhvr>
                                      <p:tavLst>
                                        <p:tav tm="0">
                                          <p:val>
                                            <p:strVal val="#ppt_y-(0.354*#ppt_w-0.172*#ppt_h)"/>
                                          </p:val>
                                        </p:tav>
                                        <p:tav tm="100000">
                                          <p:val>
                                            <p:strVal val="#ppt_y"/>
                                          </p:val>
                                        </p:tav>
                                      </p:tavLst>
                                    </p:anim>
                                  </p:childTnLst>
                                </p:cTn>
                              </p:par>
                              <p:par>
                                <p:cTn id="30" presetID="38" presetClass="entr" presetSubtype="0" accel="50000" fill="hold" grpId="0" nodeType="withEffect">
                                  <p:stCondLst>
                                    <p:cond delay="0"/>
                                  </p:stCondLst>
                                  <p:iterate type="lt">
                                    <p:tmPct val="50000"/>
                                  </p:iterate>
                                  <p:childTnLst>
                                    <p:set>
                                      <p:cBhvr>
                                        <p:cTn id="31" dur="1" fill="hold">
                                          <p:stCondLst>
                                            <p:cond delay="0"/>
                                          </p:stCondLst>
                                        </p:cTn>
                                        <p:tgtEl>
                                          <p:spTgt spid="5">
                                            <p:bg/>
                                          </p:spTgt>
                                        </p:tgtEl>
                                        <p:attrNameLst>
                                          <p:attrName>style.visibility</p:attrName>
                                        </p:attrNameLst>
                                      </p:cBhvr>
                                      <p:to>
                                        <p:strVal val="visible"/>
                                      </p:to>
                                    </p:set>
                                    <p:set>
                                      <p:cBhvr>
                                        <p:cTn id="32" dur="455" fill="hold">
                                          <p:stCondLst>
                                            <p:cond delay="0"/>
                                          </p:stCondLst>
                                        </p:cTn>
                                        <p:tgtEl>
                                          <p:spTgt spid="5">
                                            <p:bg/>
                                          </p:spTgt>
                                        </p:tgtEl>
                                        <p:attrNameLst>
                                          <p:attrName>style.rotation</p:attrName>
                                        </p:attrNameLst>
                                      </p:cBhvr>
                                      <p:to>
                                        <p:strVal val="-45.0"/>
                                      </p:to>
                                    </p:set>
                                    <p:anim calcmode="lin" valueType="num">
                                      <p:cBhvr>
                                        <p:cTn id="33" dur="455" fill="hold">
                                          <p:stCondLst>
                                            <p:cond delay="455"/>
                                          </p:stCondLst>
                                        </p:cTn>
                                        <p:tgtEl>
                                          <p:spTgt spid="5">
                                            <p:bg/>
                                          </p:spTgt>
                                        </p:tgtEl>
                                        <p:attrNameLst>
                                          <p:attrName>style.rotation</p:attrName>
                                        </p:attrNameLst>
                                      </p:cBhvr>
                                      <p:tavLst>
                                        <p:tav tm="0">
                                          <p:val>
                                            <p:fltVal val="-45"/>
                                          </p:val>
                                        </p:tav>
                                        <p:tav tm="69900">
                                          <p:val>
                                            <p:fltVal val="45"/>
                                          </p:val>
                                        </p:tav>
                                        <p:tav tm="100000">
                                          <p:val>
                                            <p:fltVal val="0"/>
                                          </p:val>
                                        </p:tav>
                                      </p:tavLst>
                                    </p:anim>
                                    <p:anim calcmode="lin" valueType="num">
                                      <p:cBhvr>
                                        <p:cTn id="34" dur="455" fill="hold">
                                          <p:stCondLst>
                                            <p:cond delay="0"/>
                                          </p:stCondLst>
                                        </p:cTn>
                                        <p:tgtEl>
                                          <p:spTgt spid="5">
                                            <p:bg/>
                                          </p:spTgt>
                                        </p:tgtEl>
                                        <p:attrNameLst>
                                          <p:attrName>ppt_y</p:attrName>
                                        </p:attrNameLst>
                                      </p:cBhvr>
                                      <p:tavLst>
                                        <p:tav tm="0">
                                          <p:val>
                                            <p:strVal val="#ppt_y-1"/>
                                          </p:val>
                                        </p:tav>
                                        <p:tav tm="100000">
                                          <p:val>
                                            <p:strVal val="#ppt_y-(0.354*#ppt_w-0.172*#ppt_h)"/>
                                          </p:val>
                                        </p:tav>
                                      </p:tavLst>
                                    </p:anim>
                                    <p:anim calcmode="lin" valueType="num">
                                      <p:cBhvr>
                                        <p:cTn id="35" dur="156" decel="50000" autoRev="1" fill="hold">
                                          <p:stCondLst>
                                            <p:cond delay="455"/>
                                          </p:stCondLst>
                                        </p:cTn>
                                        <p:tgtEl>
                                          <p:spTgt spid="5">
                                            <p:bg/>
                                          </p:spTgt>
                                        </p:tgtEl>
                                        <p:attrNameLst>
                                          <p:attrName>ppt_y</p:attrName>
                                        </p:attrNameLst>
                                      </p:cBhvr>
                                      <p:tavLst>
                                        <p:tav tm="0">
                                          <p:val>
                                            <p:strVal val="#ppt_y-(0.354*#ppt_w-0.172*#ppt_h)"/>
                                          </p:val>
                                        </p:tav>
                                        <p:tav tm="100000">
                                          <p:val>
                                            <p:strVal val="#ppt_y-(0.354*#ppt_w-0.172*#ppt_h)-#ppt_h/2"/>
                                          </p:val>
                                        </p:tav>
                                      </p:tavLst>
                                    </p:anim>
                                    <p:anim calcmode="lin" valueType="num">
                                      <p:cBhvr>
                                        <p:cTn id="36" dur="136" fill="hold">
                                          <p:stCondLst>
                                            <p:cond delay="864"/>
                                          </p:stCondLst>
                                        </p:cTn>
                                        <p:tgtEl>
                                          <p:spTgt spid="5">
                                            <p:bg/>
                                          </p:spTgt>
                                        </p:tgtEl>
                                        <p:attrNameLst>
                                          <p:attrName>ppt_y</p:attrName>
                                        </p:attrNameLst>
                                      </p:cBhvr>
                                      <p:tavLst>
                                        <p:tav tm="0">
                                          <p:val>
                                            <p:strVal val="#ppt_y-(0.354*#ppt_w-0.172*#ppt_h)"/>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8" presetClass="entr" presetSubtype="0" accel="50000" fill="hold" grpId="0" nodeType="clickEffect">
                                  <p:stCondLst>
                                    <p:cond delay="0"/>
                                  </p:stCondLst>
                                  <p:iterate type="lt">
                                    <p:tmPct val="50000"/>
                                  </p:iterate>
                                  <p:childTnLst>
                                    <p:set>
                                      <p:cBhvr>
                                        <p:cTn id="40" dur="1" fill="hold">
                                          <p:stCondLst>
                                            <p:cond delay="0"/>
                                          </p:stCondLst>
                                        </p:cTn>
                                        <p:tgtEl>
                                          <p:spTgt spid="5">
                                            <p:txEl>
                                              <p:pRg st="0" end="0"/>
                                            </p:txEl>
                                          </p:spTgt>
                                        </p:tgtEl>
                                        <p:attrNameLst>
                                          <p:attrName>style.visibility</p:attrName>
                                        </p:attrNameLst>
                                      </p:cBhvr>
                                      <p:to>
                                        <p:strVal val="visible"/>
                                      </p:to>
                                    </p:set>
                                    <p:set>
                                      <p:cBhvr>
                                        <p:cTn id="41" dur="455" fill="hold">
                                          <p:stCondLst>
                                            <p:cond delay="0"/>
                                          </p:stCondLst>
                                        </p:cTn>
                                        <p:tgtEl>
                                          <p:spTgt spid="5">
                                            <p:txEl>
                                              <p:pRg st="0" end="0"/>
                                            </p:txEl>
                                          </p:spTgt>
                                        </p:tgtEl>
                                        <p:attrNameLst>
                                          <p:attrName>style.rotation</p:attrName>
                                        </p:attrNameLst>
                                      </p:cBhvr>
                                      <p:to>
                                        <p:strVal val="-45.0"/>
                                      </p:to>
                                    </p:set>
                                    <p:anim calcmode="lin" valueType="num">
                                      <p:cBhvr>
                                        <p:cTn id="42" dur="455" fill="hold">
                                          <p:stCondLst>
                                            <p:cond delay="455"/>
                                          </p:stCondLst>
                                        </p:cTn>
                                        <p:tgtEl>
                                          <p:spTgt spid="5">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43" dur="455" fill="hold">
                                          <p:stCondLst>
                                            <p:cond delay="0"/>
                                          </p:stCondLst>
                                        </p:cTn>
                                        <p:tgtEl>
                                          <p:spTgt spid="5">
                                            <p:txEl>
                                              <p:pRg st="0" end="0"/>
                                            </p:txEl>
                                          </p:spTgt>
                                        </p:tgtEl>
                                        <p:attrNameLst>
                                          <p:attrName>ppt_y</p:attrName>
                                        </p:attrNameLst>
                                      </p:cBhvr>
                                      <p:tavLst>
                                        <p:tav tm="0">
                                          <p:val>
                                            <p:strVal val="#ppt_y-1"/>
                                          </p:val>
                                        </p:tav>
                                        <p:tav tm="100000">
                                          <p:val>
                                            <p:strVal val="#ppt_y-(0.354*#ppt_w-0.172*#ppt_h)"/>
                                          </p:val>
                                        </p:tav>
                                      </p:tavLst>
                                    </p:anim>
                                    <p:anim calcmode="lin" valueType="num">
                                      <p:cBhvr>
                                        <p:cTn id="44" dur="156" decel="50000" autoRev="1" fill="hold">
                                          <p:stCondLst>
                                            <p:cond delay="455"/>
                                          </p:stCondLst>
                                        </p:cTn>
                                        <p:tgtEl>
                                          <p:spTgt spid="5">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45" dur="136" fill="hold">
                                          <p:stCondLst>
                                            <p:cond delay="864"/>
                                          </p:stCondLst>
                                        </p:cTn>
                                        <p:tgtEl>
                                          <p:spTgt spid="5">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38" presetClass="entr" presetSubtype="0" accel="50000" fill="hold" grpId="0" nodeType="clickEffect">
                                  <p:stCondLst>
                                    <p:cond delay="0"/>
                                  </p:stCondLst>
                                  <p:iterate type="lt">
                                    <p:tmPct val="50000"/>
                                  </p:iterate>
                                  <p:childTnLst>
                                    <p:set>
                                      <p:cBhvr>
                                        <p:cTn id="49" dur="1" fill="hold">
                                          <p:stCondLst>
                                            <p:cond delay="0"/>
                                          </p:stCondLst>
                                        </p:cTn>
                                        <p:tgtEl>
                                          <p:spTgt spid="5">
                                            <p:txEl>
                                              <p:pRg st="1" end="1"/>
                                            </p:txEl>
                                          </p:spTgt>
                                        </p:tgtEl>
                                        <p:attrNameLst>
                                          <p:attrName>style.visibility</p:attrName>
                                        </p:attrNameLst>
                                      </p:cBhvr>
                                      <p:to>
                                        <p:strVal val="visible"/>
                                      </p:to>
                                    </p:set>
                                    <p:set>
                                      <p:cBhvr>
                                        <p:cTn id="50" dur="455" fill="hold">
                                          <p:stCondLst>
                                            <p:cond delay="0"/>
                                          </p:stCondLst>
                                        </p:cTn>
                                        <p:tgtEl>
                                          <p:spTgt spid="5">
                                            <p:txEl>
                                              <p:pRg st="1" end="1"/>
                                            </p:txEl>
                                          </p:spTgt>
                                        </p:tgtEl>
                                        <p:attrNameLst>
                                          <p:attrName>style.rotation</p:attrName>
                                        </p:attrNameLst>
                                      </p:cBhvr>
                                      <p:to>
                                        <p:strVal val="-45.0"/>
                                      </p:to>
                                    </p:set>
                                    <p:anim calcmode="lin" valueType="num">
                                      <p:cBhvr>
                                        <p:cTn id="51" dur="455" fill="hold">
                                          <p:stCondLst>
                                            <p:cond delay="455"/>
                                          </p:stCondLst>
                                        </p:cTn>
                                        <p:tgtEl>
                                          <p:spTgt spid="5">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52" dur="455" fill="hold">
                                          <p:stCondLst>
                                            <p:cond delay="0"/>
                                          </p:stCondLst>
                                        </p:cTn>
                                        <p:tgtEl>
                                          <p:spTgt spid="5">
                                            <p:txEl>
                                              <p:pRg st="1" end="1"/>
                                            </p:txEl>
                                          </p:spTgt>
                                        </p:tgtEl>
                                        <p:attrNameLst>
                                          <p:attrName>ppt_y</p:attrName>
                                        </p:attrNameLst>
                                      </p:cBhvr>
                                      <p:tavLst>
                                        <p:tav tm="0">
                                          <p:val>
                                            <p:strVal val="#ppt_y-1"/>
                                          </p:val>
                                        </p:tav>
                                        <p:tav tm="100000">
                                          <p:val>
                                            <p:strVal val="#ppt_y-(0.354*#ppt_w-0.172*#ppt_h)"/>
                                          </p:val>
                                        </p:tav>
                                      </p:tavLst>
                                    </p:anim>
                                    <p:anim calcmode="lin" valueType="num">
                                      <p:cBhvr>
                                        <p:cTn id="53" dur="156" decel="50000" autoRev="1" fill="hold">
                                          <p:stCondLst>
                                            <p:cond delay="455"/>
                                          </p:stCondLst>
                                        </p:cTn>
                                        <p:tgtEl>
                                          <p:spTgt spid="5">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54" dur="136" fill="hold">
                                          <p:stCondLst>
                                            <p:cond delay="864"/>
                                          </p:stCondLst>
                                        </p:cTn>
                                        <p:tgtEl>
                                          <p:spTgt spid="5">
                                            <p:txEl>
                                              <p:pRg st="1" end="1"/>
                                            </p:txEl>
                                          </p:spTgt>
                                        </p:tgtEl>
                                        <p:attrNameLst>
                                          <p:attrName>ppt_y</p:attrName>
                                        </p:attrNameLst>
                                      </p:cBhvr>
                                      <p:tavLst>
                                        <p:tav tm="0">
                                          <p:val>
                                            <p:strVal val="#ppt_y-(0.354*#ppt_w-0.172*#ppt_h)"/>
                                          </p:val>
                                        </p:tav>
                                        <p:tav tm="100000">
                                          <p:val>
                                            <p:strVal val="#ppt_y"/>
                                          </p:val>
                                        </p:tav>
                                      </p:tavLst>
                                    </p:anim>
                                  </p:childTnLst>
                                </p:cTn>
                              </p:par>
                              <p:par>
                                <p:cTn id="55" presetID="38" presetClass="entr" presetSubtype="0" accel="50000" fill="hold" grpId="0" nodeType="withEffect">
                                  <p:stCondLst>
                                    <p:cond delay="0"/>
                                  </p:stCondLst>
                                  <p:iterate type="lt">
                                    <p:tmPct val="50000"/>
                                  </p:iterate>
                                  <p:childTnLst>
                                    <p:set>
                                      <p:cBhvr>
                                        <p:cTn id="56" dur="1" fill="hold">
                                          <p:stCondLst>
                                            <p:cond delay="0"/>
                                          </p:stCondLst>
                                        </p:cTn>
                                        <p:tgtEl>
                                          <p:spTgt spid="7"/>
                                        </p:tgtEl>
                                        <p:attrNameLst>
                                          <p:attrName>style.visibility</p:attrName>
                                        </p:attrNameLst>
                                      </p:cBhvr>
                                      <p:to>
                                        <p:strVal val="visible"/>
                                      </p:to>
                                    </p:set>
                                    <p:set>
                                      <p:cBhvr>
                                        <p:cTn id="57" dur="455" fill="hold">
                                          <p:stCondLst>
                                            <p:cond delay="0"/>
                                          </p:stCondLst>
                                        </p:cTn>
                                        <p:tgtEl>
                                          <p:spTgt spid="7"/>
                                        </p:tgtEl>
                                        <p:attrNameLst>
                                          <p:attrName>style.rotation</p:attrName>
                                        </p:attrNameLst>
                                      </p:cBhvr>
                                      <p:to>
                                        <p:strVal val="-45.0"/>
                                      </p:to>
                                    </p:set>
                                    <p:anim calcmode="lin" valueType="num">
                                      <p:cBhvr>
                                        <p:cTn id="58"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59"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60"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61"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9BAAD-0D64-49ED-B598-B2BB87BDA0F7}"/>
              </a:ext>
            </a:extLst>
          </p:cNvPr>
          <p:cNvSpPr>
            <a:spLocks noGrp="1"/>
          </p:cNvSpPr>
          <p:nvPr>
            <p:ph type="title"/>
          </p:nvPr>
        </p:nvSpPr>
        <p:spPr/>
        <p:txBody>
          <a:bodyPr/>
          <a:lstStyle/>
          <a:p>
            <a:r>
              <a:rPr lang="en-AU" dirty="0"/>
              <a:t>From Rajan</a:t>
            </a:r>
          </a:p>
        </p:txBody>
      </p:sp>
      <p:sp>
        <p:nvSpPr>
          <p:cNvPr id="3" name="Content Placeholder 2">
            <a:extLst>
              <a:ext uri="{FF2B5EF4-FFF2-40B4-BE49-F238E27FC236}">
                <a16:creationId xmlns:a16="http://schemas.microsoft.com/office/drawing/2014/main" id="{DA4080DB-8B16-4217-8F42-77DA1A0749EB}"/>
              </a:ext>
            </a:extLst>
          </p:cNvPr>
          <p:cNvSpPr>
            <a:spLocks noGrp="1"/>
          </p:cNvSpPr>
          <p:nvPr>
            <p:ph idx="1"/>
          </p:nvPr>
        </p:nvSpPr>
        <p:spPr/>
        <p:txBody>
          <a:bodyPr>
            <a:normAutofit lnSpcReduction="10000"/>
          </a:bodyPr>
          <a:lstStyle/>
          <a:p>
            <a:r>
              <a:rPr lang="en-AU" dirty="0"/>
              <a:t>Dear Pooja,</a:t>
            </a:r>
          </a:p>
          <a:p>
            <a:r>
              <a:rPr lang="en-AU" dirty="0"/>
              <a:t>When I was younger, I always looked for that friend who will be my partner in crime and needless to say, you are that person. Each and every moment that I spend with you, I forget all my worries as you are full of wonder and nothing less of a bundle of joy. You always give me hope that we one day will stand together and achieve great things together whenever I lose confidence in myself. I promise you that we will face life head on, cherish the little things and always remain by each others side always. I am happy that you are in my life. Happy 21</a:t>
            </a:r>
            <a:r>
              <a:rPr lang="en-AU" baseline="30000" dirty="0"/>
              <a:t>st</a:t>
            </a:r>
            <a:r>
              <a:rPr lang="en-AU" dirty="0"/>
              <a:t> birthday and hope we will annoy each other for another 80 birthdays.</a:t>
            </a:r>
          </a:p>
          <a:p>
            <a:pPr marL="0" indent="0">
              <a:buNone/>
            </a:pPr>
            <a:r>
              <a:rPr lang="en-AU" dirty="0"/>
              <a:t>Your best friend,</a:t>
            </a:r>
          </a:p>
          <a:p>
            <a:pPr marL="0" indent="0">
              <a:buNone/>
            </a:pPr>
            <a:r>
              <a:rPr lang="en-AU" dirty="0"/>
              <a:t>Rajan</a:t>
            </a:r>
          </a:p>
        </p:txBody>
      </p:sp>
    </p:spTree>
    <p:extLst>
      <p:ext uri="{BB962C8B-B14F-4D97-AF65-F5344CB8AC3E}">
        <p14:creationId xmlns:p14="http://schemas.microsoft.com/office/powerpoint/2010/main" val="1375232906"/>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3">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500" fill="hold"/>
                                        <p:tgtEl>
                                          <p:spTgt spid="3">
                                            <p:txEl>
                                              <p:pRg st="2" end="2"/>
                                            </p:txEl>
                                          </p:spTgt>
                                        </p:tgtEl>
                                        <p:attrNameLst>
                                          <p:attrName>style.rotation</p:attrName>
                                        </p:attrNameLst>
                                      </p:cBhvr>
                                      <p:tavLst>
                                        <p:tav tm="0">
                                          <p:val>
                                            <p:fltVal val="360"/>
                                          </p:val>
                                        </p:tav>
                                        <p:tav tm="100000">
                                          <p:val>
                                            <p:fltVal val="0"/>
                                          </p:val>
                                        </p:tav>
                                      </p:tavLst>
                                    </p:anim>
                                    <p:animEffect transition="in" filter="fade">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500" fill="hold"/>
                                        <p:tgtEl>
                                          <p:spTgt spid="3">
                                            <p:txEl>
                                              <p:pRg st="3" end="3"/>
                                            </p:txEl>
                                          </p:spTgt>
                                        </p:tgtEl>
                                        <p:attrNameLst>
                                          <p:attrName>style.rotation</p:attrName>
                                        </p:attrNameLst>
                                      </p:cBhvr>
                                      <p:tavLst>
                                        <p:tav tm="0">
                                          <p:val>
                                            <p:fltVal val="360"/>
                                          </p:val>
                                        </p:tav>
                                        <p:tav tm="100000">
                                          <p:val>
                                            <p:fltVal val="0"/>
                                          </p:val>
                                        </p:tav>
                                      </p:tavLst>
                                    </p:anim>
                                    <p:animEffect transition="in" filter="fade">
                                      <p:cBhvr>
                                        <p:cTn id="3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1" name="Straight Connector 10">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ED9F218-6BAD-455A-8D76-B853B7FD27B0}"/>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9600">
                <a:solidFill>
                  <a:srgbClr val="FFFFFF"/>
                </a:solidFill>
              </a:rPr>
              <a:t>Happy Birthday</a:t>
            </a:r>
            <a:r>
              <a:rPr lang="en-US" sz="9600" dirty="0">
                <a:solidFill>
                  <a:srgbClr val="FFFFFF"/>
                </a:solidFill>
              </a:rPr>
              <a:t>!</a:t>
            </a:r>
          </a:p>
        </p:txBody>
      </p:sp>
      <p:sp>
        <p:nvSpPr>
          <p:cNvPr id="15" name="Rectangle 14">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74951396"/>
      </p:ext>
    </p:extLst>
  </p:cSld>
  <p:clrMapOvr>
    <a:masterClrMapping/>
  </p:clrMapOvr>
  <mc:AlternateContent xmlns:mc="http://schemas.openxmlformats.org/markup-compatibility/2006">
    <mc:Choice xmlns:p14="http://schemas.microsoft.com/office/powerpoint/2010/main" Requires="p14">
      <p:transition spd="slow" p14:dur="2000" advClick="0" advTm="30000">
        <p:push dir="u"/>
      </p:transition>
    </mc:Choice>
    <mc:Fallback>
      <p:transition spd="slow" advClick="0" advTm="30000">
        <p:push dir="u"/>
      </p:transition>
    </mc:Fallback>
  </mc:AlternateContent>
</p:sld>
</file>

<file path=ppt/theme/theme1.xml><?xml version="1.0" encoding="utf-8"?>
<a:theme xmlns:a="http://schemas.openxmlformats.org/drawingml/2006/main" name="RetrospectVTI">
  <a:themeElements>
    <a:clrScheme name="AnalogousFromLightSeedLeftStep">
      <a:dk1>
        <a:srgbClr val="000000"/>
      </a:dk1>
      <a:lt1>
        <a:srgbClr val="FFFFFF"/>
      </a:lt1>
      <a:dk2>
        <a:srgbClr val="243441"/>
      </a:dk2>
      <a:lt2>
        <a:srgbClr val="E2E7E8"/>
      </a:lt2>
      <a:accent1>
        <a:srgbClr val="C49792"/>
      </a:accent1>
      <a:accent2>
        <a:srgbClr val="BA7F92"/>
      </a:accent2>
      <a:accent3>
        <a:srgbClr val="C593B8"/>
      </a:accent3>
      <a:accent4>
        <a:srgbClr val="B17FBA"/>
      </a:accent4>
      <a:accent5>
        <a:srgbClr val="AB96C6"/>
      </a:accent5>
      <a:accent6>
        <a:srgbClr val="807FBA"/>
      </a:accent6>
      <a:hlink>
        <a:srgbClr val="588C92"/>
      </a:hlink>
      <a:folHlink>
        <a:srgbClr val="7F7F7F"/>
      </a:folHlink>
    </a:clrScheme>
    <a:fontScheme name="Retrospect">
      <a:majorFont>
        <a:latin typeface="Arial Nova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Nova"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1</TotalTime>
  <Words>699</Words>
  <Application>Microsoft Office PowerPoint</Application>
  <PresentationFormat>Widescreen</PresentationFormat>
  <Paragraphs>29</Paragraphs>
  <Slides>9</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Arial Nova</vt:lpstr>
      <vt:lpstr>Arial Nova Light</vt:lpstr>
      <vt:lpstr>Calibri</vt:lpstr>
      <vt:lpstr>Sabon Next LT</vt:lpstr>
      <vt:lpstr>RetrospectVTI</vt:lpstr>
      <vt:lpstr>Happy 21st Birthday </vt:lpstr>
      <vt:lpstr>PowerPoint Presentation</vt:lpstr>
      <vt:lpstr>From amma </vt:lpstr>
      <vt:lpstr>From appa</vt:lpstr>
      <vt:lpstr>From Pruthvic</vt:lpstr>
      <vt:lpstr>From Aditi</vt:lpstr>
      <vt:lpstr>From Agam and Manu and Gobi</vt:lpstr>
      <vt:lpstr>From Rajan</vt:lpstr>
      <vt:lpstr>Happy Birthday!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Happy 21st Birthday </dc:title>
  <dc:creator>Rajan Venkatraman</dc:creator>
  <cp:lastModifiedBy>Rajan Venkatraman</cp:lastModifiedBy>
  <cp:revision>2</cp:revision>
  <dcterms:created xsi:type="dcterms:W3CDTF">2019-12-12T07:39:25Z</dcterms:created>
  <dcterms:modified xsi:type="dcterms:W3CDTF">2019-12-12T07:40:27Z</dcterms:modified>
</cp:coreProperties>
</file>