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66FF"/>
    <a:srgbClr val="FF00FF"/>
    <a:srgbClr val="FFCCFF"/>
    <a:srgbClr val="00B0F0"/>
    <a:srgbClr val="94D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556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CD63E-4A04-4C3F-B66D-10EEAAF6B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4D00B-BE45-45DC-B48C-5147B1055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CCD73-43AA-4419-B58D-9E5BA6C26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0AFA5-9C28-4BAD-9669-4A45F9FB0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58F6F-8BDB-4113-8EEA-BB0D0CE75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086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CD75B-2E4C-4501-976D-E92D62938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C6573-8DF9-49AF-9EDB-5E7ACADD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F472F-D000-4686-9321-DDE25809A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E16A3-F23F-49F1-821B-58CC3CAE4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C1BA3-676E-4291-83E6-D7BD9377B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6865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17480-C8F7-4BAE-A0AC-66F823D5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3F9C5-8DE9-4539-A19C-16CD68F51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49510-9AA1-4D95-ADCB-555B4D93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E1E79-7C13-4150-970D-1B6BA5F23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722C8-8F29-4FF1-8FA6-5A48111E4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746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C9406-F4EF-4A9D-B666-F721E2B83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D6332-2968-475C-8E9C-F48A67852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EF299-5A2D-4E55-A093-9866468E7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E4A871-96FD-441D-942E-00663CEDF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B5EA3D-FA74-4EE3-8A51-4F0980C0A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501D2-98BA-458A-9B9D-15A7E2345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8984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28EC8-E2DD-4E0E-B73F-73673F861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84721-24AA-4DD5-A848-E4ABCF781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92C275-A388-4D42-B3C1-B6A4251A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1DD3D2-782F-4A33-8E9D-08198FF70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4F2245-7D36-4F91-93F6-42E4C5924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D0410E-F988-4CC8-84F3-5BF0EED0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991007-B4B2-4C99-9DC8-B5FF83C33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FC5CA6-16E4-45E4-A49E-08CF6580C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269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70628-44FA-45FE-8BC8-9896811E5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CC5AD4-F23E-4EE9-892B-C7435311B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504814-06F3-4945-8E13-5EB849A38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AF5492-ED27-4BF0-BE8C-D0DE94DF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728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501127-9B1F-46F7-9C27-5BEF48887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8FB7B-8830-45F0-8D69-73C015256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9C197-318A-4765-95E3-B5A199028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1744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D5FB-232E-4A66-8703-A94EA4D72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1722B-6C8C-4EED-B783-DBD88415E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3BA82-E007-4639-84A1-8747F5C8D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73EC20-9824-4F6C-96EB-169B41B7B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0AF1C-4EB8-4C8A-9E39-B48543C1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CCDED6-7BCB-471E-B23A-4AFDB5F17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26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ACC5-6B82-409B-ADCA-174FBC80F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624735-9DEB-4C21-9AAD-CDE2358353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7EF62-7A5F-43D3-ABEF-5923ABC04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0ACBA-0B6C-4ECF-8AC4-372076342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83201-8875-41AC-AE12-314020B7D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FE4ED-11D5-4AB7-990C-2C149B4C6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1961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B6C80-1265-4116-BE3F-9796A15F6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C0E325-D28B-443F-9FF4-B794B689F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48D42-BFB8-4160-BCA3-BABFC063E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A3088-F692-4FD0-B46C-D64FBCB14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19FA3-4E4A-4279-83DE-5F2E9347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242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C783BE-1026-4EE2-9610-CB4BCFA9A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7A370-7B91-402D-821D-3A9246652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46AD2-0793-47AE-933C-5BC6E051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8DD0C-1D66-4281-8236-B0835B5DC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9A3D3-5F39-43B4-BDD0-0677ABF7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509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4B38C6-563B-472D-9185-93AECA41C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D5FD4-5CBB-4A72-8DB3-0B1CA13D6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F05FB-36DC-441A-AE5B-E7B750BCAC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41832-E184-43D2-9E7E-B849025CF8A3}" type="datetimeFigureOut">
              <a:rPr lang="en-AU" smtClean="0"/>
              <a:t>25/10/2019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C5F57-1AF3-49D2-BF1E-B5474CC9D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676A3-7CA2-4609-BC42-5D0980157C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E57F1-C210-4391-89BF-CECDB11EAF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015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EA7C4596-1023-435F-8C45-446575FA7ED8}"/>
              </a:ext>
            </a:extLst>
          </p:cNvPr>
          <p:cNvGrpSpPr/>
          <p:nvPr/>
        </p:nvGrpSpPr>
        <p:grpSpPr>
          <a:xfrm>
            <a:off x="1" y="-76136"/>
            <a:ext cx="12255871" cy="6934136"/>
            <a:chOff x="1" y="-76136"/>
            <a:chExt cx="12255871" cy="69341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E2CD11-353E-4CF3-BFDC-C41F4CA94C82}"/>
                </a:ext>
              </a:extLst>
            </p:cNvPr>
            <p:cNvSpPr/>
            <p:nvPr/>
          </p:nvSpPr>
          <p:spPr>
            <a:xfrm>
              <a:off x="1" y="6102417"/>
              <a:ext cx="12192000" cy="755583"/>
            </a:xfrm>
            <a:prstGeom prst="rect">
              <a:avLst/>
            </a:prstGeom>
            <a:solidFill>
              <a:srgbClr val="94DBF9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BB01B8-646E-42C2-A02C-49A76B1E1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4748" b="35544"/>
            <a:stretch/>
          </p:blipFill>
          <p:spPr>
            <a:xfrm>
              <a:off x="9846645" y="6143741"/>
              <a:ext cx="2265145" cy="672934"/>
            </a:xfrm>
            <a:prstGeom prst="rect">
              <a:avLst/>
            </a:prstGeom>
          </p:spPr>
        </p:pic>
        <p:pic>
          <p:nvPicPr>
            <p:cNvPr id="8" name="Graphic 7" descr="Splash">
              <a:extLst>
                <a:ext uri="{FF2B5EF4-FFF2-40B4-BE49-F238E27FC236}">
                  <a16:creationId xmlns:a16="http://schemas.microsoft.com/office/drawing/2014/main" id="{DB7CD23C-26A7-4604-A988-DB0922A3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400" y="0"/>
              <a:ext cx="1155700" cy="1155700"/>
            </a:xfrm>
            <a:prstGeom prst="rect">
              <a:avLst/>
            </a:prstGeom>
          </p:spPr>
        </p:pic>
        <p:pic>
          <p:nvPicPr>
            <p:cNvPr id="9" name="Graphic 8" descr="Splash">
              <a:extLst>
                <a:ext uri="{FF2B5EF4-FFF2-40B4-BE49-F238E27FC236}">
                  <a16:creationId xmlns:a16="http://schemas.microsoft.com/office/drawing/2014/main" id="{C63DF109-9701-478E-A8AE-22D53A48E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47816" y="0"/>
              <a:ext cx="755583" cy="755583"/>
            </a:xfrm>
            <a:prstGeom prst="rect">
              <a:avLst/>
            </a:prstGeom>
          </p:spPr>
        </p:pic>
        <p:pic>
          <p:nvPicPr>
            <p:cNvPr id="10" name="Graphic 9" descr="Splash">
              <a:extLst>
                <a:ext uri="{FF2B5EF4-FFF2-40B4-BE49-F238E27FC236}">
                  <a16:creationId xmlns:a16="http://schemas.microsoft.com/office/drawing/2014/main" id="{CD7A5F38-CB92-4B59-AB11-2C3A1478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181100" y="679450"/>
              <a:ext cx="552383" cy="552383"/>
            </a:xfrm>
            <a:prstGeom prst="rect">
              <a:avLst/>
            </a:prstGeom>
          </p:spPr>
        </p:pic>
        <p:pic>
          <p:nvPicPr>
            <p:cNvPr id="11" name="Graphic 10" descr="Splash">
              <a:extLst>
                <a:ext uri="{FF2B5EF4-FFF2-40B4-BE49-F238E27FC236}">
                  <a16:creationId xmlns:a16="http://schemas.microsoft.com/office/drawing/2014/main" id="{EE71D95C-4298-4B51-88E4-92267BE29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1733483" y="238124"/>
              <a:ext cx="755584" cy="755584"/>
            </a:xfrm>
            <a:prstGeom prst="rect">
              <a:avLst/>
            </a:prstGeom>
          </p:spPr>
        </p:pic>
        <p:pic>
          <p:nvPicPr>
            <p:cNvPr id="12" name="Graphic 11" descr="Splash">
              <a:extLst>
                <a:ext uri="{FF2B5EF4-FFF2-40B4-BE49-F238E27FC236}">
                  <a16:creationId xmlns:a16="http://schemas.microsoft.com/office/drawing/2014/main" id="{E1F44B86-E821-4AD4-8676-10C55D55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2355782" y="0"/>
              <a:ext cx="552383" cy="552383"/>
            </a:xfrm>
            <a:prstGeom prst="rect">
              <a:avLst/>
            </a:prstGeom>
          </p:spPr>
        </p:pic>
        <p:pic>
          <p:nvPicPr>
            <p:cNvPr id="13" name="Graphic 12" descr="Splash">
              <a:extLst>
                <a:ext uri="{FF2B5EF4-FFF2-40B4-BE49-F238E27FC236}">
                  <a16:creationId xmlns:a16="http://schemas.microsoft.com/office/drawing/2014/main" id="{C8E96100-DB6B-4EB1-BAE1-79CACB4C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2871326" y="-25467"/>
              <a:ext cx="1155700" cy="1155700"/>
            </a:xfrm>
            <a:prstGeom prst="rect">
              <a:avLst/>
            </a:prstGeom>
          </p:spPr>
        </p:pic>
        <p:pic>
          <p:nvPicPr>
            <p:cNvPr id="14" name="Graphic 13" descr="Splash">
              <a:extLst>
                <a:ext uri="{FF2B5EF4-FFF2-40B4-BE49-F238E27FC236}">
                  <a16:creationId xmlns:a16="http://schemas.microsoft.com/office/drawing/2014/main" id="{0CAF0584-55F6-413A-AA0D-BBA6C1B01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2520612" y="606324"/>
              <a:ext cx="552383" cy="552383"/>
            </a:xfrm>
            <a:prstGeom prst="rect">
              <a:avLst/>
            </a:prstGeom>
          </p:spPr>
        </p:pic>
        <p:pic>
          <p:nvPicPr>
            <p:cNvPr id="15" name="Graphic 14" descr="Splash">
              <a:extLst>
                <a:ext uri="{FF2B5EF4-FFF2-40B4-BE49-F238E27FC236}">
                  <a16:creationId xmlns:a16="http://schemas.microsoft.com/office/drawing/2014/main" id="{3A8923C1-4858-405F-A235-6DFE0453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3993187" y="-38068"/>
              <a:ext cx="552383" cy="552383"/>
            </a:xfrm>
            <a:prstGeom prst="rect">
              <a:avLst/>
            </a:prstGeom>
          </p:spPr>
        </p:pic>
        <p:pic>
          <p:nvPicPr>
            <p:cNvPr id="16" name="Graphic 15" descr="Splash">
              <a:extLst>
                <a:ext uri="{FF2B5EF4-FFF2-40B4-BE49-F238E27FC236}">
                  <a16:creationId xmlns:a16="http://schemas.microsoft.com/office/drawing/2014/main" id="{6BAFE3AC-65EA-4A6C-9805-4C3E5122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6200000">
              <a:off x="4019823" y="377791"/>
              <a:ext cx="755584" cy="755584"/>
            </a:xfrm>
            <a:prstGeom prst="rect">
              <a:avLst/>
            </a:prstGeom>
          </p:spPr>
        </p:pic>
        <p:pic>
          <p:nvPicPr>
            <p:cNvPr id="17" name="Graphic 16" descr="Splash">
              <a:extLst>
                <a:ext uri="{FF2B5EF4-FFF2-40B4-BE49-F238E27FC236}">
                  <a16:creationId xmlns:a16="http://schemas.microsoft.com/office/drawing/2014/main" id="{EBAD7609-F5FF-4556-92A3-D56E9CD09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3977" y="-38069"/>
              <a:ext cx="1104766" cy="1104766"/>
            </a:xfrm>
            <a:prstGeom prst="rect">
              <a:avLst/>
            </a:prstGeom>
          </p:spPr>
        </p:pic>
        <p:pic>
          <p:nvPicPr>
            <p:cNvPr id="18" name="Graphic 17" descr="Splash">
              <a:extLst>
                <a:ext uri="{FF2B5EF4-FFF2-40B4-BE49-F238E27FC236}">
                  <a16:creationId xmlns:a16="http://schemas.microsoft.com/office/drawing/2014/main" id="{79B08766-F1A3-46AA-8508-784CDF6C9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5577312" y="-36"/>
              <a:ext cx="552383" cy="552383"/>
            </a:xfrm>
            <a:prstGeom prst="rect">
              <a:avLst/>
            </a:prstGeom>
          </p:spPr>
        </p:pic>
        <p:pic>
          <p:nvPicPr>
            <p:cNvPr id="19" name="Graphic 18" descr="Splash">
              <a:extLst>
                <a:ext uri="{FF2B5EF4-FFF2-40B4-BE49-F238E27FC236}">
                  <a16:creationId xmlns:a16="http://schemas.microsoft.com/office/drawing/2014/main" id="{CDA61997-ECD2-4A47-8CB3-14D8C8912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5654229" y="438013"/>
              <a:ext cx="755584" cy="755584"/>
            </a:xfrm>
            <a:prstGeom prst="rect">
              <a:avLst/>
            </a:prstGeom>
          </p:spPr>
        </p:pic>
        <p:pic>
          <p:nvPicPr>
            <p:cNvPr id="20" name="Graphic 19" descr="Splash">
              <a:extLst>
                <a:ext uri="{FF2B5EF4-FFF2-40B4-BE49-F238E27FC236}">
                  <a16:creationId xmlns:a16="http://schemas.microsoft.com/office/drawing/2014/main" id="{6C15D564-BB16-4B55-98CB-4BE78A8E5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6206612" y="-63536"/>
              <a:ext cx="1155700" cy="1155700"/>
            </a:xfrm>
            <a:prstGeom prst="rect">
              <a:avLst/>
            </a:prstGeom>
          </p:spPr>
        </p:pic>
        <p:pic>
          <p:nvPicPr>
            <p:cNvPr id="21" name="Graphic 20" descr="Splash">
              <a:extLst>
                <a:ext uri="{FF2B5EF4-FFF2-40B4-BE49-F238E27FC236}">
                  <a16:creationId xmlns:a16="http://schemas.microsoft.com/office/drawing/2014/main" id="{6A6DDB5F-5CF9-4FE6-B331-BE49342D2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6200000">
              <a:off x="7116593" y="-47693"/>
              <a:ext cx="755584" cy="755584"/>
            </a:xfrm>
            <a:prstGeom prst="rect">
              <a:avLst/>
            </a:prstGeom>
          </p:spPr>
        </p:pic>
        <p:pic>
          <p:nvPicPr>
            <p:cNvPr id="22" name="Graphic 21" descr="Splash">
              <a:extLst>
                <a:ext uri="{FF2B5EF4-FFF2-40B4-BE49-F238E27FC236}">
                  <a16:creationId xmlns:a16="http://schemas.microsoft.com/office/drawing/2014/main" id="{21178BF2-3EB2-4970-B3AB-82A2F756F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0800000">
              <a:off x="7319794" y="603317"/>
              <a:ext cx="552383" cy="552383"/>
            </a:xfrm>
            <a:prstGeom prst="rect">
              <a:avLst/>
            </a:prstGeom>
          </p:spPr>
        </p:pic>
        <p:pic>
          <p:nvPicPr>
            <p:cNvPr id="23" name="Graphic 22" descr="Splash">
              <a:extLst>
                <a:ext uri="{FF2B5EF4-FFF2-40B4-BE49-F238E27FC236}">
                  <a16:creationId xmlns:a16="http://schemas.microsoft.com/office/drawing/2014/main" id="{949E6926-0FF6-4E59-9DEF-0A5AB5421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6200000">
              <a:off x="7827448" y="174555"/>
              <a:ext cx="755584" cy="755584"/>
            </a:xfrm>
            <a:prstGeom prst="rect">
              <a:avLst/>
            </a:prstGeom>
          </p:spPr>
        </p:pic>
        <p:pic>
          <p:nvPicPr>
            <p:cNvPr id="24" name="Graphic 23" descr="Splash">
              <a:extLst>
                <a:ext uri="{FF2B5EF4-FFF2-40B4-BE49-F238E27FC236}">
                  <a16:creationId xmlns:a16="http://schemas.microsoft.com/office/drawing/2014/main" id="{0489A522-BBAA-4D3A-8F65-97CBE572F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8466634" y="-38068"/>
              <a:ext cx="552383" cy="552383"/>
            </a:xfrm>
            <a:prstGeom prst="rect">
              <a:avLst/>
            </a:prstGeom>
          </p:spPr>
        </p:pic>
        <p:pic>
          <p:nvPicPr>
            <p:cNvPr id="25" name="Graphic 24" descr="Splash">
              <a:extLst>
                <a:ext uri="{FF2B5EF4-FFF2-40B4-BE49-F238E27FC236}">
                  <a16:creationId xmlns:a16="http://schemas.microsoft.com/office/drawing/2014/main" id="{7E09662E-F43C-4D33-B822-1B26AA64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8896963">
              <a:off x="8982178" y="-63535"/>
              <a:ext cx="1155700" cy="1155700"/>
            </a:xfrm>
            <a:prstGeom prst="rect">
              <a:avLst/>
            </a:prstGeom>
          </p:spPr>
        </p:pic>
        <p:pic>
          <p:nvPicPr>
            <p:cNvPr id="26" name="Graphic 25" descr="Splash">
              <a:extLst>
                <a:ext uri="{FF2B5EF4-FFF2-40B4-BE49-F238E27FC236}">
                  <a16:creationId xmlns:a16="http://schemas.microsoft.com/office/drawing/2014/main" id="{7DC64CBB-B7B9-4CC3-AE36-C7A212ABE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631464" y="568256"/>
              <a:ext cx="552383" cy="552383"/>
            </a:xfrm>
            <a:prstGeom prst="rect">
              <a:avLst/>
            </a:prstGeom>
          </p:spPr>
        </p:pic>
        <p:pic>
          <p:nvPicPr>
            <p:cNvPr id="27" name="Graphic 26" descr="Splash">
              <a:extLst>
                <a:ext uri="{FF2B5EF4-FFF2-40B4-BE49-F238E27FC236}">
                  <a16:creationId xmlns:a16="http://schemas.microsoft.com/office/drawing/2014/main" id="{6E752BFC-4632-4065-8538-A3ED28896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10057136" y="-12636"/>
              <a:ext cx="552383" cy="552383"/>
            </a:xfrm>
            <a:prstGeom prst="rect">
              <a:avLst/>
            </a:prstGeom>
          </p:spPr>
        </p:pic>
        <p:pic>
          <p:nvPicPr>
            <p:cNvPr id="28" name="Graphic 27" descr="Splash">
              <a:extLst>
                <a:ext uri="{FF2B5EF4-FFF2-40B4-BE49-F238E27FC236}">
                  <a16:creationId xmlns:a16="http://schemas.microsoft.com/office/drawing/2014/main" id="{3379418D-5531-4E6B-940F-730BF62A5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 rot="10800000">
              <a:off x="10134053" y="425413"/>
              <a:ext cx="755584" cy="755584"/>
            </a:xfrm>
            <a:prstGeom prst="rect">
              <a:avLst/>
            </a:prstGeom>
          </p:spPr>
        </p:pic>
        <p:pic>
          <p:nvPicPr>
            <p:cNvPr id="29" name="Graphic 28" descr="Splash">
              <a:extLst>
                <a:ext uri="{FF2B5EF4-FFF2-40B4-BE49-F238E27FC236}">
                  <a16:creationId xmlns:a16="http://schemas.microsoft.com/office/drawing/2014/main" id="{D52AD025-419E-4366-8079-509E8A9A3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5400000">
              <a:off x="10686436" y="-76136"/>
              <a:ext cx="1155700" cy="1155700"/>
            </a:xfrm>
            <a:prstGeom prst="rect">
              <a:avLst/>
            </a:prstGeom>
          </p:spPr>
        </p:pic>
        <p:pic>
          <p:nvPicPr>
            <p:cNvPr id="30" name="Graphic 29" descr="Splash">
              <a:extLst>
                <a:ext uri="{FF2B5EF4-FFF2-40B4-BE49-F238E27FC236}">
                  <a16:creationId xmlns:a16="http://schemas.microsoft.com/office/drawing/2014/main" id="{84844BD7-2375-471F-B4BC-D8E11C43C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5400000">
              <a:off x="11703489" y="-25332"/>
              <a:ext cx="552383" cy="552383"/>
            </a:xfrm>
            <a:prstGeom prst="rect">
              <a:avLst/>
            </a:prstGeom>
          </p:spPr>
        </p:pic>
        <p:pic>
          <p:nvPicPr>
            <p:cNvPr id="31" name="Graphic 30" descr="Splash">
              <a:extLst>
                <a:ext uri="{FF2B5EF4-FFF2-40B4-BE49-F238E27FC236}">
                  <a16:creationId xmlns:a16="http://schemas.microsoft.com/office/drawing/2014/main" id="{68FADEEE-3B00-4629-81CD-C46C96D6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0800000">
              <a:off x="11639617" y="479391"/>
              <a:ext cx="552383" cy="5523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0223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Rajan Venkatraman</dc:creator>
  <cp:lastModifiedBy>Rajan Venkatraman</cp:lastModifiedBy>
  <cp:revision>6</cp:revision>
  <dcterms:created xsi:type="dcterms:W3CDTF">2019-10-25T03:46:35Z</dcterms:created>
  <dcterms:modified xsi:type="dcterms:W3CDTF">2019-10-25T09:41:33Z</dcterms:modified>
</cp:coreProperties>
</file>