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4" r:id="rId5"/>
    <p:sldId id="260" r:id="rId6"/>
    <p:sldId id="261" r:id="rId7"/>
    <p:sldId id="262" r:id="rId8"/>
    <p:sldId id="263" r:id="rId9"/>
    <p:sldId id="259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788"/>
  </p:normalViewPr>
  <p:slideViewPr>
    <p:cSldViewPr snapToGrid="0" snapToObjects="1">
      <p:cViewPr varScale="1">
        <p:scale>
          <a:sx n="111" d="100"/>
          <a:sy n="111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3CB40D-6A94-4DA5-8FA9-798A9EAB0A6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AB0773-FB9C-4749-8C5C-B24A67AD1D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Focus on reading and handwriting </a:t>
          </a:r>
        </a:p>
      </dgm:t>
    </dgm:pt>
    <dgm:pt modelId="{CB426C5A-11E7-46CE-A6FB-72229EAB0FAA}" type="parTrans" cxnId="{1E6D0553-64A4-43A8-B120-A88A9397828F}">
      <dgm:prSet/>
      <dgm:spPr/>
      <dgm:t>
        <a:bodyPr/>
        <a:lstStyle/>
        <a:p>
          <a:endParaRPr lang="en-US"/>
        </a:p>
      </dgm:t>
    </dgm:pt>
    <dgm:pt modelId="{4C90D031-27B0-4A71-B27C-6B553B9D4ADA}" type="sibTrans" cxnId="{1E6D0553-64A4-43A8-B120-A88A9397828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3D19467-15C9-4403-8836-3168DFBD5DB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Start doing spelling for 3A and 2A students</a:t>
          </a:r>
        </a:p>
      </dgm:t>
    </dgm:pt>
    <dgm:pt modelId="{084B0D47-4AF8-4692-BC2A-A93AA28230EA}" type="parTrans" cxnId="{922C29DE-947C-4CF8-8836-CF7169EED0D2}">
      <dgm:prSet/>
      <dgm:spPr/>
      <dgm:t>
        <a:bodyPr/>
        <a:lstStyle/>
        <a:p>
          <a:endParaRPr lang="en-US"/>
        </a:p>
      </dgm:t>
    </dgm:pt>
    <dgm:pt modelId="{7F72E318-A21C-46C9-AEDF-A76B30886267}" type="sibTrans" cxnId="{922C29DE-947C-4CF8-8836-CF7169EED0D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8889964-343F-464C-A5BB-7AD1F9B0896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Look through all the 3A and 2A maths worksheets and refer to the best practices when instructing </a:t>
          </a:r>
        </a:p>
      </dgm:t>
    </dgm:pt>
    <dgm:pt modelId="{65C85A64-6449-41F0-A8A4-C373B5BB1843}" type="parTrans" cxnId="{4C2E8292-08CD-46AB-A7BE-895A26C7033A}">
      <dgm:prSet/>
      <dgm:spPr/>
      <dgm:t>
        <a:bodyPr/>
        <a:lstStyle/>
        <a:p>
          <a:endParaRPr lang="en-US"/>
        </a:p>
      </dgm:t>
    </dgm:pt>
    <dgm:pt modelId="{B2C62FBD-BAE4-4613-AE0B-296CFFF7A210}" type="sibTrans" cxnId="{4C2E8292-08CD-46AB-A7BE-895A26C7033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27DBC9B-95D5-49C7-9657-AA3966C2EFB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Actively pace the children to reach SCT and build stamina to complete 10 pages </a:t>
          </a:r>
        </a:p>
      </dgm:t>
    </dgm:pt>
    <dgm:pt modelId="{362CE7C2-09CF-4769-A769-0962EF3875C6}" type="parTrans" cxnId="{733DEA44-DA3B-4908-A733-55F7C300F052}">
      <dgm:prSet/>
      <dgm:spPr/>
      <dgm:t>
        <a:bodyPr/>
        <a:lstStyle/>
        <a:p>
          <a:endParaRPr lang="en-US"/>
        </a:p>
      </dgm:t>
    </dgm:pt>
    <dgm:pt modelId="{69FEC9F4-20C7-4689-B55C-E8D82DA6380E}" type="sibTrans" cxnId="{733DEA44-DA3B-4908-A733-55F7C300F05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43FE471-6AE8-4CAF-94EB-B8A741273F9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Participate in group chats and end of day meetings to build a strong culture</a:t>
          </a:r>
        </a:p>
      </dgm:t>
    </dgm:pt>
    <dgm:pt modelId="{BEA3EF0D-6467-41A5-B866-82FF90FBE5D5}" type="parTrans" cxnId="{D5D74C2D-67F7-4534-8F84-E2DCA6278224}">
      <dgm:prSet/>
      <dgm:spPr/>
      <dgm:t>
        <a:bodyPr/>
        <a:lstStyle/>
        <a:p>
          <a:endParaRPr lang="en-US"/>
        </a:p>
      </dgm:t>
    </dgm:pt>
    <dgm:pt modelId="{DB32A0C9-6AD4-4EF9-A78C-DBE438C91AA2}" type="sibTrans" cxnId="{D5D74C2D-67F7-4534-8F84-E2DCA6278224}">
      <dgm:prSet/>
      <dgm:spPr/>
      <dgm:t>
        <a:bodyPr/>
        <a:lstStyle/>
        <a:p>
          <a:endParaRPr lang="en-US"/>
        </a:p>
      </dgm:t>
    </dgm:pt>
    <dgm:pt modelId="{209D2138-D49F-4937-8CC4-3EA27E946EBE}" type="pres">
      <dgm:prSet presAssocID="{9F3CB40D-6A94-4DA5-8FA9-798A9EAB0A66}" presName="root" presStyleCnt="0">
        <dgm:presLayoutVars>
          <dgm:dir/>
          <dgm:resizeHandles val="exact"/>
        </dgm:presLayoutVars>
      </dgm:prSet>
      <dgm:spPr/>
    </dgm:pt>
    <dgm:pt modelId="{A48ACDC9-400E-4E69-9E9C-159B16F25F18}" type="pres">
      <dgm:prSet presAssocID="{C5AB0773-FB9C-4749-8C5C-B24A67AD1D93}" presName="compNode" presStyleCnt="0"/>
      <dgm:spPr/>
    </dgm:pt>
    <dgm:pt modelId="{8A68509E-8EF9-4F80-9AA5-EB4FB94A60DB}" type="pres">
      <dgm:prSet presAssocID="{C5AB0773-FB9C-4749-8C5C-B24A67AD1D93}" presName="bgRect" presStyleLbl="bgShp" presStyleIdx="0" presStyleCnt="5"/>
      <dgm:spPr/>
    </dgm:pt>
    <dgm:pt modelId="{54826CB3-7D73-4589-A2FE-34724B9E1757}" type="pres">
      <dgm:prSet presAssocID="{C5AB0773-FB9C-4749-8C5C-B24A67AD1D9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EA9CDDCB-6601-428D-BD24-F83363CB95A0}" type="pres">
      <dgm:prSet presAssocID="{C5AB0773-FB9C-4749-8C5C-B24A67AD1D93}" presName="spaceRect" presStyleCnt="0"/>
      <dgm:spPr/>
    </dgm:pt>
    <dgm:pt modelId="{E361DC71-4773-458A-9C30-136090B2E6CF}" type="pres">
      <dgm:prSet presAssocID="{C5AB0773-FB9C-4749-8C5C-B24A67AD1D93}" presName="parTx" presStyleLbl="revTx" presStyleIdx="0" presStyleCnt="5">
        <dgm:presLayoutVars>
          <dgm:chMax val="0"/>
          <dgm:chPref val="0"/>
        </dgm:presLayoutVars>
      </dgm:prSet>
      <dgm:spPr/>
    </dgm:pt>
    <dgm:pt modelId="{D7B16333-368F-4028-81B7-2531D659F39F}" type="pres">
      <dgm:prSet presAssocID="{4C90D031-27B0-4A71-B27C-6B553B9D4ADA}" presName="sibTrans" presStyleCnt="0"/>
      <dgm:spPr/>
    </dgm:pt>
    <dgm:pt modelId="{8A209B94-F8D2-4E66-B523-E6EACFFB529A}" type="pres">
      <dgm:prSet presAssocID="{D3D19467-15C9-4403-8836-3168DFBD5DBB}" presName="compNode" presStyleCnt="0"/>
      <dgm:spPr/>
    </dgm:pt>
    <dgm:pt modelId="{459E00AB-A8D8-476C-BF3A-AC6777D49CDC}" type="pres">
      <dgm:prSet presAssocID="{D3D19467-15C9-4403-8836-3168DFBD5DBB}" presName="bgRect" presStyleLbl="bgShp" presStyleIdx="1" presStyleCnt="5"/>
      <dgm:spPr/>
    </dgm:pt>
    <dgm:pt modelId="{E441C5FE-6C8A-46BF-83F7-D966BA0370EA}" type="pres">
      <dgm:prSet presAssocID="{D3D19467-15C9-4403-8836-3168DFBD5DB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7B9F8ED-7279-4A3E-B7DB-2E5266B7B32A}" type="pres">
      <dgm:prSet presAssocID="{D3D19467-15C9-4403-8836-3168DFBD5DBB}" presName="spaceRect" presStyleCnt="0"/>
      <dgm:spPr/>
    </dgm:pt>
    <dgm:pt modelId="{7AD7CE30-0F83-4CD2-87AD-987ADED84A9E}" type="pres">
      <dgm:prSet presAssocID="{D3D19467-15C9-4403-8836-3168DFBD5DBB}" presName="parTx" presStyleLbl="revTx" presStyleIdx="1" presStyleCnt="5">
        <dgm:presLayoutVars>
          <dgm:chMax val="0"/>
          <dgm:chPref val="0"/>
        </dgm:presLayoutVars>
      </dgm:prSet>
      <dgm:spPr/>
    </dgm:pt>
    <dgm:pt modelId="{206C86DA-5E80-4573-AD55-C3E4DD4A6314}" type="pres">
      <dgm:prSet presAssocID="{7F72E318-A21C-46C9-AEDF-A76B30886267}" presName="sibTrans" presStyleCnt="0"/>
      <dgm:spPr/>
    </dgm:pt>
    <dgm:pt modelId="{66729A9A-F0A9-4643-96CE-2DCD531D128C}" type="pres">
      <dgm:prSet presAssocID="{58889964-343F-464C-A5BB-7AD1F9B08968}" presName="compNode" presStyleCnt="0"/>
      <dgm:spPr/>
    </dgm:pt>
    <dgm:pt modelId="{98C71856-B83E-4C2C-808A-163CBB03F65C}" type="pres">
      <dgm:prSet presAssocID="{58889964-343F-464C-A5BB-7AD1F9B08968}" presName="bgRect" presStyleLbl="bgShp" presStyleIdx="2" presStyleCnt="5"/>
      <dgm:spPr/>
    </dgm:pt>
    <dgm:pt modelId="{94981892-F872-474D-A19F-59F682D00249}" type="pres">
      <dgm:prSet presAssocID="{58889964-343F-464C-A5BB-7AD1F9B08968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C663DA04-0300-4DA9-87C4-093BA0AE58A6}" type="pres">
      <dgm:prSet presAssocID="{58889964-343F-464C-A5BB-7AD1F9B08968}" presName="spaceRect" presStyleCnt="0"/>
      <dgm:spPr/>
    </dgm:pt>
    <dgm:pt modelId="{59CCB521-A901-4C57-91D6-3CC847E01EBB}" type="pres">
      <dgm:prSet presAssocID="{58889964-343F-464C-A5BB-7AD1F9B08968}" presName="parTx" presStyleLbl="revTx" presStyleIdx="2" presStyleCnt="5">
        <dgm:presLayoutVars>
          <dgm:chMax val="0"/>
          <dgm:chPref val="0"/>
        </dgm:presLayoutVars>
      </dgm:prSet>
      <dgm:spPr/>
    </dgm:pt>
    <dgm:pt modelId="{9BB49DBC-033E-44A7-80FE-0AA814ECD9D2}" type="pres">
      <dgm:prSet presAssocID="{B2C62FBD-BAE4-4613-AE0B-296CFFF7A210}" presName="sibTrans" presStyleCnt="0"/>
      <dgm:spPr/>
    </dgm:pt>
    <dgm:pt modelId="{78A549C9-EAA7-4729-9A0B-A193510D97C0}" type="pres">
      <dgm:prSet presAssocID="{627DBC9B-95D5-49C7-9657-AA3966C2EFBB}" presName="compNode" presStyleCnt="0"/>
      <dgm:spPr/>
    </dgm:pt>
    <dgm:pt modelId="{E8CBBED5-FF92-479A-9EAB-1F8BE9599C40}" type="pres">
      <dgm:prSet presAssocID="{627DBC9B-95D5-49C7-9657-AA3966C2EFBB}" presName="bgRect" presStyleLbl="bgShp" presStyleIdx="3" presStyleCnt="5"/>
      <dgm:spPr/>
    </dgm:pt>
    <dgm:pt modelId="{4A927933-2BC5-4F78-8546-1577283629FF}" type="pres">
      <dgm:prSet presAssocID="{627DBC9B-95D5-49C7-9657-AA3966C2EFBB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E97AE20-17FC-4621-9560-17C5C871C5D9}" type="pres">
      <dgm:prSet presAssocID="{627DBC9B-95D5-49C7-9657-AA3966C2EFBB}" presName="spaceRect" presStyleCnt="0"/>
      <dgm:spPr/>
    </dgm:pt>
    <dgm:pt modelId="{419C9ED1-D65E-46A1-8110-18EB5A496018}" type="pres">
      <dgm:prSet presAssocID="{627DBC9B-95D5-49C7-9657-AA3966C2EFBB}" presName="parTx" presStyleLbl="revTx" presStyleIdx="3" presStyleCnt="5">
        <dgm:presLayoutVars>
          <dgm:chMax val="0"/>
          <dgm:chPref val="0"/>
        </dgm:presLayoutVars>
      </dgm:prSet>
      <dgm:spPr/>
    </dgm:pt>
    <dgm:pt modelId="{D6FC8C52-EC5B-4646-8C99-82B95AEA3D44}" type="pres">
      <dgm:prSet presAssocID="{69FEC9F4-20C7-4689-B55C-E8D82DA6380E}" presName="sibTrans" presStyleCnt="0"/>
      <dgm:spPr/>
    </dgm:pt>
    <dgm:pt modelId="{6C16B4CC-1DAB-44B2-8160-B5D0C41D54B0}" type="pres">
      <dgm:prSet presAssocID="{C43FE471-6AE8-4CAF-94EB-B8A741273F99}" presName="compNode" presStyleCnt="0"/>
      <dgm:spPr/>
    </dgm:pt>
    <dgm:pt modelId="{DD73C8FA-0097-42CD-8F65-DF29B9B881B1}" type="pres">
      <dgm:prSet presAssocID="{C43FE471-6AE8-4CAF-94EB-B8A741273F99}" presName="bgRect" presStyleLbl="bgShp" presStyleIdx="4" presStyleCnt="5"/>
      <dgm:spPr/>
    </dgm:pt>
    <dgm:pt modelId="{F9BD7439-8DA9-41DF-9042-7CFD483FFB1C}" type="pres">
      <dgm:prSet presAssocID="{C43FE471-6AE8-4CAF-94EB-B8A741273F9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84EA0AB-3C83-4C73-8C18-E5B27EFC14BE}" type="pres">
      <dgm:prSet presAssocID="{C43FE471-6AE8-4CAF-94EB-B8A741273F99}" presName="spaceRect" presStyleCnt="0"/>
      <dgm:spPr/>
    </dgm:pt>
    <dgm:pt modelId="{B6D393AE-FBEE-43DA-9071-F615CBD6DE13}" type="pres">
      <dgm:prSet presAssocID="{C43FE471-6AE8-4CAF-94EB-B8A741273F99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5D74C2D-67F7-4534-8F84-E2DCA6278224}" srcId="{9F3CB40D-6A94-4DA5-8FA9-798A9EAB0A66}" destId="{C43FE471-6AE8-4CAF-94EB-B8A741273F99}" srcOrd="4" destOrd="0" parTransId="{BEA3EF0D-6467-41A5-B866-82FF90FBE5D5}" sibTransId="{DB32A0C9-6AD4-4EF9-A78C-DBE438C91AA2}"/>
    <dgm:cxn modelId="{733DEA44-DA3B-4908-A733-55F7C300F052}" srcId="{9F3CB40D-6A94-4DA5-8FA9-798A9EAB0A66}" destId="{627DBC9B-95D5-49C7-9657-AA3966C2EFBB}" srcOrd="3" destOrd="0" parTransId="{362CE7C2-09CF-4769-A769-0962EF3875C6}" sibTransId="{69FEC9F4-20C7-4689-B55C-E8D82DA6380E}"/>
    <dgm:cxn modelId="{1E6D0553-64A4-43A8-B120-A88A9397828F}" srcId="{9F3CB40D-6A94-4DA5-8FA9-798A9EAB0A66}" destId="{C5AB0773-FB9C-4749-8C5C-B24A67AD1D93}" srcOrd="0" destOrd="0" parTransId="{CB426C5A-11E7-46CE-A6FB-72229EAB0FAA}" sibTransId="{4C90D031-27B0-4A71-B27C-6B553B9D4ADA}"/>
    <dgm:cxn modelId="{EFEDE57B-C343-9C4C-B4D7-26A54D3C1E14}" type="presOf" srcId="{627DBC9B-95D5-49C7-9657-AA3966C2EFBB}" destId="{419C9ED1-D65E-46A1-8110-18EB5A496018}" srcOrd="0" destOrd="0" presId="urn:microsoft.com/office/officeart/2018/2/layout/IconVerticalSolidList"/>
    <dgm:cxn modelId="{4C2E8292-08CD-46AB-A7BE-895A26C7033A}" srcId="{9F3CB40D-6A94-4DA5-8FA9-798A9EAB0A66}" destId="{58889964-343F-464C-A5BB-7AD1F9B08968}" srcOrd="2" destOrd="0" parTransId="{65C85A64-6449-41F0-A8A4-C373B5BB1843}" sibTransId="{B2C62FBD-BAE4-4613-AE0B-296CFFF7A210}"/>
    <dgm:cxn modelId="{14D1F1C8-3430-CC45-9024-BF3C0C198FE2}" type="presOf" srcId="{58889964-343F-464C-A5BB-7AD1F9B08968}" destId="{59CCB521-A901-4C57-91D6-3CC847E01EBB}" srcOrd="0" destOrd="0" presId="urn:microsoft.com/office/officeart/2018/2/layout/IconVerticalSolidList"/>
    <dgm:cxn modelId="{04F852D6-8FA8-404A-AA2D-D20DF0AD0787}" type="presOf" srcId="{9F3CB40D-6A94-4DA5-8FA9-798A9EAB0A66}" destId="{209D2138-D49F-4937-8CC4-3EA27E946EBE}" srcOrd="0" destOrd="0" presId="urn:microsoft.com/office/officeart/2018/2/layout/IconVerticalSolidList"/>
    <dgm:cxn modelId="{BD8E0AD9-3C0B-674D-815C-84870E375482}" type="presOf" srcId="{C43FE471-6AE8-4CAF-94EB-B8A741273F99}" destId="{B6D393AE-FBEE-43DA-9071-F615CBD6DE13}" srcOrd="0" destOrd="0" presId="urn:microsoft.com/office/officeart/2018/2/layout/IconVerticalSolidList"/>
    <dgm:cxn modelId="{922C29DE-947C-4CF8-8836-CF7169EED0D2}" srcId="{9F3CB40D-6A94-4DA5-8FA9-798A9EAB0A66}" destId="{D3D19467-15C9-4403-8836-3168DFBD5DBB}" srcOrd="1" destOrd="0" parTransId="{084B0D47-4AF8-4692-BC2A-A93AA28230EA}" sibTransId="{7F72E318-A21C-46C9-AEDF-A76B30886267}"/>
    <dgm:cxn modelId="{2025AFE7-E4FD-5E4B-8C96-650E275C0221}" type="presOf" srcId="{C5AB0773-FB9C-4749-8C5C-B24A67AD1D93}" destId="{E361DC71-4773-458A-9C30-136090B2E6CF}" srcOrd="0" destOrd="0" presId="urn:microsoft.com/office/officeart/2018/2/layout/IconVerticalSolidList"/>
    <dgm:cxn modelId="{EB21EFFD-F9DD-2A45-813F-EC816BF7C4FF}" type="presOf" srcId="{D3D19467-15C9-4403-8836-3168DFBD5DBB}" destId="{7AD7CE30-0F83-4CD2-87AD-987ADED84A9E}" srcOrd="0" destOrd="0" presId="urn:microsoft.com/office/officeart/2018/2/layout/IconVerticalSolidList"/>
    <dgm:cxn modelId="{A9B0143A-F7D5-7A4B-AB22-8C011868FF6E}" type="presParOf" srcId="{209D2138-D49F-4937-8CC4-3EA27E946EBE}" destId="{A48ACDC9-400E-4E69-9E9C-159B16F25F18}" srcOrd="0" destOrd="0" presId="urn:microsoft.com/office/officeart/2018/2/layout/IconVerticalSolidList"/>
    <dgm:cxn modelId="{545F8FDA-7E7D-9348-ADA6-1A7CE1802BD9}" type="presParOf" srcId="{A48ACDC9-400E-4E69-9E9C-159B16F25F18}" destId="{8A68509E-8EF9-4F80-9AA5-EB4FB94A60DB}" srcOrd="0" destOrd="0" presId="urn:microsoft.com/office/officeart/2018/2/layout/IconVerticalSolidList"/>
    <dgm:cxn modelId="{20CAFD74-4663-F34F-888D-EC2DA2D3008B}" type="presParOf" srcId="{A48ACDC9-400E-4E69-9E9C-159B16F25F18}" destId="{54826CB3-7D73-4589-A2FE-34724B9E1757}" srcOrd="1" destOrd="0" presId="urn:microsoft.com/office/officeart/2018/2/layout/IconVerticalSolidList"/>
    <dgm:cxn modelId="{7736799F-545C-FF4B-81F2-838EB768DDB9}" type="presParOf" srcId="{A48ACDC9-400E-4E69-9E9C-159B16F25F18}" destId="{EA9CDDCB-6601-428D-BD24-F83363CB95A0}" srcOrd="2" destOrd="0" presId="urn:microsoft.com/office/officeart/2018/2/layout/IconVerticalSolidList"/>
    <dgm:cxn modelId="{71C29A74-5FF4-C747-AF9E-D5FE35336C4F}" type="presParOf" srcId="{A48ACDC9-400E-4E69-9E9C-159B16F25F18}" destId="{E361DC71-4773-458A-9C30-136090B2E6CF}" srcOrd="3" destOrd="0" presId="urn:microsoft.com/office/officeart/2018/2/layout/IconVerticalSolidList"/>
    <dgm:cxn modelId="{9D980B53-822B-0940-922D-03F8D5012058}" type="presParOf" srcId="{209D2138-D49F-4937-8CC4-3EA27E946EBE}" destId="{D7B16333-368F-4028-81B7-2531D659F39F}" srcOrd="1" destOrd="0" presId="urn:microsoft.com/office/officeart/2018/2/layout/IconVerticalSolidList"/>
    <dgm:cxn modelId="{D73DEE03-230B-3C47-8EA6-19E634F82438}" type="presParOf" srcId="{209D2138-D49F-4937-8CC4-3EA27E946EBE}" destId="{8A209B94-F8D2-4E66-B523-E6EACFFB529A}" srcOrd="2" destOrd="0" presId="urn:microsoft.com/office/officeart/2018/2/layout/IconVerticalSolidList"/>
    <dgm:cxn modelId="{834D7494-B38A-F94A-860F-3464E5D6AAA7}" type="presParOf" srcId="{8A209B94-F8D2-4E66-B523-E6EACFFB529A}" destId="{459E00AB-A8D8-476C-BF3A-AC6777D49CDC}" srcOrd="0" destOrd="0" presId="urn:microsoft.com/office/officeart/2018/2/layout/IconVerticalSolidList"/>
    <dgm:cxn modelId="{EBE9E74E-46BD-064F-8E2F-BA515F42C0B1}" type="presParOf" srcId="{8A209B94-F8D2-4E66-B523-E6EACFFB529A}" destId="{E441C5FE-6C8A-46BF-83F7-D966BA0370EA}" srcOrd="1" destOrd="0" presId="urn:microsoft.com/office/officeart/2018/2/layout/IconVerticalSolidList"/>
    <dgm:cxn modelId="{A4D21D86-C627-8347-A012-EF81F56BF32F}" type="presParOf" srcId="{8A209B94-F8D2-4E66-B523-E6EACFFB529A}" destId="{57B9F8ED-7279-4A3E-B7DB-2E5266B7B32A}" srcOrd="2" destOrd="0" presId="urn:microsoft.com/office/officeart/2018/2/layout/IconVerticalSolidList"/>
    <dgm:cxn modelId="{F3B2EBF6-2E6B-804D-A697-FFC41D439320}" type="presParOf" srcId="{8A209B94-F8D2-4E66-B523-E6EACFFB529A}" destId="{7AD7CE30-0F83-4CD2-87AD-987ADED84A9E}" srcOrd="3" destOrd="0" presId="urn:microsoft.com/office/officeart/2018/2/layout/IconVerticalSolidList"/>
    <dgm:cxn modelId="{A485640A-7E61-4A43-B3D4-C3A56E4CDCF6}" type="presParOf" srcId="{209D2138-D49F-4937-8CC4-3EA27E946EBE}" destId="{206C86DA-5E80-4573-AD55-C3E4DD4A6314}" srcOrd="3" destOrd="0" presId="urn:microsoft.com/office/officeart/2018/2/layout/IconVerticalSolidList"/>
    <dgm:cxn modelId="{35D3F69E-76F3-3C44-8B51-9F7043D5BD95}" type="presParOf" srcId="{209D2138-D49F-4937-8CC4-3EA27E946EBE}" destId="{66729A9A-F0A9-4643-96CE-2DCD531D128C}" srcOrd="4" destOrd="0" presId="urn:microsoft.com/office/officeart/2018/2/layout/IconVerticalSolidList"/>
    <dgm:cxn modelId="{1E171437-5300-7142-9A46-2AA87140D35A}" type="presParOf" srcId="{66729A9A-F0A9-4643-96CE-2DCD531D128C}" destId="{98C71856-B83E-4C2C-808A-163CBB03F65C}" srcOrd="0" destOrd="0" presId="urn:microsoft.com/office/officeart/2018/2/layout/IconVerticalSolidList"/>
    <dgm:cxn modelId="{A96B10FF-895C-5545-85D1-1E6C09A8F649}" type="presParOf" srcId="{66729A9A-F0A9-4643-96CE-2DCD531D128C}" destId="{94981892-F872-474D-A19F-59F682D00249}" srcOrd="1" destOrd="0" presId="urn:microsoft.com/office/officeart/2018/2/layout/IconVerticalSolidList"/>
    <dgm:cxn modelId="{8D4C90AD-8022-924C-A5D5-65F6ABFF5FFC}" type="presParOf" srcId="{66729A9A-F0A9-4643-96CE-2DCD531D128C}" destId="{C663DA04-0300-4DA9-87C4-093BA0AE58A6}" srcOrd="2" destOrd="0" presId="urn:microsoft.com/office/officeart/2018/2/layout/IconVerticalSolidList"/>
    <dgm:cxn modelId="{E3046334-EACF-D94B-8F13-755F94848D70}" type="presParOf" srcId="{66729A9A-F0A9-4643-96CE-2DCD531D128C}" destId="{59CCB521-A901-4C57-91D6-3CC847E01EBB}" srcOrd="3" destOrd="0" presId="urn:microsoft.com/office/officeart/2018/2/layout/IconVerticalSolidList"/>
    <dgm:cxn modelId="{4810B283-7BA6-494C-BFBC-F31FB56F8C1A}" type="presParOf" srcId="{209D2138-D49F-4937-8CC4-3EA27E946EBE}" destId="{9BB49DBC-033E-44A7-80FE-0AA814ECD9D2}" srcOrd="5" destOrd="0" presId="urn:microsoft.com/office/officeart/2018/2/layout/IconVerticalSolidList"/>
    <dgm:cxn modelId="{5D843BA5-F7EA-8C47-8C47-F77E23D0F3D7}" type="presParOf" srcId="{209D2138-D49F-4937-8CC4-3EA27E946EBE}" destId="{78A549C9-EAA7-4729-9A0B-A193510D97C0}" srcOrd="6" destOrd="0" presId="urn:microsoft.com/office/officeart/2018/2/layout/IconVerticalSolidList"/>
    <dgm:cxn modelId="{BFA70B5E-3BC8-4641-B956-68B75B1E08DB}" type="presParOf" srcId="{78A549C9-EAA7-4729-9A0B-A193510D97C0}" destId="{E8CBBED5-FF92-479A-9EAB-1F8BE9599C40}" srcOrd="0" destOrd="0" presId="urn:microsoft.com/office/officeart/2018/2/layout/IconVerticalSolidList"/>
    <dgm:cxn modelId="{D43299F8-0872-7746-9C79-A84DCA0FD478}" type="presParOf" srcId="{78A549C9-EAA7-4729-9A0B-A193510D97C0}" destId="{4A927933-2BC5-4F78-8546-1577283629FF}" srcOrd="1" destOrd="0" presId="urn:microsoft.com/office/officeart/2018/2/layout/IconVerticalSolidList"/>
    <dgm:cxn modelId="{A4D71AD3-8940-0242-A969-76039EA4026D}" type="presParOf" srcId="{78A549C9-EAA7-4729-9A0B-A193510D97C0}" destId="{7E97AE20-17FC-4621-9560-17C5C871C5D9}" srcOrd="2" destOrd="0" presId="urn:microsoft.com/office/officeart/2018/2/layout/IconVerticalSolidList"/>
    <dgm:cxn modelId="{9C69E616-76B9-0B40-BF0D-850D098BF182}" type="presParOf" srcId="{78A549C9-EAA7-4729-9A0B-A193510D97C0}" destId="{419C9ED1-D65E-46A1-8110-18EB5A496018}" srcOrd="3" destOrd="0" presId="urn:microsoft.com/office/officeart/2018/2/layout/IconVerticalSolidList"/>
    <dgm:cxn modelId="{A2CD0B2A-F017-6A4D-B0ED-4BD7BB3AD27A}" type="presParOf" srcId="{209D2138-D49F-4937-8CC4-3EA27E946EBE}" destId="{D6FC8C52-EC5B-4646-8C99-82B95AEA3D44}" srcOrd="7" destOrd="0" presId="urn:microsoft.com/office/officeart/2018/2/layout/IconVerticalSolidList"/>
    <dgm:cxn modelId="{D46DEB32-A29C-0644-800C-AA7F5B6F7906}" type="presParOf" srcId="{209D2138-D49F-4937-8CC4-3EA27E946EBE}" destId="{6C16B4CC-1DAB-44B2-8160-B5D0C41D54B0}" srcOrd="8" destOrd="0" presId="urn:microsoft.com/office/officeart/2018/2/layout/IconVerticalSolidList"/>
    <dgm:cxn modelId="{392A246C-F7ED-FE41-9926-54CA7772DB9B}" type="presParOf" srcId="{6C16B4CC-1DAB-44B2-8160-B5D0C41D54B0}" destId="{DD73C8FA-0097-42CD-8F65-DF29B9B881B1}" srcOrd="0" destOrd="0" presId="urn:microsoft.com/office/officeart/2018/2/layout/IconVerticalSolidList"/>
    <dgm:cxn modelId="{075DA04A-9FE1-B343-B8DD-5CF8F374F762}" type="presParOf" srcId="{6C16B4CC-1DAB-44B2-8160-B5D0C41D54B0}" destId="{F9BD7439-8DA9-41DF-9042-7CFD483FFB1C}" srcOrd="1" destOrd="0" presId="urn:microsoft.com/office/officeart/2018/2/layout/IconVerticalSolidList"/>
    <dgm:cxn modelId="{105E143E-C650-8346-AA1C-3C1D977FE3D1}" type="presParOf" srcId="{6C16B4CC-1DAB-44B2-8160-B5D0C41D54B0}" destId="{884EA0AB-3C83-4C73-8C18-E5B27EFC14BE}" srcOrd="2" destOrd="0" presId="urn:microsoft.com/office/officeart/2018/2/layout/IconVerticalSolidList"/>
    <dgm:cxn modelId="{0CD84E7E-6718-6E4D-98EB-A89B35201F3A}" type="presParOf" srcId="{6C16B4CC-1DAB-44B2-8160-B5D0C41D54B0}" destId="{B6D393AE-FBEE-43DA-9071-F615CBD6DE1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965E8A-83CA-46FE-A130-60EBC2AC57B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155F0386-2B81-46BB-B3E3-A470918311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Review the goals of April and May </a:t>
          </a:r>
        </a:p>
      </dgm:t>
    </dgm:pt>
    <dgm:pt modelId="{DFABF2F3-F8FF-4BED-A98D-5555027B1758}" type="parTrans" cxnId="{6F3979AA-86C3-4C71-8766-AE06ACDB85BB}">
      <dgm:prSet/>
      <dgm:spPr/>
      <dgm:t>
        <a:bodyPr/>
        <a:lstStyle/>
        <a:p>
          <a:endParaRPr lang="en-US"/>
        </a:p>
      </dgm:t>
    </dgm:pt>
    <dgm:pt modelId="{06FB002C-E1BC-4F7A-BD0C-FA9FEF3AC7CE}" type="sibTrans" cxnId="{6F3979AA-86C3-4C71-8766-AE06ACDB85BB}">
      <dgm:prSet/>
      <dgm:spPr/>
      <dgm:t>
        <a:bodyPr/>
        <a:lstStyle/>
        <a:p>
          <a:endParaRPr lang="en-US"/>
        </a:p>
      </dgm:t>
    </dgm:pt>
    <dgm:pt modelId="{E674841D-A154-4FFA-A5FE-CA5492DA1DE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to manage absences effectively?</a:t>
          </a:r>
        </a:p>
      </dgm:t>
    </dgm:pt>
    <dgm:pt modelId="{7E8BC0AD-8D40-4471-AACC-413D8D5D1427}" type="parTrans" cxnId="{61D44674-4474-477C-9EE4-A8B2A7B57E04}">
      <dgm:prSet/>
      <dgm:spPr/>
      <dgm:t>
        <a:bodyPr/>
        <a:lstStyle/>
        <a:p>
          <a:endParaRPr lang="en-US"/>
        </a:p>
      </dgm:t>
    </dgm:pt>
    <dgm:pt modelId="{6FA54FF6-DCA1-465D-BD5D-F501D9C2E5FF}" type="sibTrans" cxnId="{61D44674-4474-477C-9EE4-A8B2A7B57E04}">
      <dgm:prSet/>
      <dgm:spPr/>
      <dgm:t>
        <a:bodyPr/>
        <a:lstStyle/>
        <a:p>
          <a:endParaRPr lang="en-US"/>
        </a:p>
      </dgm:t>
    </dgm:pt>
    <dgm:pt modelId="{3770E5DA-E7B5-4A01-B735-A8E9B1CC039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Setting expectations for new students</a:t>
          </a:r>
        </a:p>
      </dgm:t>
    </dgm:pt>
    <dgm:pt modelId="{6795CFDF-A630-4CCB-81C6-D061DA8B047A}" type="parTrans" cxnId="{A603774B-B796-49A8-AE6B-F408BF47F8AD}">
      <dgm:prSet/>
      <dgm:spPr/>
      <dgm:t>
        <a:bodyPr/>
        <a:lstStyle/>
        <a:p>
          <a:endParaRPr lang="en-US"/>
        </a:p>
      </dgm:t>
    </dgm:pt>
    <dgm:pt modelId="{59CFC6E6-1E8E-4779-B688-12212C02E3F8}" type="sibTrans" cxnId="{A603774B-B796-49A8-AE6B-F408BF47F8AD}">
      <dgm:prSet/>
      <dgm:spPr/>
      <dgm:t>
        <a:bodyPr/>
        <a:lstStyle/>
        <a:p>
          <a:endParaRPr lang="en-US"/>
        </a:p>
      </dgm:t>
    </dgm:pt>
    <dgm:pt modelId="{B895C45A-F446-47FE-BEAC-99EE3A719A5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7A- 5A process additions / changes</a:t>
          </a:r>
        </a:p>
      </dgm:t>
    </dgm:pt>
    <dgm:pt modelId="{5D6DBFD3-876C-44B3-86AD-5643ECEFA14B}" type="parTrans" cxnId="{7133DEE5-3FE3-469F-8A13-001ABC9FF5E8}">
      <dgm:prSet/>
      <dgm:spPr/>
      <dgm:t>
        <a:bodyPr/>
        <a:lstStyle/>
        <a:p>
          <a:endParaRPr lang="en-US"/>
        </a:p>
      </dgm:t>
    </dgm:pt>
    <dgm:pt modelId="{6A03FD4A-3A0B-4FDC-9A99-9EAB0AB8D8EF}" type="sibTrans" cxnId="{7133DEE5-3FE3-469F-8A13-001ABC9FF5E8}">
      <dgm:prSet/>
      <dgm:spPr/>
      <dgm:t>
        <a:bodyPr/>
        <a:lstStyle/>
        <a:p>
          <a:endParaRPr lang="en-US"/>
        </a:p>
      </dgm:t>
    </dgm:pt>
    <dgm:pt modelId="{D001C67D-43AA-4D85-BF97-1B6F9510F7D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Feedback sheet </a:t>
          </a:r>
        </a:p>
      </dgm:t>
    </dgm:pt>
    <dgm:pt modelId="{BCC36A01-1EA1-4D5C-8007-BF344F6F0139}" type="parTrans" cxnId="{5A7CFA89-DE9F-4310-9DFA-6F06FAD6BBE8}">
      <dgm:prSet/>
      <dgm:spPr/>
      <dgm:t>
        <a:bodyPr/>
        <a:lstStyle/>
        <a:p>
          <a:endParaRPr lang="en-US"/>
        </a:p>
      </dgm:t>
    </dgm:pt>
    <dgm:pt modelId="{76135CFB-C10C-4E86-AB68-F03C4550D7D7}" type="sibTrans" cxnId="{5A7CFA89-DE9F-4310-9DFA-6F06FAD6BBE8}">
      <dgm:prSet/>
      <dgm:spPr/>
      <dgm:t>
        <a:bodyPr/>
        <a:lstStyle/>
        <a:p>
          <a:endParaRPr lang="en-US"/>
        </a:p>
      </dgm:t>
    </dgm:pt>
    <dgm:pt modelId="{E0A0D419-F4E9-48A5-AE9A-05B37B0F9E0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Worksheet training (Maths A- B &amp; English 2A- AII)</a:t>
          </a:r>
        </a:p>
      </dgm:t>
    </dgm:pt>
    <dgm:pt modelId="{079CAE4E-CC54-475F-9873-43764363CD0C}" type="parTrans" cxnId="{822E13DC-373F-4892-A218-826B4A6E431F}">
      <dgm:prSet/>
      <dgm:spPr/>
      <dgm:t>
        <a:bodyPr/>
        <a:lstStyle/>
        <a:p>
          <a:endParaRPr lang="en-US"/>
        </a:p>
      </dgm:t>
    </dgm:pt>
    <dgm:pt modelId="{A9A2FB98-4769-4D18-B4FA-40C099D5A80D}" type="sibTrans" cxnId="{822E13DC-373F-4892-A218-826B4A6E431F}">
      <dgm:prSet/>
      <dgm:spPr/>
      <dgm:t>
        <a:bodyPr/>
        <a:lstStyle/>
        <a:p>
          <a:endParaRPr lang="en-US"/>
        </a:p>
      </dgm:t>
    </dgm:pt>
    <dgm:pt modelId="{18668670-73D0-4CB7-98F7-5312F821662A}" type="pres">
      <dgm:prSet presAssocID="{87965E8A-83CA-46FE-A130-60EBC2AC57B4}" presName="root" presStyleCnt="0">
        <dgm:presLayoutVars>
          <dgm:dir/>
          <dgm:resizeHandles val="exact"/>
        </dgm:presLayoutVars>
      </dgm:prSet>
      <dgm:spPr/>
    </dgm:pt>
    <dgm:pt modelId="{9211C422-532D-4304-B36B-147D503FDF7E}" type="pres">
      <dgm:prSet presAssocID="{155F0386-2B81-46BB-B3E3-A47091831104}" presName="compNode" presStyleCnt="0"/>
      <dgm:spPr/>
    </dgm:pt>
    <dgm:pt modelId="{4D40F59A-1577-44B7-B5FA-08496EAB0B68}" type="pres">
      <dgm:prSet presAssocID="{155F0386-2B81-46BB-B3E3-A47091831104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BB187D20-B83E-4690-B8EB-B4F16E3933AB}" type="pres">
      <dgm:prSet presAssocID="{155F0386-2B81-46BB-B3E3-A47091831104}" presName="spaceRect" presStyleCnt="0"/>
      <dgm:spPr/>
    </dgm:pt>
    <dgm:pt modelId="{348935B1-4003-447F-B514-9F001D388EBC}" type="pres">
      <dgm:prSet presAssocID="{155F0386-2B81-46BB-B3E3-A47091831104}" presName="textRect" presStyleLbl="revTx" presStyleIdx="0" presStyleCnt="6">
        <dgm:presLayoutVars>
          <dgm:chMax val="1"/>
          <dgm:chPref val="1"/>
        </dgm:presLayoutVars>
      </dgm:prSet>
      <dgm:spPr/>
    </dgm:pt>
    <dgm:pt modelId="{BDDD8921-9B7B-4F0C-8256-31BC4505EA76}" type="pres">
      <dgm:prSet presAssocID="{06FB002C-E1BC-4F7A-BD0C-FA9FEF3AC7CE}" presName="sibTrans" presStyleCnt="0"/>
      <dgm:spPr/>
    </dgm:pt>
    <dgm:pt modelId="{144BE329-074F-4ADD-B76A-47F1EDEE698C}" type="pres">
      <dgm:prSet presAssocID="{E674841D-A154-4FFA-A5FE-CA5492DA1DE3}" presName="compNode" presStyleCnt="0"/>
      <dgm:spPr/>
    </dgm:pt>
    <dgm:pt modelId="{885D29F0-483C-4E77-84A9-7884A162CA5F}" type="pres">
      <dgm:prSet presAssocID="{E674841D-A154-4FFA-A5FE-CA5492DA1DE3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4A91563D-B819-4F2A-B4D0-1A63E79BCC58}" type="pres">
      <dgm:prSet presAssocID="{E674841D-A154-4FFA-A5FE-CA5492DA1DE3}" presName="spaceRect" presStyleCnt="0"/>
      <dgm:spPr/>
    </dgm:pt>
    <dgm:pt modelId="{790F1071-4C89-40D6-A023-10F72EB45020}" type="pres">
      <dgm:prSet presAssocID="{E674841D-A154-4FFA-A5FE-CA5492DA1DE3}" presName="textRect" presStyleLbl="revTx" presStyleIdx="1" presStyleCnt="6">
        <dgm:presLayoutVars>
          <dgm:chMax val="1"/>
          <dgm:chPref val="1"/>
        </dgm:presLayoutVars>
      </dgm:prSet>
      <dgm:spPr/>
    </dgm:pt>
    <dgm:pt modelId="{E5CE4185-BCE8-4150-BFF1-A64EDFF171CA}" type="pres">
      <dgm:prSet presAssocID="{6FA54FF6-DCA1-465D-BD5D-F501D9C2E5FF}" presName="sibTrans" presStyleCnt="0"/>
      <dgm:spPr/>
    </dgm:pt>
    <dgm:pt modelId="{19219013-32F8-4534-9AEF-084C0795992C}" type="pres">
      <dgm:prSet presAssocID="{3770E5DA-E7B5-4A01-B735-A8E9B1CC0398}" presName="compNode" presStyleCnt="0"/>
      <dgm:spPr/>
    </dgm:pt>
    <dgm:pt modelId="{EB8BE4F3-BDF9-4225-AAE0-D8A18CA2C475}" type="pres">
      <dgm:prSet presAssocID="{3770E5DA-E7B5-4A01-B735-A8E9B1CC039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623C3D4-ED1B-4BB8-86BF-111C1CFBD96F}" type="pres">
      <dgm:prSet presAssocID="{3770E5DA-E7B5-4A01-B735-A8E9B1CC0398}" presName="spaceRect" presStyleCnt="0"/>
      <dgm:spPr/>
    </dgm:pt>
    <dgm:pt modelId="{AFC55AB8-D406-47F6-95A0-1A3F8EAFFB04}" type="pres">
      <dgm:prSet presAssocID="{3770E5DA-E7B5-4A01-B735-A8E9B1CC0398}" presName="textRect" presStyleLbl="revTx" presStyleIdx="2" presStyleCnt="6">
        <dgm:presLayoutVars>
          <dgm:chMax val="1"/>
          <dgm:chPref val="1"/>
        </dgm:presLayoutVars>
      </dgm:prSet>
      <dgm:spPr/>
    </dgm:pt>
    <dgm:pt modelId="{728DDDB9-2BFA-4A7E-9828-998E5C8CE38D}" type="pres">
      <dgm:prSet presAssocID="{59CFC6E6-1E8E-4779-B688-12212C02E3F8}" presName="sibTrans" presStyleCnt="0"/>
      <dgm:spPr/>
    </dgm:pt>
    <dgm:pt modelId="{4F0D709B-0D1B-44B9-801D-0B2612CDC7E7}" type="pres">
      <dgm:prSet presAssocID="{B895C45A-F446-47FE-BEAC-99EE3A719A54}" presName="compNode" presStyleCnt="0"/>
      <dgm:spPr/>
    </dgm:pt>
    <dgm:pt modelId="{FF4FD612-AD04-4BC4-99C8-12E6B910DE81}" type="pres">
      <dgm:prSet presAssocID="{B895C45A-F446-47FE-BEAC-99EE3A719A54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plosion"/>
        </a:ext>
      </dgm:extLst>
    </dgm:pt>
    <dgm:pt modelId="{C38C6A65-B8B2-42EF-BE88-09E400B6D1FB}" type="pres">
      <dgm:prSet presAssocID="{B895C45A-F446-47FE-BEAC-99EE3A719A54}" presName="spaceRect" presStyleCnt="0"/>
      <dgm:spPr/>
    </dgm:pt>
    <dgm:pt modelId="{764542D1-40B4-4E1E-AE10-7A2885EBD836}" type="pres">
      <dgm:prSet presAssocID="{B895C45A-F446-47FE-BEAC-99EE3A719A54}" presName="textRect" presStyleLbl="revTx" presStyleIdx="3" presStyleCnt="6">
        <dgm:presLayoutVars>
          <dgm:chMax val="1"/>
          <dgm:chPref val="1"/>
        </dgm:presLayoutVars>
      </dgm:prSet>
      <dgm:spPr/>
    </dgm:pt>
    <dgm:pt modelId="{DF861FF0-0977-4C8E-ACBE-C67A9CC0DFCA}" type="pres">
      <dgm:prSet presAssocID="{6A03FD4A-3A0B-4FDC-9A99-9EAB0AB8D8EF}" presName="sibTrans" presStyleCnt="0"/>
      <dgm:spPr/>
    </dgm:pt>
    <dgm:pt modelId="{26D6107B-01D2-4C75-B037-702406C5E7F7}" type="pres">
      <dgm:prSet presAssocID="{D001C67D-43AA-4D85-BF97-1B6F9510F7DE}" presName="compNode" presStyleCnt="0"/>
      <dgm:spPr/>
    </dgm:pt>
    <dgm:pt modelId="{57F2CB53-E038-42D9-A2BD-345971450451}" type="pres">
      <dgm:prSet presAssocID="{D001C67D-43AA-4D85-BF97-1B6F9510F7DE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2BCCB3CE-B9A6-48CA-8B65-5F43E4A24EFC}" type="pres">
      <dgm:prSet presAssocID="{D001C67D-43AA-4D85-BF97-1B6F9510F7DE}" presName="spaceRect" presStyleCnt="0"/>
      <dgm:spPr/>
    </dgm:pt>
    <dgm:pt modelId="{DECDC600-B70C-4A55-9141-72B94BFE1BE8}" type="pres">
      <dgm:prSet presAssocID="{D001C67D-43AA-4D85-BF97-1B6F9510F7DE}" presName="textRect" presStyleLbl="revTx" presStyleIdx="4" presStyleCnt="6">
        <dgm:presLayoutVars>
          <dgm:chMax val="1"/>
          <dgm:chPref val="1"/>
        </dgm:presLayoutVars>
      </dgm:prSet>
      <dgm:spPr/>
    </dgm:pt>
    <dgm:pt modelId="{05CC5C92-DDEA-4751-B784-781CBE0FA1FA}" type="pres">
      <dgm:prSet presAssocID="{76135CFB-C10C-4E86-AB68-F03C4550D7D7}" presName="sibTrans" presStyleCnt="0"/>
      <dgm:spPr/>
    </dgm:pt>
    <dgm:pt modelId="{AB39CFBE-5F98-40CA-9576-CEF9D28A91CD}" type="pres">
      <dgm:prSet presAssocID="{E0A0D419-F4E9-48A5-AE9A-05B37B0F9E07}" presName="compNode" presStyleCnt="0"/>
      <dgm:spPr/>
    </dgm:pt>
    <dgm:pt modelId="{DCD2FB63-41C4-4728-96BF-D1F5FDA43E1D}" type="pres">
      <dgm:prSet presAssocID="{E0A0D419-F4E9-48A5-AE9A-05B37B0F9E0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86F61250-A08B-4068-AC4E-82A009A46CA9}" type="pres">
      <dgm:prSet presAssocID="{E0A0D419-F4E9-48A5-AE9A-05B37B0F9E07}" presName="spaceRect" presStyleCnt="0"/>
      <dgm:spPr/>
    </dgm:pt>
    <dgm:pt modelId="{9F5B4215-E8BA-4CC8-B55B-44A3D0B28647}" type="pres">
      <dgm:prSet presAssocID="{E0A0D419-F4E9-48A5-AE9A-05B37B0F9E07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7EDFBC32-ADEB-47BF-B3CA-7BFCFBB88465}" type="presOf" srcId="{3770E5DA-E7B5-4A01-B735-A8E9B1CC0398}" destId="{AFC55AB8-D406-47F6-95A0-1A3F8EAFFB04}" srcOrd="0" destOrd="0" presId="urn:microsoft.com/office/officeart/2018/2/layout/IconLabelList"/>
    <dgm:cxn modelId="{A603774B-B796-49A8-AE6B-F408BF47F8AD}" srcId="{87965E8A-83CA-46FE-A130-60EBC2AC57B4}" destId="{3770E5DA-E7B5-4A01-B735-A8E9B1CC0398}" srcOrd="2" destOrd="0" parTransId="{6795CFDF-A630-4CCB-81C6-D061DA8B047A}" sibTransId="{59CFC6E6-1E8E-4779-B688-12212C02E3F8}"/>
    <dgm:cxn modelId="{E8F9245D-C559-4196-A3FB-09582D381437}" type="presOf" srcId="{87965E8A-83CA-46FE-A130-60EBC2AC57B4}" destId="{18668670-73D0-4CB7-98F7-5312F821662A}" srcOrd="0" destOrd="0" presId="urn:microsoft.com/office/officeart/2018/2/layout/IconLabelList"/>
    <dgm:cxn modelId="{58246B5D-83D7-4CC4-B608-0CC830AB66A5}" type="presOf" srcId="{B895C45A-F446-47FE-BEAC-99EE3A719A54}" destId="{764542D1-40B4-4E1E-AE10-7A2885EBD836}" srcOrd="0" destOrd="0" presId="urn:microsoft.com/office/officeart/2018/2/layout/IconLabelList"/>
    <dgm:cxn modelId="{61D44674-4474-477C-9EE4-A8B2A7B57E04}" srcId="{87965E8A-83CA-46FE-A130-60EBC2AC57B4}" destId="{E674841D-A154-4FFA-A5FE-CA5492DA1DE3}" srcOrd="1" destOrd="0" parTransId="{7E8BC0AD-8D40-4471-AACC-413D8D5D1427}" sibTransId="{6FA54FF6-DCA1-465D-BD5D-F501D9C2E5FF}"/>
    <dgm:cxn modelId="{DF5CA276-A667-4A87-86D3-3EF4F93D2FB3}" type="presOf" srcId="{E0A0D419-F4E9-48A5-AE9A-05B37B0F9E07}" destId="{9F5B4215-E8BA-4CC8-B55B-44A3D0B28647}" srcOrd="0" destOrd="0" presId="urn:microsoft.com/office/officeart/2018/2/layout/IconLabelList"/>
    <dgm:cxn modelId="{5A7CFA89-DE9F-4310-9DFA-6F06FAD6BBE8}" srcId="{87965E8A-83CA-46FE-A130-60EBC2AC57B4}" destId="{D001C67D-43AA-4D85-BF97-1B6F9510F7DE}" srcOrd="4" destOrd="0" parTransId="{BCC36A01-1EA1-4D5C-8007-BF344F6F0139}" sibTransId="{76135CFB-C10C-4E86-AB68-F03C4550D7D7}"/>
    <dgm:cxn modelId="{C28F8995-09A2-444E-BE1A-F5F161BD992A}" type="presOf" srcId="{D001C67D-43AA-4D85-BF97-1B6F9510F7DE}" destId="{DECDC600-B70C-4A55-9141-72B94BFE1BE8}" srcOrd="0" destOrd="0" presId="urn:microsoft.com/office/officeart/2018/2/layout/IconLabelList"/>
    <dgm:cxn modelId="{6F3979AA-86C3-4C71-8766-AE06ACDB85BB}" srcId="{87965E8A-83CA-46FE-A130-60EBC2AC57B4}" destId="{155F0386-2B81-46BB-B3E3-A47091831104}" srcOrd="0" destOrd="0" parTransId="{DFABF2F3-F8FF-4BED-A98D-5555027B1758}" sibTransId="{06FB002C-E1BC-4F7A-BD0C-FA9FEF3AC7CE}"/>
    <dgm:cxn modelId="{1A89D0C9-0EF4-4F76-A8D0-97D861324CE4}" type="presOf" srcId="{E674841D-A154-4FFA-A5FE-CA5492DA1DE3}" destId="{790F1071-4C89-40D6-A023-10F72EB45020}" srcOrd="0" destOrd="0" presId="urn:microsoft.com/office/officeart/2018/2/layout/IconLabelList"/>
    <dgm:cxn modelId="{822E13DC-373F-4892-A218-826B4A6E431F}" srcId="{87965E8A-83CA-46FE-A130-60EBC2AC57B4}" destId="{E0A0D419-F4E9-48A5-AE9A-05B37B0F9E07}" srcOrd="5" destOrd="0" parTransId="{079CAE4E-CC54-475F-9873-43764363CD0C}" sibTransId="{A9A2FB98-4769-4D18-B4FA-40C099D5A80D}"/>
    <dgm:cxn modelId="{7133DEE5-3FE3-469F-8A13-001ABC9FF5E8}" srcId="{87965E8A-83CA-46FE-A130-60EBC2AC57B4}" destId="{B895C45A-F446-47FE-BEAC-99EE3A719A54}" srcOrd="3" destOrd="0" parTransId="{5D6DBFD3-876C-44B3-86AD-5643ECEFA14B}" sibTransId="{6A03FD4A-3A0B-4FDC-9A99-9EAB0AB8D8EF}"/>
    <dgm:cxn modelId="{261CA6FA-C6C1-4679-BE89-6A0353753E04}" type="presOf" srcId="{155F0386-2B81-46BB-B3E3-A47091831104}" destId="{348935B1-4003-447F-B514-9F001D388EBC}" srcOrd="0" destOrd="0" presId="urn:microsoft.com/office/officeart/2018/2/layout/IconLabelList"/>
    <dgm:cxn modelId="{D21A3921-CF4D-4AEE-91F6-7BD6B6855794}" type="presParOf" srcId="{18668670-73D0-4CB7-98F7-5312F821662A}" destId="{9211C422-532D-4304-B36B-147D503FDF7E}" srcOrd="0" destOrd="0" presId="urn:microsoft.com/office/officeart/2018/2/layout/IconLabelList"/>
    <dgm:cxn modelId="{4EDB4536-696D-4C67-936C-C403FBFAF7AA}" type="presParOf" srcId="{9211C422-532D-4304-B36B-147D503FDF7E}" destId="{4D40F59A-1577-44B7-B5FA-08496EAB0B68}" srcOrd="0" destOrd="0" presId="urn:microsoft.com/office/officeart/2018/2/layout/IconLabelList"/>
    <dgm:cxn modelId="{A87A8C1D-77DA-4904-834D-F948F5FC36CF}" type="presParOf" srcId="{9211C422-532D-4304-B36B-147D503FDF7E}" destId="{BB187D20-B83E-4690-B8EB-B4F16E3933AB}" srcOrd="1" destOrd="0" presId="urn:microsoft.com/office/officeart/2018/2/layout/IconLabelList"/>
    <dgm:cxn modelId="{A3BB00B1-38A7-4747-9357-DF05BB33D2A3}" type="presParOf" srcId="{9211C422-532D-4304-B36B-147D503FDF7E}" destId="{348935B1-4003-447F-B514-9F001D388EBC}" srcOrd="2" destOrd="0" presId="urn:microsoft.com/office/officeart/2018/2/layout/IconLabelList"/>
    <dgm:cxn modelId="{0EF3DCFF-ED0E-411E-B3AF-958082F6A9FC}" type="presParOf" srcId="{18668670-73D0-4CB7-98F7-5312F821662A}" destId="{BDDD8921-9B7B-4F0C-8256-31BC4505EA76}" srcOrd="1" destOrd="0" presId="urn:microsoft.com/office/officeart/2018/2/layout/IconLabelList"/>
    <dgm:cxn modelId="{584EFC41-C48F-441D-912B-9A262D32E8DC}" type="presParOf" srcId="{18668670-73D0-4CB7-98F7-5312F821662A}" destId="{144BE329-074F-4ADD-B76A-47F1EDEE698C}" srcOrd="2" destOrd="0" presId="urn:microsoft.com/office/officeart/2018/2/layout/IconLabelList"/>
    <dgm:cxn modelId="{CA50CB76-1881-4F3B-B74C-69C04249A906}" type="presParOf" srcId="{144BE329-074F-4ADD-B76A-47F1EDEE698C}" destId="{885D29F0-483C-4E77-84A9-7884A162CA5F}" srcOrd="0" destOrd="0" presId="urn:microsoft.com/office/officeart/2018/2/layout/IconLabelList"/>
    <dgm:cxn modelId="{63CE488D-9316-4B07-96D1-3EA5B3DAC733}" type="presParOf" srcId="{144BE329-074F-4ADD-B76A-47F1EDEE698C}" destId="{4A91563D-B819-4F2A-B4D0-1A63E79BCC58}" srcOrd="1" destOrd="0" presId="urn:microsoft.com/office/officeart/2018/2/layout/IconLabelList"/>
    <dgm:cxn modelId="{3767854D-E0A5-4130-9782-E9ADA89751DF}" type="presParOf" srcId="{144BE329-074F-4ADD-B76A-47F1EDEE698C}" destId="{790F1071-4C89-40D6-A023-10F72EB45020}" srcOrd="2" destOrd="0" presId="urn:microsoft.com/office/officeart/2018/2/layout/IconLabelList"/>
    <dgm:cxn modelId="{5F3A1932-BFF3-42A1-AED8-D896A446961D}" type="presParOf" srcId="{18668670-73D0-4CB7-98F7-5312F821662A}" destId="{E5CE4185-BCE8-4150-BFF1-A64EDFF171CA}" srcOrd="3" destOrd="0" presId="urn:microsoft.com/office/officeart/2018/2/layout/IconLabelList"/>
    <dgm:cxn modelId="{8DED9070-6F54-49BB-825D-6038D999767C}" type="presParOf" srcId="{18668670-73D0-4CB7-98F7-5312F821662A}" destId="{19219013-32F8-4534-9AEF-084C0795992C}" srcOrd="4" destOrd="0" presId="urn:microsoft.com/office/officeart/2018/2/layout/IconLabelList"/>
    <dgm:cxn modelId="{3E972E5A-38A1-44AD-A8DE-BC27D5299174}" type="presParOf" srcId="{19219013-32F8-4534-9AEF-084C0795992C}" destId="{EB8BE4F3-BDF9-4225-AAE0-D8A18CA2C475}" srcOrd="0" destOrd="0" presId="urn:microsoft.com/office/officeart/2018/2/layout/IconLabelList"/>
    <dgm:cxn modelId="{4CA5C8AE-C74B-40F5-9703-BF6C374AEE3D}" type="presParOf" srcId="{19219013-32F8-4534-9AEF-084C0795992C}" destId="{3623C3D4-ED1B-4BB8-86BF-111C1CFBD96F}" srcOrd="1" destOrd="0" presId="urn:microsoft.com/office/officeart/2018/2/layout/IconLabelList"/>
    <dgm:cxn modelId="{03B0CEE2-B8D1-40C8-B3AF-2F9234C50E71}" type="presParOf" srcId="{19219013-32F8-4534-9AEF-084C0795992C}" destId="{AFC55AB8-D406-47F6-95A0-1A3F8EAFFB04}" srcOrd="2" destOrd="0" presId="urn:microsoft.com/office/officeart/2018/2/layout/IconLabelList"/>
    <dgm:cxn modelId="{FDF1C01A-7173-4E9E-AB9B-0594F28B7090}" type="presParOf" srcId="{18668670-73D0-4CB7-98F7-5312F821662A}" destId="{728DDDB9-2BFA-4A7E-9828-998E5C8CE38D}" srcOrd="5" destOrd="0" presId="urn:microsoft.com/office/officeart/2018/2/layout/IconLabelList"/>
    <dgm:cxn modelId="{19235028-BC02-4325-94DE-7E26BE473BD7}" type="presParOf" srcId="{18668670-73D0-4CB7-98F7-5312F821662A}" destId="{4F0D709B-0D1B-44B9-801D-0B2612CDC7E7}" srcOrd="6" destOrd="0" presId="urn:microsoft.com/office/officeart/2018/2/layout/IconLabelList"/>
    <dgm:cxn modelId="{46C16D17-2C12-46C6-8EF0-B42EB1F50BFD}" type="presParOf" srcId="{4F0D709B-0D1B-44B9-801D-0B2612CDC7E7}" destId="{FF4FD612-AD04-4BC4-99C8-12E6B910DE81}" srcOrd="0" destOrd="0" presId="urn:microsoft.com/office/officeart/2018/2/layout/IconLabelList"/>
    <dgm:cxn modelId="{7C5E70A3-165F-487F-AA21-23A37B0CB919}" type="presParOf" srcId="{4F0D709B-0D1B-44B9-801D-0B2612CDC7E7}" destId="{C38C6A65-B8B2-42EF-BE88-09E400B6D1FB}" srcOrd="1" destOrd="0" presId="urn:microsoft.com/office/officeart/2018/2/layout/IconLabelList"/>
    <dgm:cxn modelId="{F479BE30-ABC0-4D2D-A2DC-C2F0722238E6}" type="presParOf" srcId="{4F0D709B-0D1B-44B9-801D-0B2612CDC7E7}" destId="{764542D1-40B4-4E1E-AE10-7A2885EBD836}" srcOrd="2" destOrd="0" presId="urn:microsoft.com/office/officeart/2018/2/layout/IconLabelList"/>
    <dgm:cxn modelId="{5F27EB3B-655A-4883-90F3-20A105A63CD3}" type="presParOf" srcId="{18668670-73D0-4CB7-98F7-5312F821662A}" destId="{DF861FF0-0977-4C8E-ACBE-C67A9CC0DFCA}" srcOrd="7" destOrd="0" presId="urn:microsoft.com/office/officeart/2018/2/layout/IconLabelList"/>
    <dgm:cxn modelId="{277C6128-2EE0-4690-AA85-64755BFCF0C8}" type="presParOf" srcId="{18668670-73D0-4CB7-98F7-5312F821662A}" destId="{26D6107B-01D2-4C75-B037-702406C5E7F7}" srcOrd="8" destOrd="0" presId="urn:microsoft.com/office/officeart/2018/2/layout/IconLabelList"/>
    <dgm:cxn modelId="{E40C555D-A914-4A2C-A518-4732E6E219C5}" type="presParOf" srcId="{26D6107B-01D2-4C75-B037-702406C5E7F7}" destId="{57F2CB53-E038-42D9-A2BD-345971450451}" srcOrd="0" destOrd="0" presId="urn:microsoft.com/office/officeart/2018/2/layout/IconLabelList"/>
    <dgm:cxn modelId="{6D9E0480-DAD5-4A52-A059-02AC9D5E4CFA}" type="presParOf" srcId="{26D6107B-01D2-4C75-B037-702406C5E7F7}" destId="{2BCCB3CE-B9A6-48CA-8B65-5F43E4A24EFC}" srcOrd="1" destOrd="0" presId="urn:microsoft.com/office/officeart/2018/2/layout/IconLabelList"/>
    <dgm:cxn modelId="{6D48151B-498D-4E42-9A5E-2BC517F7E7DD}" type="presParOf" srcId="{26D6107B-01D2-4C75-B037-702406C5E7F7}" destId="{DECDC600-B70C-4A55-9141-72B94BFE1BE8}" srcOrd="2" destOrd="0" presId="urn:microsoft.com/office/officeart/2018/2/layout/IconLabelList"/>
    <dgm:cxn modelId="{33496D47-E5A3-45FA-BF9D-AF7283E25070}" type="presParOf" srcId="{18668670-73D0-4CB7-98F7-5312F821662A}" destId="{05CC5C92-DDEA-4751-B784-781CBE0FA1FA}" srcOrd="9" destOrd="0" presId="urn:microsoft.com/office/officeart/2018/2/layout/IconLabelList"/>
    <dgm:cxn modelId="{1B77424E-AC21-4DEA-8D05-9153EEBAFCE8}" type="presParOf" srcId="{18668670-73D0-4CB7-98F7-5312F821662A}" destId="{AB39CFBE-5F98-40CA-9576-CEF9D28A91CD}" srcOrd="10" destOrd="0" presId="urn:microsoft.com/office/officeart/2018/2/layout/IconLabelList"/>
    <dgm:cxn modelId="{001E56E6-3680-4009-A0B9-072F602111AE}" type="presParOf" srcId="{AB39CFBE-5F98-40CA-9576-CEF9D28A91CD}" destId="{DCD2FB63-41C4-4728-96BF-D1F5FDA43E1D}" srcOrd="0" destOrd="0" presId="urn:microsoft.com/office/officeart/2018/2/layout/IconLabelList"/>
    <dgm:cxn modelId="{56F853F3-7151-48D5-B666-80665FF09D6D}" type="presParOf" srcId="{AB39CFBE-5F98-40CA-9576-CEF9D28A91CD}" destId="{86F61250-A08B-4068-AC4E-82A009A46CA9}" srcOrd="1" destOrd="0" presId="urn:microsoft.com/office/officeart/2018/2/layout/IconLabelList"/>
    <dgm:cxn modelId="{A86514E6-30FA-4A3A-B4AE-DF990D72ABEC}" type="presParOf" srcId="{AB39CFBE-5F98-40CA-9576-CEF9D28A91CD}" destId="{9F5B4215-E8BA-4CC8-B55B-44A3D0B2864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68509E-8EF9-4F80-9AA5-EB4FB94A60DB}">
      <dsp:nvSpPr>
        <dsp:cNvPr id="0" name=""/>
        <dsp:cNvSpPr/>
      </dsp:nvSpPr>
      <dsp:spPr>
        <a:xfrm>
          <a:off x="0" y="4000"/>
          <a:ext cx="7315200" cy="85210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26CB3-7D73-4589-A2FE-34724B9E1757}">
      <dsp:nvSpPr>
        <dsp:cNvPr id="0" name=""/>
        <dsp:cNvSpPr/>
      </dsp:nvSpPr>
      <dsp:spPr>
        <a:xfrm>
          <a:off x="257762" y="195724"/>
          <a:ext cx="468658" cy="4686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1DC71-4773-458A-9C30-136090B2E6CF}">
      <dsp:nvSpPr>
        <dsp:cNvPr id="0" name=""/>
        <dsp:cNvSpPr/>
      </dsp:nvSpPr>
      <dsp:spPr>
        <a:xfrm>
          <a:off x="984183" y="4000"/>
          <a:ext cx="6331016" cy="852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81" tIns="90181" rIns="90181" bIns="9018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Focus on reading and handwriting </a:t>
          </a:r>
        </a:p>
      </dsp:txBody>
      <dsp:txXfrm>
        <a:off x="984183" y="4000"/>
        <a:ext cx="6331016" cy="852106"/>
      </dsp:txXfrm>
    </dsp:sp>
    <dsp:sp modelId="{459E00AB-A8D8-476C-BF3A-AC6777D49CDC}">
      <dsp:nvSpPr>
        <dsp:cNvPr id="0" name=""/>
        <dsp:cNvSpPr/>
      </dsp:nvSpPr>
      <dsp:spPr>
        <a:xfrm>
          <a:off x="0" y="1069133"/>
          <a:ext cx="7315200" cy="85210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41C5FE-6C8A-46BF-83F7-D966BA0370EA}">
      <dsp:nvSpPr>
        <dsp:cNvPr id="0" name=""/>
        <dsp:cNvSpPr/>
      </dsp:nvSpPr>
      <dsp:spPr>
        <a:xfrm>
          <a:off x="257762" y="1260857"/>
          <a:ext cx="468658" cy="4686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D7CE30-0F83-4CD2-87AD-987ADED84A9E}">
      <dsp:nvSpPr>
        <dsp:cNvPr id="0" name=""/>
        <dsp:cNvSpPr/>
      </dsp:nvSpPr>
      <dsp:spPr>
        <a:xfrm>
          <a:off x="984183" y="1069133"/>
          <a:ext cx="6331016" cy="852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81" tIns="90181" rIns="90181" bIns="9018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Start doing spelling for 3A and 2A students</a:t>
          </a:r>
        </a:p>
      </dsp:txBody>
      <dsp:txXfrm>
        <a:off x="984183" y="1069133"/>
        <a:ext cx="6331016" cy="852106"/>
      </dsp:txXfrm>
    </dsp:sp>
    <dsp:sp modelId="{98C71856-B83E-4C2C-808A-163CBB03F65C}">
      <dsp:nvSpPr>
        <dsp:cNvPr id="0" name=""/>
        <dsp:cNvSpPr/>
      </dsp:nvSpPr>
      <dsp:spPr>
        <a:xfrm>
          <a:off x="0" y="2134266"/>
          <a:ext cx="7315200" cy="85210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81892-F872-474D-A19F-59F682D00249}">
      <dsp:nvSpPr>
        <dsp:cNvPr id="0" name=""/>
        <dsp:cNvSpPr/>
      </dsp:nvSpPr>
      <dsp:spPr>
        <a:xfrm>
          <a:off x="257762" y="2325990"/>
          <a:ext cx="468658" cy="4686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CCB521-A901-4C57-91D6-3CC847E01EBB}">
      <dsp:nvSpPr>
        <dsp:cNvPr id="0" name=""/>
        <dsp:cNvSpPr/>
      </dsp:nvSpPr>
      <dsp:spPr>
        <a:xfrm>
          <a:off x="984183" y="2134266"/>
          <a:ext cx="6331016" cy="852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81" tIns="90181" rIns="90181" bIns="9018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Look through all the 3A and 2A maths worksheets and refer to the best practices when instructing </a:t>
          </a:r>
        </a:p>
      </dsp:txBody>
      <dsp:txXfrm>
        <a:off x="984183" y="2134266"/>
        <a:ext cx="6331016" cy="852106"/>
      </dsp:txXfrm>
    </dsp:sp>
    <dsp:sp modelId="{E8CBBED5-FF92-479A-9EAB-1F8BE9599C40}">
      <dsp:nvSpPr>
        <dsp:cNvPr id="0" name=""/>
        <dsp:cNvSpPr/>
      </dsp:nvSpPr>
      <dsp:spPr>
        <a:xfrm>
          <a:off x="0" y="3199399"/>
          <a:ext cx="7315200" cy="85210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927933-2BC5-4F78-8546-1577283629FF}">
      <dsp:nvSpPr>
        <dsp:cNvPr id="0" name=""/>
        <dsp:cNvSpPr/>
      </dsp:nvSpPr>
      <dsp:spPr>
        <a:xfrm>
          <a:off x="257762" y="3391123"/>
          <a:ext cx="468658" cy="46865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9C9ED1-D65E-46A1-8110-18EB5A496018}">
      <dsp:nvSpPr>
        <dsp:cNvPr id="0" name=""/>
        <dsp:cNvSpPr/>
      </dsp:nvSpPr>
      <dsp:spPr>
        <a:xfrm>
          <a:off x="984183" y="3199399"/>
          <a:ext cx="6331016" cy="852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81" tIns="90181" rIns="90181" bIns="9018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Actively pace the children to reach SCT and build stamina to complete 10 pages </a:t>
          </a:r>
        </a:p>
      </dsp:txBody>
      <dsp:txXfrm>
        <a:off x="984183" y="3199399"/>
        <a:ext cx="6331016" cy="852106"/>
      </dsp:txXfrm>
    </dsp:sp>
    <dsp:sp modelId="{DD73C8FA-0097-42CD-8F65-DF29B9B881B1}">
      <dsp:nvSpPr>
        <dsp:cNvPr id="0" name=""/>
        <dsp:cNvSpPr/>
      </dsp:nvSpPr>
      <dsp:spPr>
        <a:xfrm>
          <a:off x="0" y="4264533"/>
          <a:ext cx="7315200" cy="85210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D7439-8DA9-41DF-9042-7CFD483FFB1C}">
      <dsp:nvSpPr>
        <dsp:cNvPr id="0" name=""/>
        <dsp:cNvSpPr/>
      </dsp:nvSpPr>
      <dsp:spPr>
        <a:xfrm>
          <a:off x="257762" y="4456256"/>
          <a:ext cx="468658" cy="46865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D393AE-FBEE-43DA-9071-F615CBD6DE13}">
      <dsp:nvSpPr>
        <dsp:cNvPr id="0" name=""/>
        <dsp:cNvSpPr/>
      </dsp:nvSpPr>
      <dsp:spPr>
        <a:xfrm>
          <a:off x="984183" y="4264533"/>
          <a:ext cx="6331016" cy="852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81" tIns="90181" rIns="90181" bIns="9018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Participate in group chats and end of day meetings to build a strong culture</a:t>
          </a:r>
        </a:p>
      </dsp:txBody>
      <dsp:txXfrm>
        <a:off x="984183" y="4264533"/>
        <a:ext cx="6331016" cy="8521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0F59A-1577-44B7-B5FA-08496EAB0B68}">
      <dsp:nvSpPr>
        <dsp:cNvPr id="0" name=""/>
        <dsp:cNvSpPr/>
      </dsp:nvSpPr>
      <dsp:spPr>
        <a:xfrm>
          <a:off x="1126805" y="463404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8935B1-4003-447F-B514-9F001D388EBC}">
      <dsp:nvSpPr>
        <dsp:cNvPr id="0" name=""/>
        <dsp:cNvSpPr/>
      </dsp:nvSpPr>
      <dsp:spPr>
        <a:xfrm>
          <a:off x="631805" y="157591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Review the goals of April and May </a:t>
          </a:r>
        </a:p>
      </dsp:txBody>
      <dsp:txXfrm>
        <a:off x="631805" y="1575914"/>
        <a:ext cx="1800000" cy="720000"/>
      </dsp:txXfrm>
    </dsp:sp>
    <dsp:sp modelId="{885D29F0-483C-4E77-84A9-7884A162CA5F}">
      <dsp:nvSpPr>
        <dsp:cNvPr id="0" name=""/>
        <dsp:cNvSpPr/>
      </dsp:nvSpPr>
      <dsp:spPr>
        <a:xfrm>
          <a:off x="3241805" y="463404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0F1071-4C89-40D6-A023-10F72EB45020}">
      <dsp:nvSpPr>
        <dsp:cNvPr id="0" name=""/>
        <dsp:cNvSpPr/>
      </dsp:nvSpPr>
      <dsp:spPr>
        <a:xfrm>
          <a:off x="2746805" y="157591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How to manage absences effectively?</a:t>
          </a:r>
        </a:p>
      </dsp:txBody>
      <dsp:txXfrm>
        <a:off x="2746805" y="1575914"/>
        <a:ext cx="1800000" cy="720000"/>
      </dsp:txXfrm>
    </dsp:sp>
    <dsp:sp modelId="{EB8BE4F3-BDF9-4225-AAE0-D8A18CA2C475}">
      <dsp:nvSpPr>
        <dsp:cNvPr id="0" name=""/>
        <dsp:cNvSpPr/>
      </dsp:nvSpPr>
      <dsp:spPr>
        <a:xfrm>
          <a:off x="5356805" y="463404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55AB8-D406-47F6-95A0-1A3F8EAFFB04}">
      <dsp:nvSpPr>
        <dsp:cNvPr id="0" name=""/>
        <dsp:cNvSpPr/>
      </dsp:nvSpPr>
      <dsp:spPr>
        <a:xfrm>
          <a:off x="4861805" y="157591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Setting expectations for new students</a:t>
          </a:r>
        </a:p>
      </dsp:txBody>
      <dsp:txXfrm>
        <a:off x="4861805" y="1575914"/>
        <a:ext cx="1800000" cy="720000"/>
      </dsp:txXfrm>
    </dsp:sp>
    <dsp:sp modelId="{FF4FD612-AD04-4BC4-99C8-12E6B910DE81}">
      <dsp:nvSpPr>
        <dsp:cNvPr id="0" name=""/>
        <dsp:cNvSpPr/>
      </dsp:nvSpPr>
      <dsp:spPr>
        <a:xfrm>
          <a:off x="1126805" y="2745914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4542D1-40B4-4E1E-AE10-7A2885EBD836}">
      <dsp:nvSpPr>
        <dsp:cNvPr id="0" name=""/>
        <dsp:cNvSpPr/>
      </dsp:nvSpPr>
      <dsp:spPr>
        <a:xfrm>
          <a:off x="631805" y="385842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7A- 5A process additions / changes</a:t>
          </a:r>
        </a:p>
      </dsp:txBody>
      <dsp:txXfrm>
        <a:off x="631805" y="3858424"/>
        <a:ext cx="1800000" cy="720000"/>
      </dsp:txXfrm>
    </dsp:sp>
    <dsp:sp modelId="{57F2CB53-E038-42D9-A2BD-345971450451}">
      <dsp:nvSpPr>
        <dsp:cNvPr id="0" name=""/>
        <dsp:cNvSpPr/>
      </dsp:nvSpPr>
      <dsp:spPr>
        <a:xfrm>
          <a:off x="3241805" y="2745914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CDC600-B70C-4A55-9141-72B94BFE1BE8}">
      <dsp:nvSpPr>
        <dsp:cNvPr id="0" name=""/>
        <dsp:cNvSpPr/>
      </dsp:nvSpPr>
      <dsp:spPr>
        <a:xfrm>
          <a:off x="2746805" y="385842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Feedback sheet </a:t>
          </a:r>
        </a:p>
      </dsp:txBody>
      <dsp:txXfrm>
        <a:off x="2746805" y="3858424"/>
        <a:ext cx="1800000" cy="720000"/>
      </dsp:txXfrm>
    </dsp:sp>
    <dsp:sp modelId="{DCD2FB63-41C4-4728-96BF-D1F5FDA43E1D}">
      <dsp:nvSpPr>
        <dsp:cNvPr id="0" name=""/>
        <dsp:cNvSpPr/>
      </dsp:nvSpPr>
      <dsp:spPr>
        <a:xfrm>
          <a:off x="5356805" y="2745914"/>
          <a:ext cx="810000" cy="81000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5B4215-E8BA-4CC8-B55B-44A3D0B28647}">
      <dsp:nvSpPr>
        <dsp:cNvPr id="0" name=""/>
        <dsp:cNvSpPr/>
      </dsp:nvSpPr>
      <dsp:spPr>
        <a:xfrm>
          <a:off x="4861805" y="385842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Worksheet training (Maths A- B &amp; English 2A- AII)</a:t>
          </a:r>
        </a:p>
      </dsp:txBody>
      <dsp:txXfrm>
        <a:off x="4861805" y="3858424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5/25/21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07D6-AC95-314E-9DFC-1241AFE26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7" y="1298448"/>
            <a:ext cx="7611165" cy="3255264"/>
          </a:xfrm>
        </p:spPr>
        <p:txBody>
          <a:bodyPr/>
          <a:lstStyle/>
          <a:p>
            <a:pPr algn="ctr"/>
            <a:r>
              <a:rPr lang="en-US" dirty="0">
                <a:latin typeface="Britannic Bold" panose="020B0903060703020204" pitchFamily="34" charset="77"/>
              </a:rPr>
              <a:t>7A- A monthly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C3AA0E-781D-2A4D-AD00-9D162B2408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25/05/2021</a:t>
            </a:r>
          </a:p>
        </p:txBody>
      </p:sp>
    </p:spTree>
    <p:extLst>
      <p:ext uri="{BB962C8B-B14F-4D97-AF65-F5344CB8AC3E}">
        <p14:creationId xmlns:p14="http://schemas.microsoft.com/office/powerpoint/2010/main" val="189992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891D5-0CCA-A742-A3D6-A017452C2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of April and May</a:t>
            </a:r>
            <a:endParaRPr lang="en-US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C28DA2BD-880F-429B-9A9C-D5816A8138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645820"/>
              </p:ext>
            </p:extLst>
          </p:nvPr>
        </p:nvGraphicFramePr>
        <p:xfrm>
          <a:off x="3869268" y="864108"/>
          <a:ext cx="73152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529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678DB8-E584-464D-8285-3A804F895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B0563DB-2470-4CD6-8277-1DC3D20A6F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9546982"/>
              </p:ext>
            </p:extLst>
          </p:nvPr>
        </p:nvGraphicFramePr>
        <p:xfrm>
          <a:off x="866647" y="933854"/>
          <a:ext cx="7293610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000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BC512124-0D13-4ED9-80B7-52AE15B6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Time to Reflect | Five Forks Church">
            <a:extLst>
              <a:ext uri="{FF2B5EF4-FFF2-40B4-BE49-F238E27FC236}">
                <a16:creationId xmlns:a16="http://schemas.microsoft.com/office/drawing/2014/main" id="{170FBF1B-D69E-AD48-A796-CBA3C6F1CF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E8AE66-AAEB-024F-86A4-2EB50D11D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298448"/>
            <a:ext cx="731520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>
                <a:solidFill>
                  <a:schemeClr val="tx1"/>
                </a:solidFill>
              </a:rPr>
              <a:t>Reflect on how this job has changed your perception, values and what are you gaining out of this?</a:t>
            </a:r>
            <a:br>
              <a:rPr lang="en-US" sz="4600">
                <a:solidFill>
                  <a:schemeClr val="tx1"/>
                </a:solidFill>
              </a:rPr>
            </a:br>
            <a:endParaRPr lang="en-US" sz="4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8C9EB-235D-AE4A-B020-8ECCC7AE1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15" y="4670246"/>
            <a:ext cx="7315200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Briefly note your answers….</a:t>
            </a:r>
          </a:p>
        </p:txBody>
      </p:sp>
    </p:spTree>
    <p:extLst>
      <p:ext uri="{BB962C8B-B14F-4D97-AF65-F5344CB8AC3E}">
        <p14:creationId xmlns:p14="http://schemas.microsoft.com/office/powerpoint/2010/main" val="2122096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CC04-F786-0E42-9EE0-2F7ED4D7B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D21D1-513E-6143-9B18-E53EBF3CA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767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Brainstorm how could we manage absences effectively?</a:t>
            </a:r>
          </a:p>
          <a:p>
            <a:pPr marL="0" indent="0">
              <a:buNone/>
            </a:pPr>
            <a:r>
              <a:rPr lang="en-US" sz="1400" dirty="0"/>
              <a:t>- Note your ideas in the space below</a:t>
            </a:r>
          </a:p>
        </p:txBody>
      </p:sp>
    </p:spTree>
    <p:extLst>
      <p:ext uri="{BB962C8B-B14F-4D97-AF65-F5344CB8AC3E}">
        <p14:creationId xmlns:p14="http://schemas.microsoft.com/office/powerpoint/2010/main" val="30253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6CC02-5528-DB46-8A41-82A1C02CF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expectations for new students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E6463-F648-AD49-9690-ABD21B38C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Check all the homework</a:t>
            </a:r>
          </a:p>
          <a:p>
            <a:pPr lvl="1"/>
            <a:r>
              <a:rPr lang="en-US" dirty="0"/>
              <a:t>Name, date and time</a:t>
            </a:r>
          </a:p>
          <a:p>
            <a:pPr lvl="1"/>
            <a:r>
              <a:rPr lang="en-US" dirty="0"/>
              <a:t>Is the worksheet complete? </a:t>
            </a:r>
          </a:p>
          <a:p>
            <a:pPr lvl="1"/>
            <a:r>
              <a:rPr lang="en-US" dirty="0"/>
              <a:t>Are there any missing pages or incomplete work?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Should complete full book in class </a:t>
            </a:r>
          </a:p>
          <a:p>
            <a:pPr lvl="1"/>
            <a:r>
              <a:rPr lang="en-US" dirty="0"/>
              <a:t>(30 mins single subject, 45 mins to 1 hour if double subject)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Give 6 days of Homework with proper labels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Please show the CW to Pooja before sending the child</a:t>
            </a:r>
          </a:p>
          <a:p>
            <a:pPr marL="50292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42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71403-4D52-A14F-8EA3-F410E10D5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changes in 7A-5A</a:t>
            </a:r>
          </a:p>
        </p:txBody>
      </p:sp>
      <p:pic>
        <p:nvPicPr>
          <p:cNvPr id="5" name="Content Placeholder 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DC876253-EB3B-4F4A-AABD-443B0F06B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2802" y="1352589"/>
            <a:ext cx="7719748" cy="4372431"/>
          </a:xfrm>
        </p:spPr>
      </p:pic>
    </p:spTree>
    <p:extLst>
      <p:ext uri="{BB962C8B-B14F-4D97-AF65-F5344CB8AC3E}">
        <p14:creationId xmlns:p14="http://schemas.microsoft.com/office/powerpoint/2010/main" val="1600280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B8AA617-0537-4ED7-91B6-66511A647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E8BF1F-CE61-45C5-92AC-552D23176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CEE726-B551-9E40-A3B7-48AE0E2A6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/>
              <a:t>Feedback sheet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AD926DEF-4268-FA41-8D74-E82AA2EB1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" b="22243"/>
          <a:stretch/>
        </p:blipFill>
        <p:spPr>
          <a:xfrm>
            <a:off x="257175" y="236925"/>
            <a:ext cx="11335892" cy="379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073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5A2BA67-BF68-4F48-BAA9-1091D4FED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190DBD-4A62-4416-ACB7-ACEC1DE30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609288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63DC79-F7A9-5645-8724-835521F77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98448"/>
            <a:ext cx="5775649" cy="17162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Goals for June 2021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9EBAC-9F2B-ED43-9DDB-C7F89A1AE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007" y="3273691"/>
            <a:ext cx="4675634" cy="228586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1. Focus on reading and handwriting predominantly</a:t>
            </a:r>
          </a:p>
          <a:p>
            <a:r>
              <a:rPr lang="en-US" sz="1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2. Participate in group chats and end of day meetings    to build a strong culture</a:t>
            </a:r>
          </a:p>
          <a:p>
            <a:r>
              <a:rPr lang="en-US" sz="1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3. Complete worksheet training </a:t>
            </a:r>
          </a:p>
          <a:p>
            <a:r>
              <a:rPr lang="en-US" sz="1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4. Regular monthly meetings </a:t>
            </a:r>
          </a:p>
          <a:p>
            <a:r>
              <a:rPr lang="en-US" sz="1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5. Up to date feedback sheet</a:t>
            </a:r>
          </a:p>
          <a:p>
            <a:endParaRPr lang="en-US" sz="1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endParaRPr lang="en-US" sz="1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endParaRPr lang="en-US" sz="1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2" descr="Powerful Written Goals In 7 Easy Steps! – Your Training Edge ®">
            <a:extLst>
              <a:ext uri="{FF2B5EF4-FFF2-40B4-BE49-F238E27FC236}">
                <a16:creationId xmlns:a16="http://schemas.microsoft.com/office/drawing/2014/main" id="{7926FE05-566E-5B44-8533-7EB6257B6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3" r="2534" b="2"/>
          <a:stretch/>
        </p:blipFill>
        <p:spPr bwMode="auto">
          <a:xfrm>
            <a:off x="6586977" y="759599"/>
            <a:ext cx="4908848" cy="533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BF12D6D-FE37-445A-BF16-6DA1A659A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3738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FDAC42E-BF0D-4839-97E1-4C20C17CF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36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You are making a difference everyday ❤️ #teacherinspiration  #inspirationalquotes | Teacher quotes inspirational, Inspirational quotes, Teacher  quotes">
            <a:extLst>
              <a:ext uri="{FF2B5EF4-FFF2-40B4-BE49-F238E27FC236}">
                <a16:creationId xmlns:a16="http://schemas.microsoft.com/office/drawing/2014/main" id="{77FB2E48-CC20-4E49-89F7-F0B56F0571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12" r="1" b="29302"/>
          <a:stretch/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81635E03-D54F-455F-A5AF-685FFBF3B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93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96</TotalTime>
  <Words>267</Words>
  <Application>Microsoft Macintosh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Britannic Bold</vt:lpstr>
      <vt:lpstr>Corbel</vt:lpstr>
      <vt:lpstr>Wingdings 2</vt:lpstr>
      <vt:lpstr>Frame</vt:lpstr>
      <vt:lpstr>7A- A monthly meeting</vt:lpstr>
      <vt:lpstr>Goals of April and May</vt:lpstr>
      <vt:lpstr>Agenda</vt:lpstr>
      <vt:lpstr>Reflect on how this job has changed your perception, values and what are you gaining out of this? </vt:lpstr>
      <vt:lpstr>Absences </vt:lpstr>
      <vt:lpstr>Setting expectations for new students </vt:lpstr>
      <vt:lpstr>New changes in 7A-5A</vt:lpstr>
      <vt:lpstr>Feedback sheet</vt:lpstr>
      <vt:lpstr>Goals for June 2021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7A- A monthly meeting</dc:title>
  <dc:creator>Poojitha Sivakumar</dc:creator>
  <cp:lastModifiedBy>Poojitha Sivakumar</cp:lastModifiedBy>
  <cp:revision>8</cp:revision>
  <dcterms:created xsi:type="dcterms:W3CDTF">2021-05-24T22:21:17Z</dcterms:created>
  <dcterms:modified xsi:type="dcterms:W3CDTF">2021-05-24T23:57:24Z</dcterms:modified>
</cp:coreProperties>
</file>