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788"/>
  </p:normalViewPr>
  <p:slideViewPr>
    <p:cSldViewPr snapToGrid="0" snapToObjects="1">
      <p:cViewPr varScale="1">
        <p:scale>
          <a:sx n="90" d="100"/>
          <a:sy n="90" d="100"/>
        </p:scale>
        <p:origin x="232" y="6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67AB6-C4AE-7646-B550-BA6FB4C499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8F6ED7-90C7-2443-9B67-104108C291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77027-DB6A-304F-8ABB-A5C3B41E7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5B7C-E85C-CD4C-9C8C-23C92F66A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E15D7-2BFA-774C-965C-C1013566C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03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01D9B-86AD-5F41-A377-CA0FF447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4094D7-E490-EB46-9F17-79B5CDAC6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E151F-003B-F340-B509-2628B312B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D19A2-8BC9-544E-8F0B-2ED05F787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D70E6-D3DD-9141-BD1E-5A31B1E85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30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7F68C-10AA-2C43-B52B-84AE0E6E0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C4AC1-0CE1-2A44-B82C-49A1832FB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C7524-856B-E645-8CAA-25F21BFB6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E576F-7E69-7F4F-B238-3C0E41FA1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E71B9-393D-0E40-B9BE-943C2DFED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0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23171-025F-D741-9BA5-BFB53BF41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4FE86C-5FA8-2B43-A47E-FC7F2452E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EA8D8E-7D7B-D144-8064-6ADD52FC1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197FA-EAA8-AA46-8CE8-F61C61DFE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E1E2F-E263-FD45-83AC-CFE0820BE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E3F4E-315A-A44B-908C-2DA363F52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99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A9B45-8E63-ED4C-99B1-8E0EF8955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852E9-F687-504F-8445-BCDEAC317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318D14-B89E-C948-AD5A-57097083A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18D5BE-13CD-0042-925E-98F12644A4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DD3FD6-1D32-B741-A44A-DAA572E630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E901B4-CB4F-1549-9D13-8E3F59C1E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F6C457-33AB-BA40-AA8A-A13E558CD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DA3F01-A9E2-F44E-BD6A-4C239EF23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5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187A8-67D2-894D-B3A9-8CC014165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9F9429-7D72-704E-B454-89B28C7C0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E87D2E-E2FA-ED43-B2D9-52A26288E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DEEBF3-0548-BE45-8FF9-EA612361A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014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8A15CE-DEA3-E141-B932-ADC4AFA04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439C49-CEB3-1244-815B-FABADC705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2E08B-0D80-2740-B197-2061BE1D5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5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9BE8F-67C7-764E-B501-595647778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573F2-42C4-E44D-9520-D950C0CA0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79E290-B164-F643-AB3C-BE7B458AD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D8B3A2-3E52-A048-9892-7E8CB9534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FA2AA-62CD-7345-9B6B-55F58167A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891AA8-26A8-4D42-B828-84340BF2E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843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FE98F-3DDE-9D41-9D0C-7993D91D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7D8C06-63BB-BD4D-96FA-C5BDB58463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241D1-3439-F443-AE30-69824D44C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94AA3-AABB-4C4D-AC26-5F1568651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DAF14-9EFB-AC45-B1DA-2B0146B55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7B5A1-CE40-6D43-B378-DD999CA95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09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DEF1E-CDA2-6F46-9747-D9CE3428D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F06CC0-7402-1B45-9F37-960075239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797A2C-3B89-5A44-8124-D1888E39A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5DC23-FBBF-F54D-84CC-BBFCAFD3D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E9483-D5F7-3944-9073-BD438E77C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76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D8B528-EC1D-4B48-A121-5C8C8BDF8C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73613-E867-1A4E-B81D-2B1B3D0536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E0EDDD-40A0-E547-85C5-D1EEA2114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96B70-1EAE-AB43-939F-90E1F7168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D4C2F-1647-FF4D-B486-97060489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27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629AC8-DD65-3746-BB09-07A3B7DE7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C46FE-89F2-0A43-B153-BC3C92A78A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58775-9BB5-BF42-B6DB-89164B68E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7AE35-2901-D94A-BAEF-1C666B885140}" type="datetimeFigureOut">
              <a:rPr lang="en-US" smtClean="0"/>
              <a:t>3/24/21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8A087-D538-B44B-B071-22F239AA9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A00240-810C-E246-8A8A-3A96E156E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CBF2E-8DB3-A34E-9B79-6A9B4B84B7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6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8294908-8B00-4F58-BBBA-20F71A40A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64C879-1404-4203-8E9D-CC5DE0A621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2782" y="-1386168"/>
            <a:ext cx="2424873" cy="3611191"/>
          </a:xfrm>
          <a:custGeom>
            <a:avLst/>
            <a:gdLst>
              <a:gd name="connsiteX0" fmla="*/ 0 w 2424873"/>
              <a:gd name="connsiteY0" fmla="*/ 2424874 h 3611191"/>
              <a:gd name="connsiteX1" fmla="*/ 2424873 w 2424873"/>
              <a:gd name="connsiteY1" fmla="*/ 0 h 3611191"/>
              <a:gd name="connsiteX2" fmla="*/ 2424873 w 2424873"/>
              <a:gd name="connsiteY2" fmla="*/ 3611191 h 3611191"/>
              <a:gd name="connsiteX3" fmla="*/ 1186317 w 2424873"/>
              <a:gd name="connsiteY3" fmla="*/ 3611191 h 3611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24873" h="3611191">
                <a:moveTo>
                  <a:pt x="0" y="2424874"/>
                </a:moveTo>
                <a:lnTo>
                  <a:pt x="2424873" y="0"/>
                </a:lnTo>
                <a:lnTo>
                  <a:pt x="2424873" y="3611191"/>
                </a:lnTo>
                <a:lnTo>
                  <a:pt x="1186317" y="361119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4617302-4B0D-4351-A6BB-6F0930D94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571000" y="-338582"/>
            <a:ext cx="1635955" cy="1635955"/>
          </a:xfrm>
          <a:custGeom>
            <a:avLst/>
            <a:gdLst>
              <a:gd name="connsiteX0" fmla="*/ 0 w 1635955"/>
              <a:gd name="connsiteY0" fmla="*/ 957987 h 1635955"/>
              <a:gd name="connsiteX1" fmla="*/ 957987 w 1635955"/>
              <a:gd name="connsiteY1" fmla="*/ 0 h 1635955"/>
              <a:gd name="connsiteX2" fmla="*/ 1635955 w 1635955"/>
              <a:gd name="connsiteY2" fmla="*/ 0 h 1635955"/>
              <a:gd name="connsiteX3" fmla="*/ 1635955 w 1635955"/>
              <a:gd name="connsiteY3" fmla="*/ 1635955 h 1635955"/>
              <a:gd name="connsiteX4" fmla="*/ 0 w 1635955"/>
              <a:gd name="connsiteY4" fmla="*/ 1635955 h 1635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955" h="1635955">
                <a:moveTo>
                  <a:pt x="0" y="957987"/>
                </a:moveTo>
                <a:lnTo>
                  <a:pt x="957987" y="0"/>
                </a:lnTo>
                <a:lnTo>
                  <a:pt x="1635955" y="0"/>
                </a:lnTo>
                <a:lnTo>
                  <a:pt x="1635955" y="1635955"/>
                </a:lnTo>
                <a:lnTo>
                  <a:pt x="0" y="1635955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2C7802-C2E0-4218-8F89-8DD7CCD2C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7985" y="-6588"/>
            <a:ext cx="4059393" cy="2548110"/>
          </a:xfrm>
          <a:custGeom>
            <a:avLst/>
            <a:gdLst>
              <a:gd name="connsiteX0" fmla="*/ 0 w 4059393"/>
              <a:gd name="connsiteY0" fmla="*/ 1511282 h 2548110"/>
              <a:gd name="connsiteX1" fmla="*/ 1511282 w 4059393"/>
              <a:gd name="connsiteY1" fmla="*/ 0 h 2548110"/>
              <a:gd name="connsiteX2" fmla="*/ 4059393 w 4059393"/>
              <a:gd name="connsiteY2" fmla="*/ 2548110 h 2548110"/>
              <a:gd name="connsiteX3" fmla="*/ 0 w 4059393"/>
              <a:gd name="connsiteY3" fmla="*/ 2548110 h 2548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59393" h="2548110">
                <a:moveTo>
                  <a:pt x="0" y="1511282"/>
                </a:moveTo>
                <a:lnTo>
                  <a:pt x="1511282" y="0"/>
                </a:lnTo>
                <a:lnTo>
                  <a:pt x="4059393" y="2548110"/>
                </a:lnTo>
                <a:lnTo>
                  <a:pt x="0" y="254811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D7111A-21E5-4EE9-8A78-10E5530F0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262924" y="1465780"/>
            <a:ext cx="1185708" cy="118570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3969E80-A77B-49FC-9122-D89AFD5EE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29557" y="5198743"/>
            <a:ext cx="2444907" cy="2366116"/>
          </a:xfrm>
          <a:custGeom>
            <a:avLst/>
            <a:gdLst>
              <a:gd name="connsiteX0" fmla="*/ 0 w 2203753"/>
              <a:gd name="connsiteY0" fmla="*/ 0 h 2132734"/>
              <a:gd name="connsiteX1" fmla="*/ 2203753 w 2203753"/>
              <a:gd name="connsiteY1" fmla="*/ 0 h 2132734"/>
              <a:gd name="connsiteX2" fmla="*/ 2203753 w 2203753"/>
              <a:gd name="connsiteY2" fmla="*/ 576461 h 2132734"/>
              <a:gd name="connsiteX3" fmla="*/ 647480 w 2203753"/>
              <a:gd name="connsiteY3" fmla="*/ 2132734 h 2132734"/>
              <a:gd name="connsiteX4" fmla="*/ 0 w 2203753"/>
              <a:gd name="connsiteY4" fmla="*/ 1485255 h 2132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3753" h="2132734">
                <a:moveTo>
                  <a:pt x="0" y="0"/>
                </a:moveTo>
                <a:lnTo>
                  <a:pt x="2203753" y="0"/>
                </a:lnTo>
                <a:lnTo>
                  <a:pt x="2203753" y="576461"/>
                </a:lnTo>
                <a:lnTo>
                  <a:pt x="647480" y="2132734"/>
                </a:lnTo>
                <a:lnTo>
                  <a:pt x="0" y="1485255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849CA57-76BD-4CF2-80BA-D7A46A01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769787" y="5439893"/>
            <a:ext cx="928467" cy="928467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5E9085E-E730-4768-83D4-6CB7E9897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401311" y="734311"/>
            <a:ext cx="5389379" cy="5389379"/>
          </a:xfrm>
          <a:custGeom>
            <a:avLst/>
            <a:gdLst>
              <a:gd name="connsiteX0" fmla="*/ 0 w 5389379"/>
              <a:gd name="connsiteY0" fmla="*/ 540040 h 5389379"/>
              <a:gd name="connsiteX1" fmla="*/ 540040 w 5389379"/>
              <a:gd name="connsiteY1" fmla="*/ 0 h 5389379"/>
              <a:gd name="connsiteX2" fmla="*/ 5389379 w 5389379"/>
              <a:gd name="connsiteY2" fmla="*/ 0 h 5389379"/>
              <a:gd name="connsiteX3" fmla="*/ 5389379 w 5389379"/>
              <a:gd name="connsiteY3" fmla="*/ 4838655 h 5389379"/>
              <a:gd name="connsiteX4" fmla="*/ 4838655 w 5389379"/>
              <a:gd name="connsiteY4" fmla="*/ 5389379 h 5389379"/>
              <a:gd name="connsiteX5" fmla="*/ 0 w 5389379"/>
              <a:gd name="connsiteY5" fmla="*/ 5389379 h 538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9379" h="5389379">
                <a:moveTo>
                  <a:pt x="0" y="540040"/>
                </a:moveTo>
                <a:lnTo>
                  <a:pt x="540040" y="0"/>
                </a:lnTo>
                <a:lnTo>
                  <a:pt x="5389379" y="0"/>
                </a:lnTo>
                <a:lnTo>
                  <a:pt x="5389379" y="4838655"/>
                </a:lnTo>
                <a:lnTo>
                  <a:pt x="4838655" y="5389379"/>
                </a:lnTo>
                <a:lnTo>
                  <a:pt x="0" y="53893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73272FE-A474-4CAE-8CA2-BCC8B476C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00283" y="33283"/>
            <a:ext cx="6791435" cy="6791435"/>
          </a:xfrm>
          <a:custGeom>
            <a:avLst/>
            <a:gdLst>
              <a:gd name="connsiteX0" fmla="*/ 1860938 w 6791435"/>
              <a:gd name="connsiteY0" fmla="*/ 81158 h 6791435"/>
              <a:gd name="connsiteX1" fmla="*/ 1942096 w 6791435"/>
              <a:gd name="connsiteY1" fmla="*/ 0 h 6791435"/>
              <a:gd name="connsiteX2" fmla="*/ 6791435 w 6791435"/>
              <a:gd name="connsiteY2" fmla="*/ 0 h 6791435"/>
              <a:gd name="connsiteX3" fmla="*/ 6791435 w 6791435"/>
              <a:gd name="connsiteY3" fmla="*/ 4838655 h 6791435"/>
              <a:gd name="connsiteX4" fmla="*/ 6710277 w 6791435"/>
              <a:gd name="connsiteY4" fmla="*/ 4919813 h 6791435"/>
              <a:gd name="connsiteX5" fmla="*/ 6710277 w 6791435"/>
              <a:gd name="connsiteY5" fmla="*/ 81158 h 6791435"/>
              <a:gd name="connsiteX6" fmla="*/ 0 w 6791435"/>
              <a:gd name="connsiteY6" fmla="*/ 1942096 h 6791435"/>
              <a:gd name="connsiteX7" fmla="*/ 81158 w 6791435"/>
              <a:gd name="connsiteY7" fmla="*/ 1860938 h 6791435"/>
              <a:gd name="connsiteX8" fmla="*/ 81158 w 6791435"/>
              <a:gd name="connsiteY8" fmla="*/ 6710277 h 6791435"/>
              <a:gd name="connsiteX9" fmla="*/ 4919813 w 6791435"/>
              <a:gd name="connsiteY9" fmla="*/ 6710277 h 6791435"/>
              <a:gd name="connsiteX10" fmla="*/ 4838655 w 6791435"/>
              <a:gd name="connsiteY10" fmla="*/ 6791435 h 6791435"/>
              <a:gd name="connsiteX11" fmla="*/ 0 w 6791435"/>
              <a:gd name="connsiteY11" fmla="*/ 6791435 h 6791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791435" h="6791435">
                <a:moveTo>
                  <a:pt x="1860938" y="81158"/>
                </a:moveTo>
                <a:lnTo>
                  <a:pt x="1942096" y="0"/>
                </a:lnTo>
                <a:lnTo>
                  <a:pt x="6791435" y="0"/>
                </a:lnTo>
                <a:lnTo>
                  <a:pt x="6791435" y="4838655"/>
                </a:lnTo>
                <a:lnTo>
                  <a:pt x="6710277" y="4919813"/>
                </a:lnTo>
                <a:lnTo>
                  <a:pt x="6710277" y="81158"/>
                </a:lnTo>
                <a:close/>
                <a:moveTo>
                  <a:pt x="0" y="1942096"/>
                </a:moveTo>
                <a:lnTo>
                  <a:pt x="81158" y="1860938"/>
                </a:lnTo>
                <a:lnTo>
                  <a:pt x="81158" y="6710277"/>
                </a:lnTo>
                <a:lnTo>
                  <a:pt x="4919813" y="6710277"/>
                </a:lnTo>
                <a:lnTo>
                  <a:pt x="4838655" y="6791435"/>
                </a:lnTo>
                <a:lnTo>
                  <a:pt x="0" y="679143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4099ED-DFBB-AB45-A651-F89AFF1972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633" y="4518923"/>
            <a:ext cx="3312734" cy="1141851"/>
          </a:xfrm>
          <a:noFill/>
        </p:spPr>
        <p:txBody>
          <a:bodyPr>
            <a:normAutofit/>
          </a:bodyPr>
          <a:lstStyle/>
          <a:p>
            <a:r>
              <a:rPr lang="en-US" sz="2000">
                <a:solidFill>
                  <a:srgbClr val="080808"/>
                </a:solidFill>
              </a:rPr>
              <a:t>24/03/2021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3CEC1-6B0F-1F46-AE46-10C19FBF7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4642" y="2353641"/>
            <a:ext cx="5782716" cy="2150719"/>
          </a:xfrm>
          <a:noFill/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080808"/>
                </a:solidFill>
              </a:rPr>
              <a:t>7A- A monthly meeting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07981EA-05A6-437C-88D7-B377B92B0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629823" y="5457591"/>
            <a:ext cx="2231794" cy="2568811"/>
          </a:xfrm>
          <a:custGeom>
            <a:avLst/>
            <a:gdLst>
              <a:gd name="connsiteX0" fmla="*/ 0 w 2940086"/>
              <a:gd name="connsiteY0" fmla="*/ 0 h 3384061"/>
              <a:gd name="connsiteX1" fmla="*/ 2496112 w 2940086"/>
              <a:gd name="connsiteY1" fmla="*/ 0 h 3384061"/>
              <a:gd name="connsiteX2" fmla="*/ 2940086 w 2940086"/>
              <a:gd name="connsiteY2" fmla="*/ 443975 h 3384061"/>
              <a:gd name="connsiteX3" fmla="*/ 0 w 2940086"/>
              <a:gd name="connsiteY3" fmla="*/ 3384061 h 338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0086" h="3384061">
                <a:moveTo>
                  <a:pt x="0" y="0"/>
                </a:moveTo>
                <a:lnTo>
                  <a:pt x="2496112" y="0"/>
                </a:lnTo>
                <a:lnTo>
                  <a:pt x="2940086" y="443975"/>
                </a:lnTo>
                <a:lnTo>
                  <a:pt x="0" y="3384061"/>
                </a:lnTo>
                <a:close/>
              </a:path>
            </a:pathLst>
          </a:cu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E3C750-986E-4769-B1AE-49289FBEE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9720059" y="5243545"/>
            <a:ext cx="959985" cy="959985"/>
          </a:xfrm>
          <a:prstGeom prst="rect">
            <a:avLst/>
          </a:prstGeom>
          <a:solidFill>
            <a:schemeClr val="accent4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10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C21BAE-6866-4C7A-A7EC-C1B2E572D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hite puzzle with one red piece">
            <a:extLst>
              <a:ext uri="{FF2B5EF4-FFF2-40B4-BE49-F238E27FC236}">
                <a16:creationId xmlns:a16="http://schemas.microsoft.com/office/drawing/2014/main" id="{4F8DC187-CC55-4149-B21C-4A9EC56B5B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7E7D0C94-08B4-48AE-8813-CC4D60294F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3899" y="609600"/>
            <a:ext cx="5372101" cy="5513767"/>
          </a:xfrm>
          <a:custGeom>
            <a:avLst/>
            <a:gdLst>
              <a:gd name="connsiteX0" fmla="*/ 0 w 5372101"/>
              <a:gd name="connsiteY0" fmla="*/ 0 h 5513767"/>
              <a:gd name="connsiteX1" fmla="*/ 5372101 w 5372101"/>
              <a:gd name="connsiteY1" fmla="*/ 0 h 5513767"/>
              <a:gd name="connsiteX2" fmla="*/ 5372101 w 5372101"/>
              <a:gd name="connsiteY2" fmla="*/ 5513767 h 5513767"/>
              <a:gd name="connsiteX3" fmla="*/ 5363126 w 5372101"/>
              <a:gd name="connsiteY3" fmla="*/ 5512835 h 5513767"/>
              <a:gd name="connsiteX4" fmla="*/ 5316714 w 5372101"/>
              <a:gd name="connsiteY4" fmla="*/ 5491247 h 5513767"/>
              <a:gd name="connsiteX5" fmla="*/ 5198331 w 5372101"/>
              <a:gd name="connsiteY5" fmla="*/ 5470092 h 5513767"/>
              <a:gd name="connsiteX6" fmla="*/ 5150428 w 5372101"/>
              <a:gd name="connsiteY6" fmla="*/ 5472506 h 5513767"/>
              <a:gd name="connsiteX7" fmla="*/ 5085506 w 5372101"/>
              <a:gd name="connsiteY7" fmla="*/ 5468851 h 5513767"/>
              <a:gd name="connsiteX8" fmla="*/ 4968663 w 5372101"/>
              <a:gd name="connsiteY8" fmla="*/ 5470487 h 5513767"/>
              <a:gd name="connsiteX9" fmla="*/ 4815623 w 5372101"/>
              <a:gd name="connsiteY9" fmla="*/ 5458622 h 5513767"/>
              <a:gd name="connsiteX10" fmla="*/ 4716679 w 5372101"/>
              <a:gd name="connsiteY10" fmla="*/ 5405365 h 5513767"/>
              <a:gd name="connsiteX11" fmla="*/ 4704891 w 5372101"/>
              <a:gd name="connsiteY11" fmla="*/ 5411529 h 5513767"/>
              <a:gd name="connsiteX12" fmla="*/ 4630496 w 5372101"/>
              <a:gd name="connsiteY12" fmla="*/ 5396532 h 5513767"/>
              <a:gd name="connsiteX13" fmla="*/ 4506964 w 5372101"/>
              <a:gd name="connsiteY13" fmla="*/ 5396685 h 5513767"/>
              <a:gd name="connsiteX14" fmla="*/ 4427135 w 5372101"/>
              <a:gd name="connsiteY14" fmla="*/ 5358585 h 5513767"/>
              <a:gd name="connsiteX15" fmla="*/ 4028338 w 5372101"/>
              <a:gd name="connsiteY15" fmla="*/ 5313494 h 5513767"/>
              <a:gd name="connsiteX16" fmla="*/ 4015367 w 5372101"/>
              <a:gd name="connsiteY16" fmla="*/ 5320766 h 5513767"/>
              <a:gd name="connsiteX17" fmla="*/ 4002837 w 5372101"/>
              <a:gd name="connsiteY17" fmla="*/ 5322294 h 5513767"/>
              <a:gd name="connsiteX18" fmla="*/ 3997650 w 5372101"/>
              <a:gd name="connsiteY18" fmla="*/ 5329513 h 5513767"/>
              <a:gd name="connsiteX19" fmla="*/ 3991991 w 5372101"/>
              <a:gd name="connsiteY19" fmla="*/ 5331908 h 5513767"/>
              <a:gd name="connsiteX20" fmla="*/ 3925210 w 5372101"/>
              <a:gd name="connsiteY20" fmla="*/ 5319395 h 5513767"/>
              <a:gd name="connsiteX21" fmla="*/ 3837014 w 5372101"/>
              <a:gd name="connsiteY21" fmla="*/ 5289023 h 5513767"/>
              <a:gd name="connsiteX22" fmla="*/ 3798765 w 5372101"/>
              <a:gd name="connsiteY22" fmla="*/ 5299431 h 5513767"/>
              <a:gd name="connsiteX23" fmla="*/ 3792144 w 5372101"/>
              <a:gd name="connsiteY23" fmla="*/ 5301616 h 5513767"/>
              <a:gd name="connsiteX24" fmla="*/ 3766249 w 5372101"/>
              <a:gd name="connsiteY24" fmla="*/ 5301869 h 5513767"/>
              <a:gd name="connsiteX25" fmla="*/ 3718651 w 5372101"/>
              <a:gd name="connsiteY25" fmla="*/ 5320541 h 5513767"/>
              <a:gd name="connsiteX26" fmla="*/ 3671207 w 5372101"/>
              <a:gd name="connsiteY26" fmla="*/ 5318046 h 5513767"/>
              <a:gd name="connsiteX27" fmla="*/ 3446863 w 5372101"/>
              <a:gd name="connsiteY27" fmla="*/ 5294348 h 5513767"/>
              <a:gd name="connsiteX28" fmla="*/ 3312000 w 5372101"/>
              <a:gd name="connsiteY28" fmla="*/ 5286923 h 5513767"/>
              <a:gd name="connsiteX29" fmla="*/ 3259756 w 5372101"/>
              <a:gd name="connsiteY29" fmla="*/ 5294712 h 5513767"/>
              <a:gd name="connsiteX30" fmla="*/ 3187481 w 5372101"/>
              <a:gd name="connsiteY30" fmla="*/ 5298457 h 5513767"/>
              <a:gd name="connsiteX31" fmla="*/ 3124115 w 5372101"/>
              <a:gd name="connsiteY31" fmla="*/ 5294626 h 5513767"/>
              <a:gd name="connsiteX32" fmla="*/ 3099907 w 5372101"/>
              <a:gd name="connsiteY32" fmla="*/ 5302443 h 5513767"/>
              <a:gd name="connsiteX33" fmla="*/ 3017494 w 5372101"/>
              <a:gd name="connsiteY33" fmla="*/ 5301439 h 5513767"/>
              <a:gd name="connsiteX34" fmla="*/ 3010848 w 5372101"/>
              <a:gd name="connsiteY34" fmla="*/ 5307225 h 5513767"/>
              <a:gd name="connsiteX35" fmla="*/ 2994286 w 5372101"/>
              <a:gd name="connsiteY35" fmla="*/ 5309060 h 5513767"/>
              <a:gd name="connsiteX36" fmla="*/ 2988160 w 5372101"/>
              <a:gd name="connsiteY36" fmla="*/ 5310041 h 5513767"/>
              <a:gd name="connsiteX37" fmla="*/ 2984260 w 5372101"/>
              <a:gd name="connsiteY37" fmla="*/ 5307528 h 5513767"/>
              <a:gd name="connsiteX38" fmla="*/ 2979127 w 5372101"/>
              <a:gd name="connsiteY38" fmla="*/ 5308389 h 5513767"/>
              <a:gd name="connsiteX39" fmla="*/ 2978660 w 5372101"/>
              <a:gd name="connsiteY39" fmla="*/ 5311563 h 5513767"/>
              <a:gd name="connsiteX40" fmla="*/ 2946326 w 5372101"/>
              <a:gd name="connsiteY40" fmla="*/ 5316745 h 5513767"/>
              <a:gd name="connsiteX41" fmla="*/ 2713134 w 5372101"/>
              <a:gd name="connsiteY41" fmla="*/ 5331381 h 5513767"/>
              <a:gd name="connsiteX42" fmla="*/ 2352072 w 5372101"/>
              <a:gd name="connsiteY42" fmla="*/ 5342761 h 5513767"/>
              <a:gd name="connsiteX43" fmla="*/ 2260922 w 5372101"/>
              <a:gd name="connsiteY43" fmla="*/ 5328122 h 5513767"/>
              <a:gd name="connsiteX44" fmla="*/ 2178497 w 5372101"/>
              <a:gd name="connsiteY44" fmla="*/ 5351065 h 5513767"/>
              <a:gd name="connsiteX45" fmla="*/ 2034408 w 5372101"/>
              <a:gd name="connsiteY45" fmla="*/ 5307958 h 5513767"/>
              <a:gd name="connsiteX46" fmla="*/ 1831505 w 5372101"/>
              <a:gd name="connsiteY46" fmla="*/ 5312691 h 5513767"/>
              <a:gd name="connsiteX47" fmla="*/ 1710387 w 5372101"/>
              <a:gd name="connsiteY47" fmla="*/ 5308705 h 5513767"/>
              <a:gd name="connsiteX48" fmla="*/ 1664816 w 5372101"/>
              <a:gd name="connsiteY48" fmla="*/ 5296479 h 5513767"/>
              <a:gd name="connsiteX49" fmla="*/ 1600883 w 5372101"/>
              <a:gd name="connsiteY49" fmla="*/ 5286607 h 5513767"/>
              <a:gd name="connsiteX50" fmla="*/ 1488397 w 5372101"/>
              <a:gd name="connsiteY50" fmla="*/ 5260898 h 5513767"/>
              <a:gd name="connsiteX51" fmla="*/ 1336670 w 5372101"/>
              <a:gd name="connsiteY51" fmla="*/ 5240770 h 5513767"/>
              <a:gd name="connsiteX52" fmla="*/ 1224297 w 5372101"/>
              <a:gd name="connsiteY52" fmla="*/ 5271845 h 5513767"/>
              <a:gd name="connsiteX53" fmla="*/ 1214830 w 5372101"/>
              <a:gd name="connsiteY53" fmla="*/ 5263450 h 5513767"/>
              <a:gd name="connsiteX54" fmla="*/ 1138181 w 5372101"/>
              <a:gd name="connsiteY54" fmla="*/ 5262590 h 5513767"/>
              <a:gd name="connsiteX55" fmla="*/ 943575 w 5372101"/>
              <a:gd name="connsiteY55" fmla="*/ 5290808 h 5513767"/>
              <a:gd name="connsiteX56" fmla="*/ 529813 w 5372101"/>
              <a:gd name="connsiteY56" fmla="*/ 5218555 h 5513767"/>
              <a:gd name="connsiteX57" fmla="*/ 519546 w 5372101"/>
              <a:gd name="connsiteY57" fmla="*/ 5208845 h 5513767"/>
              <a:gd name="connsiteX58" fmla="*/ 507906 w 5372101"/>
              <a:gd name="connsiteY58" fmla="*/ 5204779 h 5513767"/>
              <a:gd name="connsiteX59" fmla="*/ 505153 w 5372101"/>
              <a:gd name="connsiteY59" fmla="*/ 5196726 h 5513767"/>
              <a:gd name="connsiteX60" fmla="*/ 500429 w 5372101"/>
              <a:gd name="connsiteY60" fmla="*/ 5193241 h 5513767"/>
              <a:gd name="connsiteX61" fmla="*/ 431923 w 5372101"/>
              <a:gd name="connsiteY61" fmla="*/ 5191553 h 5513767"/>
              <a:gd name="connsiteX62" fmla="*/ 337115 w 5372101"/>
              <a:gd name="connsiteY62" fmla="*/ 5202714 h 5513767"/>
              <a:gd name="connsiteX63" fmla="*/ 303383 w 5372101"/>
              <a:gd name="connsiteY63" fmla="*/ 5184750 h 5513767"/>
              <a:gd name="connsiteX64" fmla="*/ 297664 w 5372101"/>
              <a:gd name="connsiteY64" fmla="*/ 5181269 h 5513767"/>
              <a:gd name="connsiteX65" fmla="*/ 272701 w 5372101"/>
              <a:gd name="connsiteY65" fmla="*/ 5175678 h 5513767"/>
              <a:gd name="connsiteX66" fmla="*/ 268242 w 5372101"/>
              <a:gd name="connsiteY66" fmla="*/ 5163678 h 5513767"/>
              <a:gd name="connsiteX67" fmla="*/ 232517 w 5372101"/>
              <a:gd name="connsiteY67" fmla="*/ 5147792 h 5513767"/>
              <a:gd name="connsiteX68" fmla="*/ 185851 w 5372101"/>
              <a:gd name="connsiteY68" fmla="*/ 5140408 h 5513767"/>
              <a:gd name="connsiteX69" fmla="*/ 20337 w 5372101"/>
              <a:gd name="connsiteY69" fmla="*/ 5113040 h 5513767"/>
              <a:gd name="connsiteX70" fmla="*/ 0 w 5372101"/>
              <a:gd name="connsiteY70" fmla="*/ 5112243 h 551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5372101" h="5513767">
                <a:moveTo>
                  <a:pt x="0" y="0"/>
                </a:moveTo>
                <a:lnTo>
                  <a:pt x="5372101" y="0"/>
                </a:lnTo>
                <a:lnTo>
                  <a:pt x="5372101" y="5513767"/>
                </a:lnTo>
                <a:lnTo>
                  <a:pt x="5363126" y="5512835"/>
                </a:lnTo>
                <a:cubicBezTo>
                  <a:pt x="5345779" y="5509071"/>
                  <a:pt x="5329767" y="5502649"/>
                  <a:pt x="5316714" y="5491247"/>
                </a:cubicBezTo>
                <a:cubicBezTo>
                  <a:pt x="5295689" y="5478131"/>
                  <a:pt x="5219502" y="5459909"/>
                  <a:pt x="5198331" y="5470092"/>
                </a:cubicBezTo>
                <a:cubicBezTo>
                  <a:pt x="5181052" y="5469102"/>
                  <a:pt x="5165047" y="5459569"/>
                  <a:pt x="5150428" y="5472506"/>
                </a:cubicBezTo>
                <a:cubicBezTo>
                  <a:pt x="5129562" y="5487248"/>
                  <a:pt x="5088050" y="5445894"/>
                  <a:pt x="5085506" y="5468851"/>
                </a:cubicBezTo>
                <a:cubicBezTo>
                  <a:pt x="5055692" y="5440170"/>
                  <a:pt x="5006122" y="5469577"/>
                  <a:pt x="4968663" y="5470487"/>
                </a:cubicBezTo>
                <a:cubicBezTo>
                  <a:pt x="4947085" y="5444049"/>
                  <a:pt x="4889767" y="5472037"/>
                  <a:pt x="4815623" y="5458622"/>
                </a:cubicBezTo>
                <a:cubicBezTo>
                  <a:pt x="4792418" y="5428488"/>
                  <a:pt x="4765548" y="5449887"/>
                  <a:pt x="4716679" y="5405365"/>
                </a:cubicBezTo>
                <a:cubicBezTo>
                  <a:pt x="4713235" y="5407807"/>
                  <a:pt x="4709266" y="5409883"/>
                  <a:pt x="4704891" y="5411529"/>
                </a:cubicBezTo>
                <a:cubicBezTo>
                  <a:pt x="4679473" y="5421092"/>
                  <a:pt x="4646164" y="5414379"/>
                  <a:pt x="4630496" y="5396532"/>
                </a:cubicBezTo>
                <a:cubicBezTo>
                  <a:pt x="4590205" y="5365061"/>
                  <a:pt x="4548419" y="5412094"/>
                  <a:pt x="4506964" y="5396685"/>
                </a:cubicBezTo>
                <a:lnTo>
                  <a:pt x="4427135" y="5358585"/>
                </a:lnTo>
                <a:cubicBezTo>
                  <a:pt x="4319267" y="5308575"/>
                  <a:pt x="4152341" y="5340956"/>
                  <a:pt x="4028338" y="5313494"/>
                </a:cubicBezTo>
                <a:lnTo>
                  <a:pt x="4015367" y="5320766"/>
                </a:lnTo>
                <a:lnTo>
                  <a:pt x="4002837" y="5322294"/>
                </a:lnTo>
                <a:lnTo>
                  <a:pt x="3997650" y="5329513"/>
                </a:lnTo>
                <a:lnTo>
                  <a:pt x="3991991" y="5331908"/>
                </a:lnTo>
                <a:cubicBezTo>
                  <a:pt x="3969659" y="5338581"/>
                  <a:pt x="3978880" y="5316131"/>
                  <a:pt x="3925210" y="5319395"/>
                </a:cubicBezTo>
                <a:cubicBezTo>
                  <a:pt x="3947765" y="5277139"/>
                  <a:pt x="3837331" y="5338342"/>
                  <a:pt x="3837014" y="5289023"/>
                </a:cubicBezTo>
                <a:cubicBezTo>
                  <a:pt x="3824001" y="5291376"/>
                  <a:pt x="3811407" y="5295212"/>
                  <a:pt x="3798765" y="5299431"/>
                </a:cubicBezTo>
                <a:lnTo>
                  <a:pt x="3792144" y="5301616"/>
                </a:lnTo>
                <a:lnTo>
                  <a:pt x="3766249" y="5301869"/>
                </a:lnTo>
                <a:lnTo>
                  <a:pt x="3718651" y="5320541"/>
                </a:lnTo>
                <a:cubicBezTo>
                  <a:pt x="3703968" y="5321892"/>
                  <a:pt x="3688308" y="5321427"/>
                  <a:pt x="3671207" y="5318046"/>
                </a:cubicBezTo>
                <a:cubicBezTo>
                  <a:pt x="3616458" y="5288532"/>
                  <a:pt x="3514048" y="5333307"/>
                  <a:pt x="3446863" y="5294348"/>
                </a:cubicBezTo>
                <a:cubicBezTo>
                  <a:pt x="3420930" y="5283822"/>
                  <a:pt x="3333157" y="5274511"/>
                  <a:pt x="3312000" y="5286923"/>
                </a:cubicBezTo>
                <a:cubicBezTo>
                  <a:pt x="3292759" y="5287903"/>
                  <a:pt x="3273112" y="5280334"/>
                  <a:pt x="3259756" y="5294712"/>
                </a:cubicBezTo>
                <a:cubicBezTo>
                  <a:pt x="3239905" y="5311572"/>
                  <a:pt x="3185410" y="5275588"/>
                  <a:pt x="3187481" y="5298457"/>
                </a:cubicBezTo>
                <a:cubicBezTo>
                  <a:pt x="3168018" y="5286036"/>
                  <a:pt x="3146200" y="5288458"/>
                  <a:pt x="3124115" y="5294626"/>
                </a:cubicBezTo>
                <a:lnTo>
                  <a:pt x="3099907" y="5302443"/>
                </a:lnTo>
                <a:lnTo>
                  <a:pt x="3017494" y="5301439"/>
                </a:lnTo>
                <a:lnTo>
                  <a:pt x="3010848" y="5307225"/>
                </a:lnTo>
                <a:lnTo>
                  <a:pt x="2994286" y="5309060"/>
                </a:lnTo>
                <a:lnTo>
                  <a:pt x="2988160" y="5310041"/>
                </a:lnTo>
                <a:lnTo>
                  <a:pt x="2984260" y="5307528"/>
                </a:lnTo>
                <a:cubicBezTo>
                  <a:pt x="2981957" y="5306419"/>
                  <a:pt x="2980273" y="5306402"/>
                  <a:pt x="2979127" y="5308389"/>
                </a:cubicBezTo>
                <a:cubicBezTo>
                  <a:pt x="2978971" y="5309447"/>
                  <a:pt x="2978816" y="5310505"/>
                  <a:pt x="2978660" y="5311563"/>
                </a:cubicBezTo>
                <a:lnTo>
                  <a:pt x="2946326" y="5316745"/>
                </a:lnTo>
                <a:lnTo>
                  <a:pt x="2713134" y="5331381"/>
                </a:lnTo>
                <a:cubicBezTo>
                  <a:pt x="2610698" y="5372328"/>
                  <a:pt x="2466037" y="5325762"/>
                  <a:pt x="2352072" y="5342761"/>
                </a:cubicBezTo>
                <a:cubicBezTo>
                  <a:pt x="2293501" y="5293708"/>
                  <a:pt x="2324138" y="5338538"/>
                  <a:pt x="2260922" y="5328122"/>
                </a:cubicBezTo>
                <a:cubicBezTo>
                  <a:pt x="2275681" y="5372347"/>
                  <a:pt x="2185007" y="5301703"/>
                  <a:pt x="2178497" y="5351065"/>
                </a:cubicBezTo>
                <a:cubicBezTo>
                  <a:pt x="2133294" y="5337229"/>
                  <a:pt x="2097074" y="5300208"/>
                  <a:pt x="2034408" y="5307958"/>
                </a:cubicBezTo>
                <a:cubicBezTo>
                  <a:pt x="1981894" y="5332879"/>
                  <a:pt x="1896288" y="5279365"/>
                  <a:pt x="1831505" y="5312691"/>
                </a:cubicBezTo>
                <a:cubicBezTo>
                  <a:pt x="1807063" y="5321035"/>
                  <a:pt x="1727674" y="5322925"/>
                  <a:pt x="1710387" y="5308705"/>
                </a:cubicBezTo>
                <a:cubicBezTo>
                  <a:pt x="1693367" y="5306094"/>
                  <a:pt x="1674901" y="5312009"/>
                  <a:pt x="1664816" y="5296479"/>
                </a:cubicBezTo>
                <a:cubicBezTo>
                  <a:pt x="1649255" y="5277912"/>
                  <a:pt x="1596152" y="5309335"/>
                  <a:pt x="1600883" y="5286607"/>
                </a:cubicBezTo>
                <a:cubicBezTo>
                  <a:pt x="1563066" y="5308189"/>
                  <a:pt x="1524339" y="5269513"/>
                  <a:pt x="1488397" y="5260898"/>
                </a:cubicBezTo>
                <a:cubicBezTo>
                  <a:pt x="1459246" y="5282011"/>
                  <a:pt x="1412580" y="5243108"/>
                  <a:pt x="1336670" y="5240770"/>
                </a:cubicBezTo>
                <a:cubicBezTo>
                  <a:pt x="1304792" y="5265122"/>
                  <a:pt x="1285508" y="5238878"/>
                  <a:pt x="1224297" y="5271845"/>
                </a:cubicBezTo>
                <a:cubicBezTo>
                  <a:pt x="1221731" y="5268771"/>
                  <a:pt x="1218543" y="5265944"/>
                  <a:pt x="1214830" y="5263450"/>
                </a:cubicBezTo>
                <a:cubicBezTo>
                  <a:pt x="1193241" y="5248952"/>
                  <a:pt x="1158925" y="5248567"/>
                  <a:pt x="1138181" y="5262590"/>
                </a:cubicBezTo>
                <a:lnTo>
                  <a:pt x="943575" y="5290808"/>
                </a:lnTo>
                <a:cubicBezTo>
                  <a:pt x="823587" y="5316899"/>
                  <a:pt x="658340" y="5217603"/>
                  <a:pt x="529813" y="5218555"/>
                </a:cubicBezTo>
                <a:lnTo>
                  <a:pt x="519546" y="5208845"/>
                </a:lnTo>
                <a:lnTo>
                  <a:pt x="507906" y="5204779"/>
                </a:lnTo>
                <a:lnTo>
                  <a:pt x="505153" y="5196726"/>
                </a:lnTo>
                <a:lnTo>
                  <a:pt x="500429" y="5193241"/>
                </a:lnTo>
                <a:cubicBezTo>
                  <a:pt x="480923" y="5182176"/>
                  <a:pt x="482807" y="5205793"/>
                  <a:pt x="431923" y="5191553"/>
                </a:cubicBezTo>
                <a:cubicBezTo>
                  <a:pt x="440499" y="5237077"/>
                  <a:pt x="352872" y="5155083"/>
                  <a:pt x="337115" y="5202714"/>
                </a:cubicBezTo>
                <a:cubicBezTo>
                  <a:pt x="325265" y="5197752"/>
                  <a:pt x="314288" y="5191441"/>
                  <a:pt x="303383" y="5184750"/>
                </a:cubicBezTo>
                <a:lnTo>
                  <a:pt x="297664" y="5181269"/>
                </a:lnTo>
                <a:lnTo>
                  <a:pt x="272701" y="5175678"/>
                </a:lnTo>
                <a:lnTo>
                  <a:pt x="268242" y="5163678"/>
                </a:lnTo>
                <a:lnTo>
                  <a:pt x="232517" y="5147792"/>
                </a:lnTo>
                <a:cubicBezTo>
                  <a:pt x="218741" y="5143453"/>
                  <a:pt x="203450" y="5140668"/>
                  <a:pt x="185851" y="5140408"/>
                </a:cubicBezTo>
                <a:cubicBezTo>
                  <a:pt x="139207" y="5153337"/>
                  <a:pt x="79723" y="5120316"/>
                  <a:pt x="20337" y="5113040"/>
                </a:cubicBezTo>
                <a:lnTo>
                  <a:pt x="0" y="5112243"/>
                </a:lnTo>
                <a:close/>
              </a:path>
            </a:pathLst>
          </a:custGeom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128405-3022-0D49-ADDF-5C481498F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809" y="1071350"/>
            <a:ext cx="4775162" cy="1339382"/>
          </a:xfrm>
        </p:spPr>
        <p:txBody>
          <a:bodyPr>
            <a:normAutofit/>
          </a:bodyPr>
          <a:lstStyle/>
          <a:p>
            <a:pPr algn="ctr"/>
            <a:r>
              <a:rPr lang="en-US" sz="3600"/>
              <a:t>Agenda	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F0C518C2-0AA4-470C-87B9-9CBF428FB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64666" y="399531"/>
            <a:ext cx="1707751" cy="42898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lnTo>
                  <a:pt x="2164992" y="12386"/>
                </a:lnTo>
                <a:cubicBezTo>
                  <a:pt x="2164717" y="43049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6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FD745F-B3A2-F145-A054-F13A290E9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9319" y="2547257"/>
            <a:ext cx="4458446" cy="3109740"/>
          </a:xfrm>
        </p:spPr>
        <p:txBody>
          <a:bodyPr anchor="ctr">
            <a:normAutofit/>
          </a:bodyPr>
          <a:lstStyle/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Areas of development and potential solutions </a:t>
            </a:r>
          </a:p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Update on the new format of feedback sheet </a:t>
            </a:r>
          </a:p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New additions and changes with respect to 7A-5A students </a:t>
            </a:r>
          </a:p>
          <a:p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Goals for the month</a:t>
            </a:r>
          </a:p>
        </p:txBody>
      </p:sp>
    </p:spTree>
    <p:extLst>
      <p:ext uri="{BB962C8B-B14F-4D97-AF65-F5344CB8AC3E}">
        <p14:creationId xmlns:p14="http://schemas.microsoft.com/office/powerpoint/2010/main" val="2324620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134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40425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0DA606-6DC0-5E45-9870-1284DC63F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Area 1- Reading and handwriting </a:t>
            </a:r>
          </a:p>
        </p:txBody>
      </p:sp>
      <p:pic>
        <p:nvPicPr>
          <p:cNvPr id="4098" name="Picture 2" descr="World Book Day 2020 - Roseacre Primary Academy">
            <a:extLst>
              <a:ext uri="{FF2B5EF4-FFF2-40B4-BE49-F238E27FC236}">
                <a16:creationId xmlns:a16="http://schemas.microsoft.com/office/drawing/2014/main" id="{4D34CC49-51A4-9940-BC15-525C0B5928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3653"/>
          <a:stretch/>
        </p:blipFill>
        <p:spPr bwMode="auto">
          <a:xfrm>
            <a:off x="327547" y="2454903"/>
            <a:ext cx="7058306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Rectangle 136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A550A-83E8-4341-B223-35A23640F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43825" y="491260"/>
            <a:ext cx="3714750" cy="5795239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Solution : </a:t>
            </a:r>
            <a:endParaRPr lang="en-US" sz="1400" dirty="0">
              <a:solidFill>
                <a:srgbClr val="FFFFFF"/>
              </a:solidFill>
            </a:endParaRPr>
          </a:p>
          <a:p>
            <a:r>
              <a:rPr lang="en-US" sz="1400" dirty="0">
                <a:solidFill>
                  <a:srgbClr val="FFFFFF"/>
                </a:solidFill>
              </a:rPr>
              <a:t>First sheet of every new learning to be taken seriously, done as 1*1 and set new expectations with the child. </a:t>
            </a:r>
          </a:p>
          <a:p>
            <a:r>
              <a:rPr lang="en-US" sz="1400" dirty="0">
                <a:solidFill>
                  <a:srgbClr val="FFFFFF"/>
                </a:solidFill>
              </a:rPr>
              <a:t>That classwork is sent as reference to the parents. Should be done along with assessment of previous level. </a:t>
            </a:r>
          </a:p>
          <a:p>
            <a:r>
              <a:rPr lang="en-US" sz="1400" dirty="0">
                <a:solidFill>
                  <a:srgbClr val="FFFFFF"/>
                </a:solidFill>
              </a:rPr>
              <a:t>Staff to take turns to review CW and HW misses.</a:t>
            </a:r>
          </a:p>
          <a:p>
            <a:pPr marL="0"/>
            <a:r>
              <a:rPr lang="en-US" sz="1400" dirty="0">
                <a:solidFill>
                  <a:srgbClr val="FFFFFF"/>
                </a:solidFill>
              </a:rPr>
              <a:t>CW Miss - Staff training</a:t>
            </a:r>
          </a:p>
          <a:p>
            <a:pPr marL="0"/>
            <a:r>
              <a:rPr lang="en-US" sz="1400" dirty="0">
                <a:solidFill>
                  <a:srgbClr val="FFFFFF"/>
                </a:solidFill>
              </a:rPr>
              <a:t>HW miss - Parent Communication</a:t>
            </a:r>
          </a:p>
          <a:p>
            <a:r>
              <a:rPr lang="en-US" sz="1400" dirty="0">
                <a:solidFill>
                  <a:srgbClr val="FFFFFF"/>
                </a:solidFill>
              </a:rPr>
              <a:t>Being very firm and strict on reading and handwriting.          </a:t>
            </a:r>
          </a:p>
          <a:p>
            <a:r>
              <a:rPr lang="en-US" sz="1400" dirty="0">
                <a:solidFill>
                  <a:srgbClr val="FFFFFF"/>
                </a:solidFill>
              </a:rPr>
              <a:t>Maintaining stroke order in 5A</a:t>
            </a:r>
          </a:p>
          <a:p>
            <a:r>
              <a:rPr lang="en-US" sz="1400" dirty="0">
                <a:solidFill>
                  <a:srgbClr val="FFFFFF"/>
                </a:solidFill>
              </a:rPr>
              <a:t>Tracing on the words neatly in 4A / writing words completely in page b</a:t>
            </a:r>
          </a:p>
          <a:p>
            <a:r>
              <a:rPr lang="en-US" sz="1400" dirty="0">
                <a:solidFill>
                  <a:srgbClr val="FFFFFF"/>
                </a:solidFill>
              </a:rPr>
              <a:t>Writing and re-reading in 3A</a:t>
            </a:r>
          </a:p>
          <a:p>
            <a:r>
              <a:rPr lang="en-US" sz="1400" dirty="0">
                <a:solidFill>
                  <a:srgbClr val="FFFFFF"/>
                </a:solidFill>
              </a:rPr>
              <a:t>2A Writing should be written in 4 lines properly</a:t>
            </a:r>
          </a:p>
          <a:p>
            <a:endParaRPr lang="en-US" sz="1400" dirty="0">
              <a:solidFill>
                <a:srgbClr val="FFFFFF"/>
              </a:solidFill>
            </a:endParaRPr>
          </a:p>
          <a:p>
            <a:pPr marL="0"/>
            <a:r>
              <a:rPr lang="en-US" sz="1400" dirty="0">
                <a:solidFill>
                  <a:srgbClr val="FFFFFF"/>
                </a:solidFill>
              </a:rPr>
              <a:t>Note: Levels AI and AII are too late to start building/ improving on handwriting. </a:t>
            </a:r>
          </a:p>
          <a:p>
            <a:endParaRPr lang="en-US" sz="1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8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04E52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6CFEA1-7963-F049-8DBA-D37DF94D3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Area 2- Spelling </a:t>
            </a:r>
          </a:p>
        </p:txBody>
      </p:sp>
      <p:pic>
        <p:nvPicPr>
          <p:cNvPr id="3074" name="Picture 2" descr="These Hacks Remind Us That Spelling Still Matters - Dictionary.com">
            <a:extLst>
              <a:ext uri="{FF2B5EF4-FFF2-40B4-BE49-F238E27FC236}">
                <a16:creationId xmlns:a16="http://schemas.microsoft.com/office/drawing/2014/main" id="{8C38B0B1-3355-DF47-A1C5-6240D75F2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0" r="1" b="9099"/>
          <a:stretch/>
        </p:blipFill>
        <p:spPr bwMode="auto">
          <a:xfrm>
            <a:off x="327547" y="2454903"/>
            <a:ext cx="7058306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4000A2-FB1A-EB46-A0EC-362E6F5DF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Solution : </a:t>
            </a:r>
            <a:endParaRPr lang="en-US" sz="1600" dirty="0">
              <a:solidFill>
                <a:srgbClr val="FFFFFF"/>
              </a:solidFill>
            </a:endParaRPr>
          </a:p>
          <a:p>
            <a:r>
              <a:rPr lang="en-US" sz="1600" dirty="0">
                <a:solidFill>
                  <a:srgbClr val="FFFFFF"/>
                </a:solidFill>
              </a:rPr>
              <a:t>Build attitude for remembering spelling in 3A itself by orally checking spelling or even writing 5 words from the worksheet done. </a:t>
            </a:r>
          </a:p>
          <a:p>
            <a:r>
              <a:rPr lang="en-US" sz="1600" dirty="0">
                <a:solidFill>
                  <a:srgbClr val="FFFFFF"/>
                </a:solidFill>
              </a:rPr>
              <a:t>First page of 2A, Children should read the words 3 times and then write it. If they cannot write the words on page 'b'. Ask students to write 3 times in the first sheet itself.  Try to address within the class, within the sheet. </a:t>
            </a:r>
          </a:p>
          <a:p>
            <a:r>
              <a:rPr lang="en-US" sz="1600" dirty="0">
                <a:solidFill>
                  <a:srgbClr val="FFFFFF"/>
                </a:solidFill>
              </a:rPr>
              <a:t>Every  3 sheets, do block reading and spelling in class and move ahead only when satisfactory. Share the spelling sheet on that day with the parent as justification for the repeat. 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517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C3C2FB-416F-FB45-8EAB-ABA59B11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1412488"/>
            <a:ext cx="3365914" cy="4363844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Area 3- How to teach Levels 3A and 2A maths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B4BBF-2E08-094E-92E4-D11DD4065A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064871"/>
            <a:ext cx="3427283" cy="47114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0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: </a:t>
            </a:r>
            <a:endParaRPr lang="en-A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 71</a:t>
            </a:r>
          </a:p>
          <a:p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should read the instruction and hints. Very important sheet. They should write next number by reading and following instruction and not by the teacher informing them. </a:t>
            </a:r>
          </a:p>
          <a:p>
            <a:pPr marL="0" indent="0">
              <a:buNone/>
            </a:pPr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 131</a:t>
            </a:r>
          </a:p>
          <a:p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upward counting by touching the '+'and '2' and write answers</a:t>
            </a:r>
          </a:p>
          <a:p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revision of +2's before starting classwork</a:t>
            </a:r>
          </a:p>
          <a:p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the child to write from memory without counting. </a:t>
            </a:r>
          </a:p>
          <a:p>
            <a:pPr marL="0" indent="0">
              <a:buNone/>
            </a:pPr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 161</a:t>
            </a:r>
          </a:p>
          <a:p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Start upward counting by touching the '+', '3' and '=' and write answers</a:t>
            </a:r>
          </a:p>
          <a:p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Oral revision of +3's before starting classwork</a:t>
            </a:r>
          </a:p>
          <a:p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Ask the child to remember +2's and write the next number.</a:t>
            </a:r>
          </a:p>
          <a:p>
            <a:r>
              <a:rPr lang="en-A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the child to write from memory without counting. </a:t>
            </a:r>
          </a:p>
          <a:p>
            <a:endParaRPr lang="en-US" sz="10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B617D8-CCF7-B24C-99A9-C1C1FC1A5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700">
                <a:latin typeface="Times New Roman" panose="02020603050405020304" pitchFamily="18" charset="0"/>
                <a:cs typeface="Times New Roman" panose="02020603050405020304" pitchFamily="18" charset="0"/>
              </a:rPr>
              <a:t>2A 1</a:t>
            </a:r>
          </a:p>
          <a:p>
            <a:r>
              <a:rPr lang="en-AU" sz="1700">
                <a:latin typeface="Times New Roman" panose="02020603050405020304" pitchFamily="18" charset="0"/>
                <a:cs typeface="Times New Roman" panose="02020603050405020304" pitchFamily="18" charset="0"/>
              </a:rPr>
              <a:t>Teach sum of doubles from 1+1 up to 9+9</a:t>
            </a:r>
          </a:p>
          <a:p>
            <a:r>
              <a:rPr lang="en-AU" sz="1700">
                <a:latin typeface="Times New Roman" panose="02020603050405020304" pitchFamily="18" charset="0"/>
                <a:cs typeface="Times New Roman" panose="02020603050405020304" pitchFamily="18" charset="0"/>
              </a:rPr>
              <a:t>Use printed material of doubles and numbers making up to 10</a:t>
            </a:r>
          </a:p>
          <a:p>
            <a:r>
              <a:rPr lang="en-AU" sz="1700">
                <a:latin typeface="Times New Roman" panose="02020603050405020304" pitchFamily="18" charset="0"/>
                <a:cs typeface="Times New Roman" panose="02020603050405020304" pitchFamily="18" charset="0"/>
              </a:rPr>
              <a:t>Move to 2A 11, only when the child is proficient with it</a:t>
            </a:r>
          </a:p>
          <a:p>
            <a:pPr marL="0" indent="0">
              <a:buNone/>
            </a:pPr>
            <a:endParaRPr lang="en-AU" sz="17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U" sz="1700">
                <a:latin typeface="Times New Roman" panose="02020603050405020304" pitchFamily="18" charset="0"/>
                <a:cs typeface="Times New Roman" panose="02020603050405020304" pitchFamily="18" charset="0"/>
              </a:rPr>
              <a:t>2A 11</a:t>
            </a:r>
          </a:p>
          <a:p>
            <a:r>
              <a:rPr lang="en-AU" sz="1700">
                <a:latin typeface="Times New Roman" panose="02020603050405020304" pitchFamily="18" charset="0"/>
                <a:cs typeface="Times New Roman" panose="02020603050405020304" pitchFamily="18" charset="0"/>
              </a:rPr>
              <a:t>Remember +3's and write next number</a:t>
            </a:r>
          </a:p>
          <a:p>
            <a:r>
              <a:rPr lang="en-AU" sz="1700">
                <a:latin typeface="Times New Roman" panose="02020603050405020304" pitchFamily="18" charset="0"/>
                <a:cs typeface="Times New Roman" panose="02020603050405020304" pitchFamily="18" charset="0"/>
              </a:rPr>
              <a:t>Oral revision of +4's</a:t>
            </a:r>
          </a:p>
          <a:p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2285560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05349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27DAB9-1670-314F-A8DC-1CC807682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Area 4- Building on Stamina and pace</a:t>
            </a:r>
          </a:p>
        </p:txBody>
      </p:sp>
      <p:pic>
        <p:nvPicPr>
          <p:cNvPr id="2050" name="Picture 2" descr="Building STAMINA in Young Learners - Kreative in Life">
            <a:extLst>
              <a:ext uri="{FF2B5EF4-FFF2-40B4-BE49-F238E27FC236}">
                <a16:creationId xmlns:a16="http://schemas.microsoft.com/office/drawing/2014/main" id="{E7655BAB-27C6-474D-A09E-0DBF48C7A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96" r="1" b="1"/>
          <a:stretch/>
        </p:blipFill>
        <p:spPr bwMode="auto">
          <a:xfrm>
            <a:off x="327547" y="2454903"/>
            <a:ext cx="7058306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6C15F-E4C3-2448-9C0D-29BFA8E0D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1700" b="1">
                <a:solidFill>
                  <a:srgbClr val="FFFFFF"/>
                </a:solidFill>
              </a:rPr>
              <a:t>Solution :</a:t>
            </a:r>
            <a:endParaRPr lang="en-US" sz="1700">
              <a:solidFill>
                <a:srgbClr val="FFFFFF"/>
              </a:solidFill>
            </a:endParaRPr>
          </a:p>
          <a:p>
            <a:r>
              <a:rPr lang="en-US" sz="1700">
                <a:solidFill>
                  <a:srgbClr val="FFFFFF"/>
                </a:solidFill>
              </a:rPr>
              <a:t>Be energetic and enthusiastic so children catch up the energy. </a:t>
            </a:r>
          </a:p>
          <a:p>
            <a:r>
              <a:rPr lang="en-US" sz="1700">
                <a:solidFill>
                  <a:srgbClr val="FFFFFF"/>
                </a:solidFill>
              </a:rPr>
              <a:t>7A-2A students are a complete reflection of their teachers and you need to be a great role model.</a:t>
            </a:r>
          </a:p>
          <a:p>
            <a:r>
              <a:rPr lang="en-US" sz="1700">
                <a:solidFill>
                  <a:srgbClr val="FFFFFF"/>
                </a:solidFill>
              </a:rPr>
              <a:t>Instructor's body language and the tone should set pace and encourage to do it faster without compromising quality</a:t>
            </a:r>
          </a:p>
          <a:p>
            <a:r>
              <a:rPr lang="en-US" sz="1700">
                <a:solidFill>
                  <a:srgbClr val="FFFFFF"/>
                </a:solidFill>
              </a:rPr>
              <a:t>Train children to turn pages by themselves. </a:t>
            </a:r>
          </a:p>
          <a:p>
            <a:r>
              <a:rPr lang="en-US" sz="1700">
                <a:solidFill>
                  <a:srgbClr val="FFFFFF"/>
                </a:solidFill>
              </a:rPr>
              <a:t>Ask children not to wait for marking</a:t>
            </a:r>
          </a:p>
          <a:p>
            <a:r>
              <a:rPr lang="en-US" sz="1700">
                <a:solidFill>
                  <a:srgbClr val="FFFFFF"/>
                </a:solidFill>
              </a:rPr>
              <a:t>Start praising for doing the worksheet within 15 minutes</a:t>
            </a:r>
          </a:p>
          <a:p>
            <a:endParaRPr lang="en-US" sz="1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141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3A407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8F4A93-BDB1-8441-ADBE-CCA79CE75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Area 5 – Building a strong culture </a:t>
            </a:r>
          </a:p>
        </p:txBody>
      </p:sp>
      <p:pic>
        <p:nvPicPr>
          <p:cNvPr id="1026" name="Picture 2" descr="Why team building is important to create a culture of teamwork? - Updated  USA Business News, Entertainment, Health, Sports &amp; More">
            <a:extLst>
              <a:ext uri="{FF2B5EF4-FFF2-40B4-BE49-F238E27FC236}">
                <a16:creationId xmlns:a16="http://schemas.microsoft.com/office/drawing/2014/main" id="{F82FFF61-7DEE-EF4D-824B-9AB3ACA67E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2" r="1" b="1"/>
          <a:stretch/>
        </p:blipFill>
        <p:spPr bwMode="auto">
          <a:xfrm>
            <a:off x="327547" y="2454903"/>
            <a:ext cx="7058306" cy="4080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9E398-CEFE-F149-BE13-E136994A5A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2000" b="1">
                <a:solidFill>
                  <a:srgbClr val="FFFFFF"/>
                </a:solidFill>
              </a:rPr>
              <a:t>Solution :</a:t>
            </a:r>
            <a:endParaRPr lang="en-US" sz="2000">
              <a:solidFill>
                <a:srgbClr val="FFFFFF"/>
              </a:solidFill>
            </a:endParaRPr>
          </a:p>
          <a:p>
            <a:r>
              <a:rPr lang="en-US" sz="2000">
                <a:solidFill>
                  <a:srgbClr val="FFFFFF"/>
                </a:solidFill>
              </a:rPr>
              <a:t>Understand misses do happen, but we need to take feedback positively and ensure that it does not recur</a:t>
            </a:r>
            <a:endParaRPr lang="en-US" sz="2000">
              <a:solidFill>
                <a:srgbClr val="FFFFFF"/>
              </a:solidFill>
              <a:effectLst/>
            </a:endParaRPr>
          </a:p>
          <a:p>
            <a:r>
              <a:rPr lang="en-US" sz="2000">
                <a:solidFill>
                  <a:srgbClr val="FFFFFF"/>
                </a:solidFill>
                <a:effectLst/>
              </a:rPr>
              <a:t>Point out misses for peers and improve team teaching quality </a:t>
            </a:r>
          </a:p>
          <a:p>
            <a:r>
              <a:rPr lang="en-US" sz="2000">
                <a:solidFill>
                  <a:srgbClr val="FFFFFF"/>
                </a:solidFill>
                <a:effectLst/>
              </a:rPr>
              <a:t>Build a culture that we are in it together and finding misses is not to find faults but to continuously improvise to provide the best. </a:t>
            </a:r>
            <a:endParaRPr lang="en-US" sz="2000">
              <a:solidFill>
                <a:srgbClr val="FFFFFF"/>
              </a:solidFill>
            </a:endParaRPr>
          </a:p>
          <a:p>
            <a:endParaRPr lang="en-US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086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61633B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4A1CEB-25BE-B042-B55A-C03683EF3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Format of Feedback sheet</a:t>
            </a:r>
          </a:p>
        </p:txBody>
      </p:sp>
      <p:pic>
        <p:nvPicPr>
          <p:cNvPr id="6" name="Content Placeholder 5" descr="Table, Excel&#10;&#10;Description automatically generated">
            <a:extLst>
              <a:ext uri="{FF2B5EF4-FFF2-40B4-BE49-F238E27FC236}">
                <a16:creationId xmlns:a16="http://schemas.microsoft.com/office/drawing/2014/main" id="{49207176-BD0E-5F41-B1B7-5F69A39356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r="1" b="12414"/>
          <a:stretch/>
        </p:blipFill>
        <p:spPr>
          <a:xfrm>
            <a:off x="327547" y="2454903"/>
            <a:ext cx="7058306" cy="408025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25AB7F-D8AC-5745-8EA3-80C7E35174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29319" y="917725"/>
            <a:ext cx="3424739" cy="485236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Roster of updating the schedule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Check absences and inform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Identify your students and meaningfully take them to KIS</a:t>
            </a:r>
          </a:p>
          <a:p>
            <a:r>
              <a:rPr lang="en-US" sz="2000" dirty="0">
                <a:solidFill>
                  <a:srgbClr val="FFFFFF"/>
                </a:solidFill>
              </a:rPr>
              <a:t>Highlight students who require extra attention</a:t>
            </a:r>
          </a:p>
          <a:p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903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4" name="Rectangle 7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Powerful Written Goals In 7 Easy Steps! – Your Training Edge ®">
            <a:extLst>
              <a:ext uri="{FF2B5EF4-FFF2-40B4-BE49-F238E27FC236}">
                <a16:creationId xmlns:a16="http://schemas.microsoft.com/office/drawing/2014/main" id="{94FC1BC8-7E98-3343-BF31-D29799638F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2" t="9091" r="6105" b="2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5" name="Rectangle 7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1D3CA-C07F-BD43-B726-DDBD37404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/>
              <a:t>Goals for the month</a:t>
            </a:r>
          </a:p>
        </p:txBody>
      </p:sp>
      <p:sp>
        <p:nvSpPr>
          <p:cNvPr id="5126" name="Rectangle 7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27" name="Rectangle 7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0B42B-B726-4640-978E-D989EDB09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094" y="2718054"/>
            <a:ext cx="3438906" cy="320725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700" dirty="0"/>
              <a:t>Focus on reading and handwriting </a:t>
            </a:r>
          </a:p>
          <a:p>
            <a:r>
              <a:rPr lang="en-US" sz="1700" dirty="0"/>
              <a:t>Start doing spelling for 3A and 2A students</a:t>
            </a:r>
          </a:p>
          <a:p>
            <a:r>
              <a:rPr lang="en-US" sz="1700" dirty="0"/>
              <a:t>Look through all the 3A and 2A maths worksheets and refer to the best practices when instructing </a:t>
            </a:r>
          </a:p>
          <a:p>
            <a:r>
              <a:rPr lang="en-US" sz="1700" dirty="0"/>
              <a:t>Actively pace the children to reach SCT and build stamina to complete 10 pages </a:t>
            </a:r>
          </a:p>
          <a:p>
            <a:r>
              <a:rPr lang="en-US" sz="1700" dirty="0"/>
              <a:t>Participate in group chats and end of day meetings to build a strong culture</a:t>
            </a:r>
          </a:p>
        </p:txBody>
      </p:sp>
    </p:spTree>
    <p:extLst>
      <p:ext uri="{BB962C8B-B14F-4D97-AF65-F5344CB8AC3E}">
        <p14:creationId xmlns:p14="http://schemas.microsoft.com/office/powerpoint/2010/main" val="446232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E559D998-AB6C-46E1-B394-118E9A1E2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Next Meeting 5-10-2018 | Benjamin Banneker Academic H.S. Parent Teacher  Organization">
            <a:extLst>
              <a:ext uri="{FF2B5EF4-FFF2-40B4-BE49-F238E27FC236}">
                <a16:creationId xmlns:a16="http://schemas.microsoft.com/office/drawing/2014/main" id="{100BA8C5-65AB-294F-B3B7-1EACE5FF8D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1" r="10180" b="-1"/>
          <a:stretch/>
        </p:blipFill>
        <p:spPr bwMode="auto">
          <a:xfrm>
            <a:off x="20" y="1"/>
            <a:ext cx="12191980" cy="6721475"/>
          </a:xfrm>
          <a:custGeom>
            <a:avLst/>
            <a:gdLst/>
            <a:ahLst/>
            <a:cxnLst/>
            <a:rect l="l" t="t" r="r" b="b"/>
            <a:pathLst>
              <a:path w="12192000" h="6721475">
                <a:moveTo>
                  <a:pt x="4721175" y="5742856"/>
                </a:moveTo>
                <a:lnTo>
                  <a:pt x="4722110" y="5743067"/>
                </a:lnTo>
                <a:cubicBezTo>
                  <a:pt x="4721144" y="5743709"/>
                  <a:pt x="4718265" y="5744315"/>
                  <a:pt x="4717201" y="5744338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34942"/>
                </a:lnTo>
                <a:lnTo>
                  <a:pt x="12192000" y="2274073"/>
                </a:lnTo>
                <a:lnTo>
                  <a:pt x="12192000" y="6586253"/>
                </a:lnTo>
                <a:lnTo>
                  <a:pt x="12140861" y="6605451"/>
                </a:lnTo>
                <a:cubicBezTo>
                  <a:pt x="12126657" y="6607665"/>
                  <a:pt x="12093590" y="6662867"/>
                  <a:pt x="12080162" y="6661300"/>
                </a:cubicBezTo>
                <a:cubicBezTo>
                  <a:pt x="11978189" y="6685453"/>
                  <a:pt x="11967362" y="6708506"/>
                  <a:pt x="11917886" y="6696520"/>
                </a:cubicBezTo>
                <a:cubicBezTo>
                  <a:pt x="11872780" y="6694805"/>
                  <a:pt x="11928862" y="6731720"/>
                  <a:pt x="11894611" y="6718680"/>
                </a:cubicBezTo>
                <a:cubicBezTo>
                  <a:pt x="11860360" y="6705640"/>
                  <a:pt x="11736092" y="6642174"/>
                  <a:pt x="11712380" y="6618279"/>
                </a:cubicBezTo>
                <a:cubicBezTo>
                  <a:pt x="11688668" y="6594384"/>
                  <a:pt x="11627913" y="6617875"/>
                  <a:pt x="11585367" y="6575313"/>
                </a:cubicBezTo>
                <a:lnTo>
                  <a:pt x="11516471" y="6498621"/>
                </a:lnTo>
                <a:cubicBezTo>
                  <a:pt x="11468275" y="6496789"/>
                  <a:pt x="11507336" y="6461535"/>
                  <a:pt x="11462693" y="6445069"/>
                </a:cubicBezTo>
                <a:cubicBezTo>
                  <a:pt x="11417568" y="6443442"/>
                  <a:pt x="11408022" y="6391555"/>
                  <a:pt x="11369713" y="6383596"/>
                </a:cubicBezTo>
                <a:cubicBezTo>
                  <a:pt x="11354318" y="6389646"/>
                  <a:pt x="11288329" y="6334752"/>
                  <a:pt x="11273970" y="6323928"/>
                </a:cubicBezTo>
                <a:cubicBezTo>
                  <a:pt x="11231914" y="6325320"/>
                  <a:pt x="11221974" y="6315486"/>
                  <a:pt x="11195085" y="6302909"/>
                </a:cubicBezTo>
                <a:cubicBezTo>
                  <a:pt x="11164087" y="6332691"/>
                  <a:pt x="11171650" y="6306732"/>
                  <a:pt x="11143409" y="6303556"/>
                </a:cubicBezTo>
                <a:cubicBezTo>
                  <a:pt x="11125907" y="6299917"/>
                  <a:pt x="11102604" y="6295777"/>
                  <a:pt x="11085936" y="6294307"/>
                </a:cubicBezTo>
                <a:cubicBezTo>
                  <a:pt x="11057494" y="6294603"/>
                  <a:pt x="11029907" y="6276438"/>
                  <a:pt x="11030954" y="6291426"/>
                </a:cubicBezTo>
                <a:cubicBezTo>
                  <a:pt x="11007785" y="6293943"/>
                  <a:pt x="10982006" y="6298120"/>
                  <a:pt x="10951061" y="6296182"/>
                </a:cubicBezTo>
                <a:cubicBezTo>
                  <a:pt x="10885366" y="6259348"/>
                  <a:pt x="10915289" y="6295910"/>
                  <a:pt x="10857722" y="6283099"/>
                </a:cubicBezTo>
                <a:cubicBezTo>
                  <a:pt x="10806647" y="6270732"/>
                  <a:pt x="10707076" y="6237654"/>
                  <a:pt x="10644617" y="6221981"/>
                </a:cubicBezTo>
                <a:cubicBezTo>
                  <a:pt x="10616447" y="6217166"/>
                  <a:pt x="10558604" y="6206555"/>
                  <a:pt x="10519278" y="6201735"/>
                </a:cubicBezTo>
                <a:cubicBezTo>
                  <a:pt x="10495462" y="6203254"/>
                  <a:pt x="10473831" y="6189810"/>
                  <a:pt x="10445982" y="6199677"/>
                </a:cubicBezTo>
                <a:cubicBezTo>
                  <a:pt x="10436537" y="6203715"/>
                  <a:pt x="10409282" y="6202908"/>
                  <a:pt x="10383866" y="6195830"/>
                </a:cubicBezTo>
                <a:cubicBezTo>
                  <a:pt x="10374828" y="6204037"/>
                  <a:pt x="10347865" y="6195374"/>
                  <a:pt x="10336853" y="6195219"/>
                </a:cubicBezTo>
                <a:cubicBezTo>
                  <a:pt x="10323587" y="6201929"/>
                  <a:pt x="10274742" y="6192863"/>
                  <a:pt x="10261099" y="6185468"/>
                </a:cubicBezTo>
                <a:lnTo>
                  <a:pt x="10126498" y="6173953"/>
                </a:lnTo>
                <a:lnTo>
                  <a:pt x="10082167" y="6171858"/>
                </a:lnTo>
                <a:cubicBezTo>
                  <a:pt x="10074568" y="6173927"/>
                  <a:pt x="10046861" y="6172599"/>
                  <a:pt x="10039238" y="6173522"/>
                </a:cubicBezTo>
                <a:cubicBezTo>
                  <a:pt x="9998459" y="6163421"/>
                  <a:pt x="9984395" y="6162931"/>
                  <a:pt x="9960017" y="6158007"/>
                </a:cubicBezTo>
                <a:cubicBezTo>
                  <a:pt x="9918981" y="6157865"/>
                  <a:pt x="9888742" y="6161064"/>
                  <a:pt x="9847790" y="6151239"/>
                </a:cubicBezTo>
                <a:lnTo>
                  <a:pt x="9728307" y="6131032"/>
                </a:lnTo>
                <a:cubicBezTo>
                  <a:pt x="9675057" y="6140618"/>
                  <a:pt x="9602036" y="6132224"/>
                  <a:pt x="9584505" y="6119612"/>
                </a:cubicBezTo>
                <a:cubicBezTo>
                  <a:pt x="9518953" y="6105336"/>
                  <a:pt x="9415430" y="6079210"/>
                  <a:pt x="9343050" y="6073910"/>
                </a:cubicBezTo>
                <a:lnTo>
                  <a:pt x="9231368" y="6022005"/>
                </a:lnTo>
                <a:lnTo>
                  <a:pt x="9194808" y="6011926"/>
                </a:lnTo>
                <a:lnTo>
                  <a:pt x="9189244" y="6002687"/>
                </a:lnTo>
                <a:lnTo>
                  <a:pt x="9151230" y="5991485"/>
                </a:lnTo>
                <a:lnTo>
                  <a:pt x="9150208" y="5992550"/>
                </a:lnTo>
                <a:cubicBezTo>
                  <a:pt x="9147046" y="5994681"/>
                  <a:pt x="9143082" y="5995773"/>
                  <a:pt x="9137316" y="5994719"/>
                </a:cubicBezTo>
                <a:cubicBezTo>
                  <a:pt x="9138863" y="6014203"/>
                  <a:pt x="9130953" y="6000914"/>
                  <a:pt x="9113810" y="5996085"/>
                </a:cubicBezTo>
                <a:cubicBezTo>
                  <a:pt x="9112389" y="6025268"/>
                  <a:pt x="9068115" y="5990834"/>
                  <a:pt x="9053451" y="6004399"/>
                </a:cubicBezTo>
                <a:lnTo>
                  <a:pt x="9005484" y="6001114"/>
                </a:lnTo>
                <a:lnTo>
                  <a:pt x="9005199" y="6001354"/>
                </a:lnTo>
                <a:cubicBezTo>
                  <a:pt x="9003144" y="6001574"/>
                  <a:pt x="9000325" y="6001246"/>
                  <a:pt x="8996230" y="6000143"/>
                </a:cubicBezTo>
                <a:lnTo>
                  <a:pt x="8990392" y="5998082"/>
                </a:lnTo>
                <a:lnTo>
                  <a:pt x="8974335" y="5994856"/>
                </a:lnTo>
                <a:lnTo>
                  <a:pt x="8968009" y="5995556"/>
                </a:lnTo>
                <a:lnTo>
                  <a:pt x="8963046" y="5997781"/>
                </a:lnTo>
                <a:cubicBezTo>
                  <a:pt x="8954691" y="5989830"/>
                  <a:pt x="8955518" y="5980882"/>
                  <a:pt x="8928986" y="6000969"/>
                </a:cubicBezTo>
                <a:cubicBezTo>
                  <a:pt x="8898032" y="5999949"/>
                  <a:pt x="8789301" y="5985294"/>
                  <a:pt x="8752442" y="5981737"/>
                </a:cubicBezTo>
                <a:cubicBezTo>
                  <a:pt x="8719820" y="5971017"/>
                  <a:pt x="8748195" y="5984678"/>
                  <a:pt x="8707845" y="5979636"/>
                </a:cubicBezTo>
                <a:cubicBezTo>
                  <a:pt x="8671607" y="5960101"/>
                  <a:pt x="8639143" y="5976541"/>
                  <a:pt x="8596069" y="5971064"/>
                </a:cubicBezTo>
                <a:lnTo>
                  <a:pt x="8525228" y="5985906"/>
                </a:lnTo>
                <a:lnTo>
                  <a:pt x="8510981" y="5979991"/>
                </a:lnTo>
                <a:lnTo>
                  <a:pt x="8506165" y="5976990"/>
                </a:lnTo>
                <a:cubicBezTo>
                  <a:pt x="8502647" y="5975213"/>
                  <a:pt x="8500046" y="5974402"/>
                  <a:pt x="8497966" y="5974252"/>
                </a:cubicBezTo>
                <a:lnTo>
                  <a:pt x="8497592" y="5974431"/>
                </a:lnTo>
                <a:lnTo>
                  <a:pt x="8490247" y="5971381"/>
                </a:lnTo>
                <a:lnTo>
                  <a:pt x="8367180" y="5957339"/>
                </a:lnTo>
                <a:cubicBezTo>
                  <a:pt x="8362022" y="5955314"/>
                  <a:pt x="8357731" y="5955662"/>
                  <a:pt x="8353797" y="5957145"/>
                </a:cubicBezTo>
                <a:lnTo>
                  <a:pt x="8352370" y="5957985"/>
                </a:lnTo>
                <a:lnTo>
                  <a:pt x="8320102" y="5940567"/>
                </a:lnTo>
                <a:lnTo>
                  <a:pt x="8314430" y="5940241"/>
                </a:lnTo>
                <a:lnTo>
                  <a:pt x="8295171" y="5926346"/>
                </a:lnTo>
                <a:lnTo>
                  <a:pt x="8284274" y="5920523"/>
                </a:lnTo>
                <a:lnTo>
                  <a:pt x="8283147" y="5916080"/>
                </a:lnTo>
                <a:cubicBezTo>
                  <a:pt x="8280843" y="5912835"/>
                  <a:pt x="8276149" y="5910187"/>
                  <a:pt x="8266073" y="5908905"/>
                </a:cubicBezTo>
                <a:lnTo>
                  <a:pt x="8263374" y="5909135"/>
                </a:lnTo>
                <a:lnTo>
                  <a:pt x="8252031" y="5899292"/>
                </a:lnTo>
                <a:cubicBezTo>
                  <a:pt x="8248857" y="5895442"/>
                  <a:pt x="8246645" y="5891160"/>
                  <a:pt x="8245832" y="5886300"/>
                </a:cubicBezTo>
                <a:cubicBezTo>
                  <a:pt x="8181825" y="5889207"/>
                  <a:pt x="8147128" y="5855085"/>
                  <a:pt x="8090269" y="5840139"/>
                </a:cubicBezTo>
                <a:cubicBezTo>
                  <a:pt x="8025465" y="5816997"/>
                  <a:pt x="7967068" y="5795761"/>
                  <a:pt x="7905405" y="5798166"/>
                </a:cubicBezTo>
                <a:cubicBezTo>
                  <a:pt x="7835117" y="5783254"/>
                  <a:pt x="7780963" y="5781023"/>
                  <a:pt x="7718742" y="5772451"/>
                </a:cubicBezTo>
                <a:lnTo>
                  <a:pt x="7614344" y="5775922"/>
                </a:lnTo>
                <a:lnTo>
                  <a:pt x="7527540" y="5770094"/>
                </a:lnTo>
                <a:lnTo>
                  <a:pt x="7519568" y="5767541"/>
                </a:lnTo>
                <a:cubicBezTo>
                  <a:pt x="7513990" y="5766202"/>
                  <a:pt x="7510170" y="5765852"/>
                  <a:pt x="7507409" y="5766206"/>
                </a:cubicBezTo>
                <a:lnTo>
                  <a:pt x="7507037" y="5766533"/>
                </a:lnTo>
                <a:lnTo>
                  <a:pt x="7495792" y="5764581"/>
                </a:lnTo>
                <a:cubicBezTo>
                  <a:pt x="7476983" y="5760463"/>
                  <a:pt x="7422525" y="5777879"/>
                  <a:pt x="7405388" y="5772686"/>
                </a:cubicBezTo>
                <a:cubicBezTo>
                  <a:pt x="7374786" y="5775636"/>
                  <a:pt x="7333987" y="5776741"/>
                  <a:pt x="7312177" y="5782281"/>
                </a:cubicBezTo>
                <a:lnTo>
                  <a:pt x="7310850" y="5783723"/>
                </a:lnTo>
                <a:lnTo>
                  <a:pt x="7218557" y="5758474"/>
                </a:lnTo>
                <a:lnTo>
                  <a:pt x="7201099" y="5753924"/>
                </a:lnTo>
                <a:lnTo>
                  <a:pt x="7197001" y="5748566"/>
                </a:lnTo>
                <a:cubicBezTo>
                  <a:pt x="7192109" y="5745043"/>
                  <a:pt x="7184503" y="5742904"/>
                  <a:pt x="7170805" y="5743918"/>
                </a:cubicBezTo>
                <a:lnTo>
                  <a:pt x="7096985" y="5731690"/>
                </a:lnTo>
                <a:cubicBezTo>
                  <a:pt x="7061145" y="5730712"/>
                  <a:pt x="7050186" y="5729735"/>
                  <a:pt x="7018493" y="5732064"/>
                </a:cubicBezTo>
                <a:cubicBezTo>
                  <a:pt x="6937525" y="5721126"/>
                  <a:pt x="6943642" y="5696960"/>
                  <a:pt x="6904143" y="5702558"/>
                </a:cubicBezTo>
                <a:cubicBezTo>
                  <a:pt x="6871919" y="5707766"/>
                  <a:pt x="6787986" y="5688692"/>
                  <a:pt x="6708219" y="5674603"/>
                </a:cubicBezTo>
                <a:cubicBezTo>
                  <a:pt x="6649103" y="5665148"/>
                  <a:pt x="6628103" y="5651047"/>
                  <a:pt x="6549452" y="5645827"/>
                </a:cubicBezTo>
                <a:cubicBezTo>
                  <a:pt x="6472151" y="5601737"/>
                  <a:pt x="6409693" y="5625460"/>
                  <a:pt x="6317557" y="5599027"/>
                </a:cubicBezTo>
                <a:cubicBezTo>
                  <a:pt x="6297548" y="5583505"/>
                  <a:pt x="6209289" y="5600698"/>
                  <a:pt x="6168671" y="5596940"/>
                </a:cubicBezTo>
                <a:cubicBezTo>
                  <a:pt x="6128053" y="5593182"/>
                  <a:pt x="6090537" y="5579634"/>
                  <a:pt x="6073845" y="5576478"/>
                </a:cubicBezTo>
                <a:lnTo>
                  <a:pt x="6068527" y="5578015"/>
                </a:lnTo>
                <a:lnTo>
                  <a:pt x="6048635" y="5577332"/>
                </a:lnTo>
                <a:lnTo>
                  <a:pt x="6041280" y="5585681"/>
                </a:lnTo>
                <a:lnTo>
                  <a:pt x="6010089" y="5590774"/>
                </a:lnTo>
                <a:cubicBezTo>
                  <a:pt x="5998678" y="5591361"/>
                  <a:pt x="5970125" y="5590448"/>
                  <a:pt x="5957374" y="5587130"/>
                </a:cubicBezTo>
                <a:lnTo>
                  <a:pt x="5758917" y="5571438"/>
                </a:lnTo>
                <a:lnTo>
                  <a:pt x="5626958" y="5570415"/>
                </a:lnTo>
                <a:lnTo>
                  <a:pt x="5470904" y="5584435"/>
                </a:lnTo>
                <a:cubicBezTo>
                  <a:pt x="5478132" y="5597463"/>
                  <a:pt x="5439008" y="5583397"/>
                  <a:pt x="5432758" y="5595688"/>
                </a:cubicBezTo>
                <a:cubicBezTo>
                  <a:pt x="5429367" y="5605720"/>
                  <a:pt x="5391826" y="5610404"/>
                  <a:pt x="5381665" y="5613390"/>
                </a:cubicBezTo>
                <a:lnTo>
                  <a:pt x="5261761" y="5633807"/>
                </a:lnTo>
                <a:cubicBezTo>
                  <a:pt x="5251596" y="5633991"/>
                  <a:pt x="5230549" y="5642301"/>
                  <a:pt x="5222961" y="5644931"/>
                </a:cubicBezTo>
                <a:lnTo>
                  <a:pt x="5174658" y="5647921"/>
                </a:lnTo>
                <a:lnTo>
                  <a:pt x="5156553" y="5655144"/>
                </a:lnTo>
                <a:lnTo>
                  <a:pt x="5142596" y="5658544"/>
                </a:lnTo>
                <a:lnTo>
                  <a:pt x="5139595" y="5660645"/>
                </a:lnTo>
                <a:cubicBezTo>
                  <a:pt x="5133875" y="5664685"/>
                  <a:pt x="5128077" y="5668496"/>
                  <a:pt x="5121657" y="5671498"/>
                </a:cubicBezTo>
                <a:cubicBezTo>
                  <a:pt x="5108318" y="5642879"/>
                  <a:pt x="5064854" y="5692315"/>
                  <a:pt x="5065789" y="5664927"/>
                </a:cubicBezTo>
                <a:cubicBezTo>
                  <a:pt x="5028194" y="5676443"/>
                  <a:pt x="5038945" y="5647354"/>
                  <a:pt x="5011512" y="5681308"/>
                </a:cubicBezTo>
                <a:cubicBezTo>
                  <a:pt x="4937025" y="5680925"/>
                  <a:pt x="4916355" y="5667918"/>
                  <a:pt x="4840439" y="5705325"/>
                </a:cubicBezTo>
                <a:cubicBezTo>
                  <a:pt x="4806741" y="5721967"/>
                  <a:pt x="4784108" y="5733113"/>
                  <a:pt x="4762445" y="5733093"/>
                </a:cubicBezTo>
                <a:cubicBezTo>
                  <a:pt x="4741324" y="5737594"/>
                  <a:pt x="4729483" y="5740416"/>
                  <a:pt x="4723183" y="5742108"/>
                </a:cubicBezTo>
                <a:lnTo>
                  <a:pt x="4721175" y="5742856"/>
                </a:lnTo>
                <a:lnTo>
                  <a:pt x="4715526" y="5741581"/>
                </a:lnTo>
                <a:cubicBezTo>
                  <a:pt x="4680149" y="5748537"/>
                  <a:pt x="4524746" y="5749345"/>
                  <a:pt x="4515811" y="5751483"/>
                </a:cubicBezTo>
                <a:cubicBezTo>
                  <a:pt x="4457821" y="5764595"/>
                  <a:pt x="4462660" y="5765336"/>
                  <a:pt x="4428540" y="5762134"/>
                </a:cubicBezTo>
                <a:cubicBezTo>
                  <a:pt x="4423305" y="5758763"/>
                  <a:pt x="4368975" y="5765057"/>
                  <a:pt x="4362874" y="5763480"/>
                </a:cubicBezTo>
                <a:lnTo>
                  <a:pt x="4316963" y="5756865"/>
                </a:lnTo>
                <a:lnTo>
                  <a:pt x="4315109" y="5758206"/>
                </a:lnTo>
                <a:cubicBezTo>
                  <a:pt x="4306124" y="5761577"/>
                  <a:pt x="4299996" y="5761576"/>
                  <a:pt x="4295141" y="5760085"/>
                </a:cubicBezTo>
                <a:lnTo>
                  <a:pt x="4290061" y="5757168"/>
                </a:lnTo>
                <a:lnTo>
                  <a:pt x="4276140" y="5757414"/>
                </a:lnTo>
                <a:lnTo>
                  <a:pt x="4248115" y="5755090"/>
                </a:lnTo>
                <a:lnTo>
                  <a:pt x="4202048" y="5757885"/>
                </a:lnTo>
                <a:cubicBezTo>
                  <a:pt x="4201946" y="5758305"/>
                  <a:pt x="4201844" y="5758724"/>
                  <a:pt x="4201744" y="5759144"/>
                </a:cubicBezTo>
                <a:cubicBezTo>
                  <a:pt x="4200117" y="5761981"/>
                  <a:pt x="4197141" y="5764100"/>
                  <a:pt x="4191246" y="5764778"/>
                </a:cubicBezTo>
                <a:cubicBezTo>
                  <a:pt x="4204214" y="5782067"/>
                  <a:pt x="4161275" y="5780172"/>
                  <a:pt x="4142743" y="5780643"/>
                </a:cubicBezTo>
                <a:cubicBezTo>
                  <a:pt x="4124718" y="5787709"/>
                  <a:pt x="4099100" y="5801289"/>
                  <a:pt x="4083095" y="5807176"/>
                </a:cubicBezTo>
                <a:lnTo>
                  <a:pt x="4074544" y="5808011"/>
                </a:lnTo>
                <a:cubicBezTo>
                  <a:pt x="4074505" y="5808112"/>
                  <a:pt x="4074464" y="5808211"/>
                  <a:pt x="4074425" y="5808310"/>
                </a:cubicBezTo>
                <a:cubicBezTo>
                  <a:pt x="4072679" y="5809094"/>
                  <a:pt x="4069907" y="5809595"/>
                  <a:pt x="4065508" y="5809754"/>
                </a:cubicBezTo>
                <a:lnTo>
                  <a:pt x="4058952" y="5809536"/>
                </a:lnTo>
                <a:lnTo>
                  <a:pt x="4042362" y="5811157"/>
                </a:lnTo>
                <a:lnTo>
                  <a:pt x="4036994" y="5813591"/>
                </a:lnTo>
                <a:lnTo>
                  <a:pt x="4035361" y="5817258"/>
                </a:lnTo>
                <a:lnTo>
                  <a:pt x="4033776" y="5817023"/>
                </a:lnTo>
                <a:cubicBezTo>
                  <a:pt x="4021425" y="5812159"/>
                  <a:pt x="4016875" y="5803783"/>
                  <a:pt x="4004536" y="5829591"/>
                </a:cubicBezTo>
                <a:cubicBezTo>
                  <a:pt x="3976668" y="5822526"/>
                  <a:pt x="3972978" y="5837855"/>
                  <a:pt x="3936844" y="5847048"/>
                </a:cubicBezTo>
                <a:cubicBezTo>
                  <a:pt x="3920507" y="5839324"/>
                  <a:pt x="3908536" y="5844013"/>
                  <a:pt x="3897273" y="5852703"/>
                </a:cubicBezTo>
                <a:cubicBezTo>
                  <a:pt x="3861093" y="5852207"/>
                  <a:pt x="3829629" y="5866077"/>
                  <a:pt x="3789758" y="5872941"/>
                </a:cubicBezTo>
                <a:cubicBezTo>
                  <a:pt x="3741008" y="5887647"/>
                  <a:pt x="3725130" y="5889624"/>
                  <a:pt x="3682511" y="5896864"/>
                </a:cubicBezTo>
                <a:lnTo>
                  <a:pt x="3610033" y="5929135"/>
                </a:lnTo>
                <a:lnTo>
                  <a:pt x="3603853" y="5927773"/>
                </a:lnTo>
                <a:cubicBezTo>
                  <a:pt x="3599581" y="5927154"/>
                  <a:pt x="3596727" y="5927154"/>
                  <a:pt x="3594734" y="5927609"/>
                </a:cubicBezTo>
                <a:lnTo>
                  <a:pt x="3594499" y="5927878"/>
                </a:lnTo>
                <a:lnTo>
                  <a:pt x="3585976" y="5927188"/>
                </a:lnTo>
                <a:cubicBezTo>
                  <a:pt x="3571624" y="5925397"/>
                  <a:pt x="3549390" y="5939596"/>
                  <a:pt x="3536133" y="5936887"/>
                </a:cubicBezTo>
                <a:cubicBezTo>
                  <a:pt x="3513941" y="5941183"/>
                  <a:pt x="3488623" y="5934918"/>
                  <a:pt x="3473221" y="5940548"/>
                </a:cubicBezTo>
                <a:lnTo>
                  <a:pt x="3400726" y="5952596"/>
                </a:lnTo>
                <a:lnTo>
                  <a:pt x="3375936" y="5941189"/>
                </a:lnTo>
                <a:lnTo>
                  <a:pt x="3348220" y="5944802"/>
                </a:lnTo>
                <a:cubicBezTo>
                  <a:pt x="3337207" y="5945475"/>
                  <a:pt x="3327055" y="5946237"/>
                  <a:pt x="3319640" y="5949737"/>
                </a:cubicBezTo>
                <a:lnTo>
                  <a:pt x="3248530" y="5968289"/>
                </a:lnTo>
                <a:lnTo>
                  <a:pt x="3210309" y="5954736"/>
                </a:lnTo>
                <a:cubicBezTo>
                  <a:pt x="3206089" y="5952812"/>
                  <a:pt x="3200153" y="5952268"/>
                  <a:pt x="3190376" y="5954857"/>
                </a:cubicBezTo>
                <a:lnTo>
                  <a:pt x="3188146" y="5956038"/>
                </a:lnTo>
                <a:cubicBezTo>
                  <a:pt x="3182626" y="5954058"/>
                  <a:pt x="3141857" y="5956624"/>
                  <a:pt x="3108597" y="5957358"/>
                </a:cubicBezTo>
                <a:cubicBezTo>
                  <a:pt x="3055969" y="5959784"/>
                  <a:pt x="3048941" y="5952417"/>
                  <a:pt x="2988585" y="5960444"/>
                </a:cubicBezTo>
                <a:cubicBezTo>
                  <a:pt x="2928854" y="5964632"/>
                  <a:pt x="2917952" y="5959591"/>
                  <a:pt x="2876541" y="5967961"/>
                </a:cubicBezTo>
                <a:lnTo>
                  <a:pt x="2626865" y="5968713"/>
                </a:lnTo>
                <a:cubicBezTo>
                  <a:pt x="2562349" y="5946800"/>
                  <a:pt x="2563423" y="5977398"/>
                  <a:pt x="2491423" y="5970428"/>
                </a:cubicBezTo>
                <a:cubicBezTo>
                  <a:pt x="2433092" y="6035904"/>
                  <a:pt x="2455710" y="5995425"/>
                  <a:pt x="2415618" y="6003657"/>
                </a:cubicBezTo>
                <a:lnTo>
                  <a:pt x="2290099" y="6001093"/>
                </a:lnTo>
                <a:cubicBezTo>
                  <a:pt x="2257058" y="5987464"/>
                  <a:pt x="2202459" y="6022632"/>
                  <a:pt x="2161715" y="6004244"/>
                </a:cubicBezTo>
                <a:cubicBezTo>
                  <a:pt x="2122715" y="6007244"/>
                  <a:pt x="2080451" y="6015292"/>
                  <a:pt x="2056090" y="6019086"/>
                </a:cubicBezTo>
                <a:cubicBezTo>
                  <a:pt x="2019829" y="6026050"/>
                  <a:pt x="1978840" y="6038739"/>
                  <a:pt x="1944154" y="6046026"/>
                </a:cubicBezTo>
                <a:cubicBezTo>
                  <a:pt x="1925868" y="6034021"/>
                  <a:pt x="1896028" y="6059125"/>
                  <a:pt x="1847969" y="6062810"/>
                </a:cubicBezTo>
                <a:cubicBezTo>
                  <a:pt x="1827978" y="6048913"/>
                  <a:pt x="1815571" y="6065486"/>
                  <a:pt x="1777084" y="6047209"/>
                </a:cubicBezTo>
                <a:cubicBezTo>
                  <a:pt x="1775440" y="6049158"/>
                  <a:pt x="1773398" y="6050977"/>
                  <a:pt x="1771026" y="6052610"/>
                </a:cubicBezTo>
                <a:cubicBezTo>
                  <a:pt x="1757252" y="6062088"/>
                  <a:pt x="1735529" y="6063344"/>
                  <a:pt x="1722510" y="6055412"/>
                </a:cubicBezTo>
                <a:cubicBezTo>
                  <a:pt x="1691780" y="6043382"/>
                  <a:pt x="1662322" y="6038247"/>
                  <a:pt x="1633942" y="6035716"/>
                </a:cubicBezTo>
                <a:lnTo>
                  <a:pt x="1586146" y="6045126"/>
                </a:lnTo>
                <a:cubicBezTo>
                  <a:pt x="1567949" y="6050358"/>
                  <a:pt x="1545901" y="6061305"/>
                  <a:pt x="1524749" y="6067115"/>
                </a:cubicBezTo>
                <a:cubicBezTo>
                  <a:pt x="1502587" y="6070337"/>
                  <a:pt x="1478014" y="6065935"/>
                  <a:pt x="1459243" y="6079986"/>
                </a:cubicBezTo>
                <a:cubicBezTo>
                  <a:pt x="1421475" y="6095139"/>
                  <a:pt x="1374525" y="6079162"/>
                  <a:pt x="1349458" y="6115647"/>
                </a:cubicBezTo>
                <a:cubicBezTo>
                  <a:pt x="1273277" y="6137331"/>
                  <a:pt x="1121513" y="6171202"/>
                  <a:pt x="1009213" y="6196169"/>
                </a:cubicBezTo>
                <a:cubicBezTo>
                  <a:pt x="939017" y="6208471"/>
                  <a:pt x="866896" y="6205091"/>
                  <a:pt x="808573" y="6211966"/>
                </a:cubicBezTo>
                <a:cubicBezTo>
                  <a:pt x="802824" y="6209126"/>
                  <a:pt x="726017" y="6232905"/>
                  <a:pt x="719550" y="6231933"/>
                </a:cubicBezTo>
                <a:lnTo>
                  <a:pt x="698796" y="6232599"/>
                </a:lnTo>
                <a:cubicBezTo>
                  <a:pt x="689834" y="6236836"/>
                  <a:pt x="683493" y="6237437"/>
                  <a:pt x="678328" y="6236429"/>
                </a:cubicBezTo>
                <a:lnTo>
                  <a:pt x="672785" y="6234027"/>
                </a:lnTo>
                <a:lnTo>
                  <a:pt x="658407" y="6235638"/>
                </a:lnTo>
                <a:lnTo>
                  <a:pt x="629186" y="6236074"/>
                </a:lnTo>
                <a:lnTo>
                  <a:pt x="624559" y="6238724"/>
                </a:lnTo>
                <a:lnTo>
                  <a:pt x="581799" y="6243380"/>
                </a:lnTo>
                <a:cubicBezTo>
                  <a:pt x="581737" y="6243807"/>
                  <a:pt x="581672" y="6244236"/>
                  <a:pt x="581609" y="6244664"/>
                </a:cubicBezTo>
                <a:cubicBezTo>
                  <a:pt x="580205" y="6247646"/>
                  <a:pt x="577332" y="6250048"/>
                  <a:pt x="571300" y="6251300"/>
                </a:cubicBezTo>
                <a:cubicBezTo>
                  <a:pt x="551624" y="6261209"/>
                  <a:pt x="484500" y="6294596"/>
                  <a:pt x="463550" y="6304115"/>
                </a:cubicBezTo>
                <a:cubicBezTo>
                  <a:pt x="453137" y="6305662"/>
                  <a:pt x="449732" y="6307620"/>
                  <a:pt x="445607" y="6308407"/>
                </a:cubicBezTo>
                <a:lnTo>
                  <a:pt x="438800" y="6308835"/>
                </a:lnTo>
                <a:cubicBezTo>
                  <a:pt x="417223" y="6317125"/>
                  <a:pt x="343313" y="6348349"/>
                  <a:pt x="316139" y="6358155"/>
                </a:cubicBezTo>
                <a:cubicBezTo>
                  <a:pt x="298482" y="6352074"/>
                  <a:pt x="286557" y="6357914"/>
                  <a:pt x="275749" y="6367668"/>
                </a:cubicBezTo>
                <a:cubicBezTo>
                  <a:pt x="238275" y="6370726"/>
                  <a:pt x="207077" y="6387621"/>
                  <a:pt x="166497" y="6398366"/>
                </a:cubicBezTo>
                <a:lnTo>
                  <a:pt x="1" y="6464830"/>
                </a:lnTo>
                <a:lnTo>
                  <a:pt x="1" y="2274073"/>
                </a:lnTo>
                <a:lnTo>
                  <a:pt x="0" y="22740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9706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683</Words>
  <Application>Microsoft Macintosh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7A- A monthly meeting</vt:lpstr>
      <vt:lpstr>Agenda </vt:lpstr>
      <vt:lpstr>Area 1- Reading and handwriting </vt:lpstr>
      <vt:lpstr>Area 2- Spelling </vt:lpstr>
      <vt:lpstr>Area 3- How to teach Levels 3A and 2A maths </vt:lpstr>
      <vt:lpstr>Area 4- Building on Stamina and pace</vt:lpstr>
      <vt:lpstr>Area 5 – Building a strong culture </vt:lpstr>
      <vt:lpstr>Format of Feedback sheet</vt:lpstr>
      <vt:lpstr>Goals for the month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7A-2A monthly meeting</dc:title>
  <dc:creator>Poojitha Sivakumar</dc:creator>
  <cp:lastModifiedBy>Poojitha Sivakumar</cp:lastModifiedBy>
  <cp:revision>6</cp:revision>
  <dcterms:created xsi:type="dcterms:W3CDTF">2021-03-24T02:39:26Z</dcterms:created>
  <dcterms:modified xsi:type="dcterms:W3CDTF">2021-03-24T03:59:23Z</dcterms:modified>
</cp:coreProperties>
</file>