
<file path=[Content_Types].xml><?xml version="1.0" encoding="utf-8"?>
<Types xmlns="http://schemas.openxmlformats.org/package/2006/content-types">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62" r:id="rId1"/>
  </p:sldMasterIdLst>
  <p:notesMasterIdLst>
    <p:notesMasterId r:id="rId13"/>
  </p:notesMasterIdLst>
  <p:sldIdLst>
    <p:sldId id="256" r:id="rId2"/>
    <p:sldId id="257" r:id="rId3"/>
    <p:sldId id="258" r:id="rId4"/>
    <p:sldId id="259" r:id="rId5"/>
    <p:sldId id="261" r:id="rId6"/>
    <p:sldId id="260" r:id="rId7"/>
    <p:sldId id="262" r:id="rId8"/>
    <p:sldId id="263" r:id="rId9"/>
    <p:sldId id="264" r:id="rId10"/>
    <p:sldId id="265" r:id="rId11"/>
    <p:sldId id="266" r:id="rId1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7BDA5"/>
    <a:srgbClr val="C7CBB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0367" autoAdjust="0"/>
    <p:restoredTop sz="94650"/>
  </p:normalViewPr>
  <p:slideViewPr>
    <p:cSldViewPr snapToGrid="0">
      <p:cViewPr varScale="1">
        <p:scale>
          <a:sx n="47" d="100"/>
          <a:sy n="47" d="100"/>
        </p:scale>
        <p:origin x="216" y="1768"/>
      </p:cViewPr>
      <p:guideLst/>
    </p:cSldViewPr>
  </p:slideViewPr>
  <p:notesTextViewPr>
    <p:cViewPr>
      <p:scale>
        <a:sx n="1" d="1"/>
        <a:sy n="1" d="1"/>
      </p:scale>
      <p:origin x="0" y="-152"/>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7397070-2D74-46E4-A406-0FF25243BF8A}" type="doc">
      <dgm:prSet loTypeId="urn:microsoft.com/office/officeart/2005/8/layout/venn1" loCatId="relationship" qsTypeId="urn:microsoft.com/office/officeart/2005/8/quickstyle/simple1" qsCatId="simple" csTypeId="urn:microsoft.com/office/officeart/2005/8/colors/colorful1" csCatId="colorful" phldr="1"/>
      <dgm:spPr/>
    </dgm:pt>
    <dgm:pt modelId="{6694C816-6423-4811-8473-7408735BAF26}">
      <dgm:prSet phldrT="[Text]" custT="1"/>
      <dgm:spPr/>
      <dgm:t>
        <a:bodyPr/>
        <a:lstStyle/>
        <a:p>
          <a:r>
            <a:rPr lang="en-AU" sz="2300" b="1" i="1" dirty="0"/>
            <a:t>What you really love</a:t>
          </a:r>
        </a:p>
      </dgm:t>
    </dgm:pt>
    <dgm:pt modelId="{B2A7176C-2F17-4CB1-B1B8-958DDB9F5872}" type="parTrans" cxnId="{5B8BD51C-F997-4D83-97C8-13BD93128818}">
      <dgm:prSet/>
      <dgm:spPr/>
      <dgm:t>
        <a:bodyPr/>
        <a:lstStyle/>
        <a:p>
          <a:endParaRPr lang="en-AU" sz="2300" b="1" i="1"/>
        </a:p>
      </dgm:t>
    </dgm:pt>
    <dgm:pt modelId="{78E83A02-3598-4524-9BD9-F9B29CFE91F9}" type="sibTrans" cxnId="{5B8BD51C-F997-4D83-97C8-13BD93128818}">
      <dgm:prSet/>
      <dgm:spPr/>
      <dgm:t>
        <a:bodyPr/>
        <a:lstStyle/>
        <a:p>
          <a:endParaRPr lang="en-AU" sz="2300" b="1" i="1"/>
        </a:p>
      </dgm:t>
    </dgm:pt>
    <dgm:pt modelId="{6EB39EBB-B9BF-485A-95F0-CD6626474B17}">
      <dgm:prSet phldrT="[Text]" custT="1"/>
      <dgm:spPr/>
      <dgm:t>
        <a:bodyPr/>
        <a:lstStyle/>
        <a:p>
          <a:r>
            <a:rPr lang="en-AU" sz="2300" b="1" i="1" dirty="0"/>
            <a:t>What the world needs</a:t>
          </a:r>
        </a:p>
      </dgm:t>
    </dgm:pt>
    <dgm:pt modelId="{B0584BCA-FBEE-4DF3-A154-68DF860E1AFE}" type="parTrans" cxnId="{CC715C5A-5477-4280-BD23-CD570D173127}">
      <dgm:prSet/>
      <dgm:spPr/>
      <dgm:t>
        <a:bodyPr/>
        <a:lstStyle/>
        <a:p>
          <a:endParaRPr lang="en-AU" sz="2300" b="1" i="1"/>
        </a:p>
      </dgm:t>
    </dgm:pt>
    <dgm:pt modelId="{3DAEA598-7FEF-452C-B2F1-B74808BB4C06}" type="sibTrans" cxnId="{CC715C5A-5477-4280-BD23-CD570D173127}">
      <dgm:prSet/>
      <dgm:spPr/>
      <dgm:t>
        <a:bodyPr/>
        <a:lstStyle/>
        <a:p>
          <a:endParaRPr lang="en-AU" sz="2300" b="1" i="1"/>
        </a:p>
      </dgm:t>
    </dgm:pt>
    <dgm:pt modelId="{A3684EB2-0801-42AE-9509-7039E6C86373}">
      <dgm:prSet phldrT="[Text]" custT="1"/>
      <dgm:spPr/>
      <dgm:t>
        <a:bodyPr/>
        <a:lstStyle/>
        <a:p>
          <a:r>
            <a:rPr lang="en-AU" sz="2300" b="1" i="1" dirty="0"/>
            <a:t>What I can use to earn a livelihood</a:t>
          </a:r>
        </a:p>
      </dgm:t>
    </dgm:pt>
    <dgm:pt modelId="{779F0DB3-DCC6-424B-93D2-F2624D2C85E1}" type="parTrans" cxnId="{8BDC35F0-241B-4001-9624-57A2C3C5C4EB}">
      <dgm:prSet/>
      <dgm:spPr/>
      <dgm:t>
        <a:bodyPr/>
        <a:lstStyle/>
        <a:p>
          <a:endParaRPr lang="en-AU" sz="2300" b="1" i="1"/>
        </a:p>
      </dgm:t>
    </dgm:pt>
    <dgm:pt modelId="{7487C46E-0076-48CE-9F72-16A3C2CFDDA8}" type="sibTrans" cxnId="{8BDC35F0-241B-4001-9624-57A2C3C5C4EB}">
      <dgm:prSet/>
      <dgm:spPr/>
      <dgm:t>
        <a:bodyPr/>
        <a:lstStyle/>
        <a:p>
          <a:endParaRPr lang="en-AU" sz="2300" b="1" i="1"/>
        </a:p>
      </dgm:t>
    </dgm:pt>
    <dgm:pt modelId="{61882A15-7FA8-4337-A1B0-4221DB5867F3}">
      <dgm:prSet phldrT="[Text]" custT="1"/>
      <dgm:spPr/>
      <dgm:t>
        <a:bodyPr/>
        <a:lstStyle/>
        <a:p>
          <a:r>
            <a:rPr lang="en-AU" sz="2300" b="1" i="1"/>
            <a:t>What you are good at </a:t>
          </a:r>
          <a:endParaRPr lang="en-AU" sz="2300" b="1" i="1" dirty="0"/>
        </a:p>
      </dgm:t>
    </dgm:pt>
    <dgm:pt modelId="{44494794-F265-42C6-A9FA-FF0FE3790280}" type="parTrans" cxnId="{81937CC8-3D47-405B-BFEB-27B8DA150CE3}">
      <dgm:prSet/>
      <dgm:spPr/>
      <dgm:t>
        <a:bodyPr/>
        <a:lstStyle/>
        <a:p>
          <a:endParaRPr lang="en-AU" sz="2300" b="1" i="1"/>
        </a:p>
      </dgm:t>
    </dgm:pt>
    <dgm:pt modelId="{E6EFB343-06E1-41DD-A27C-FA99D5021515}" type="sibTrans" cxnId="{81937CC8-3D47-405B-BFEB-27B8DA150CE3}">
      <dgm:prSet/>
      <dgm:spPr/>
      <dgm:t>
        <a:bodyPr/>
        <a:lstStyle/>
        <a:p>
          <a:endParaRPr lang="en-AU" sz="2300" b="1" i="1"/>
        </a:p>
      </dgm:t>
    </dgm:pt>
    <dgm:pt modelId="{94E049B2-D491-4E1B-8E47-76A99D577DB4}" type="pres">
      <dgm:prSet presAssocID="{17397070-2D74-46E4-A406-0FF25243BF8A}" presName="compositeShape" presStyleCnt="0">
        <dgm:presLayoutVars>
          <dgm:chMax val="7"/>
          <dgm:dir/>
          <dgm:resizeHandles val="exact"/>
        </dgm:presLayoutVars>
      </dgm:prSet>
      <dgm:spPr/>
    </dgm:pt>
    <dgm:pt modelId="{03E5FD32-396B-47FA-B44B-43124884C19C}" type="pres">
      <dgm:prSet presAssocID="{6694C816-6423-4811-8473-7408735BAF26}" presName="circ1" presStyleLbl="vennNode1" presStyleIdx="0" presStyleCnt="4"/>
      <dgm:spPr/>
    </dgm:pt>
    <dgm:pt modelId="{279746EB-B812-4DBB-A892-09CB266B5950}" type="pres">
      <dgm:prSet presAssocID="{6694C816-6423-4811-8473-7408735BAF26}" presName="circ1Tx" presStyleLbl="revTx" presStyleIdx="0" presStyleCnt="0">
        <dgm:presLayoutVars>
          <dgm:chMax val="0"/>
          <dgm:chPref val="0"/>
          <dgm:bulletEnabled val="1"/>
        </dgm:presLayoutVars>
      </dgm:prSet>
      <dgm:spPr/>
    </dgm:pt>
    <dgm:pt modelId="{ADBC0B32-5B3B-4779-B476-AD83F7047306}" type="pres">
      <dgm:prSet presAssocID="{6EB39EBB-B9BF-485A-95F0-CD6626474B17}" presName="circ2" presStyleLbl="vennNode1" presStyleIdx="1" presStyleCnt="4"/>
      <dgm:spPr/>
    </dgm:pt>
    <dgm:pt modelId="{97998957-02D4-4B08-BB24-CF01B6018A4A}" type="pres">
      <dgm:prSet presAssocID="{6EB39EBB-B9BF-485A-95F0-CD6626474B17}" presName="circ2Tx" presStyleLbl="revTx" presStyleIdx="0" presStyleCnt="0">
        <dgm:presLayoutVars>
          <dgm:chMax val="0"/>
          <dgm:chPref val="0"/>
          <dgm:bulletEnabled val="1"/>
        </dgm:presLayoutVars>
      </dgm:prSet>
      <dgm:spPr/>
    </dgm:pt>
    <dgm:pt modelId="{E8FCD9F4-499E-438B-B079-7171A387E8E0}" type="pres">
      <dgm:prSet presAssocID="{A3684EB2-0801-42AE-9509-7039E6C86373}" presName="circ3" presStyleLbl="vennNode1" presStyleIdx="2" presStyleCnt="4"/>
      <dgm:spPr/>
    </dgm:pt>
    <dgm:pt modelId="{A3A5333F-71E1-4836-BA86-1EA7143D4D4D}" type="pres">
      <dgm:prSet presAssocID="{A3684EB2-0801-42AE-9509-7039E6C86373}" presName="circ3Tx" presStyleLbl="revTx" presStyleIdx="0" presStyleCnt="0">
        <dgm:presLayoutVars>
          <dgm:chMax val="0"/>
          <dgm:chPref val="0"/>
          <dgm:bulletEnabled val="1"/>
        </dgm:presLayoutVars>
      </dgm:prSet>
      <dgm:spPr/>
    </dgm:pt>
    <dgm:pt modelId="{19B53390-57F5-4990-B549-3DC81066C695}" type="pres">
      <dgm:prSet presAssocID="{61882A15-7FA8-4337-A1B0-4221DB5867F3}" presName="circ4" presStyleLbl="vennNode1" presStyleIdx="3" presStyleCnt="4" custLinFactNeighborX="-459" custLinFactNeighborY="-605"/>
      <dgm:spPr/>
    </dgm:pt>
    <dgm:pt modelId="{A581FFA4-F02B-4A49-86AE-8AE53FD72A9B}" type="pres">
      <dgm:prSet presAssocID="{61882A15-7FA8-4337-A1B0-4221DB5867F3}" presName="circ4Tx" presStyleLbl="revTx" presStyleIdx="0" presStyleCnt="0">
        <dgm:presLayoutVars>
          <dgm:chMax val="0"/>
          <dgm:chPref val="0"/>
          <dgm:bulletEnabled val="1"/>
        </dgm:presLayoutVars>
      </dgm:prSet>
      <dgm:spPr/>
    </dgm:pt>
  </dgm:ptLst>
  <dgm:cxnLst>
    <dgm:cxn modelId="{D4317001-D1D7-4BD7-824F-A42B3D82B55A}" type="presOf" srcId="{61882A15-7FA8-4337-A1B0-4221DB5867F3}" destId="{19B53390-57F5-4990-B549-3DC81066C695}" srcOrd="0" destOrd="0" presId="urn:microsoft.com/office/officeart/2005/8/layout/venn1"/>
    <dgm:cxn modelId="{5B8BD51C-F997-4D83-97C8-13BD93128818}" srcId="{17397070-2D74-46E4-A406-0FF25243BF8A}" destId="{6694C816-6423-4811-8473-7408735BAF26}" srcOrd="0" destOrd="0" parTransId="{B2A7176C-2F17-4CB1-B1B8-958DDB9F5872}" sibTransId="{78E83A02-3598-4524-9BD9-F9B29CFE91F9}"/>
    <dgm:cxn modelId="{F1B1762D-B3AF-4F7C-9192-8DA3A963256F}" type="presOf" srcId="{A3684EB2-0801-42AE-9509-7039E6C86373}" destId="{A3A5333F-71E1-4836-BA86-1EA7143D4D4D}" srcOrd="1" destOrd="0" presId="urn:microsoft.com/office/officeart/2005/8/layout/venn1"/>
    <dgm:cxn modelId="{90157741-FFFC-45CB-8B96-88E9EBD84672}" type="presOf" srcId="{A3684EB2-0801-42AE-9509-7039E6C86373}" destId="{E8FCD9F4-499E-438B-B079-7171A387E8E0}" srcOrd="0" destOrd="0" presId="urn:microsoft.com/office/officeart/2005/8/layout/venn1"/>
    <dgm:cxn modelId="{7D2BDC43-7C17-4D2F-960E-CD48976B4B55}" type="presOf" srcId="{6694C816-6423-4811-8473-7408735BAF26}" destId="{03E5FD32-396B-47FA-B44B-43124884C19C}" srcOrd="0" destOrd="0" presId="urn:microsoft.com/office/officeart/2005/8/layout/venn1"/>
    <dgm:cxn modelId="{CC715C5A-5477-4280-BD23-CD570D173127}" srcId="{17397070-2D74-46E4-A406-0FF25243BF8A}" destId="{6EB39EBB-B9BF-485A-95F0-CD6626474B17}" srcOrd="1" destOrd="0" parTransId="{B0584BCA-FBEE-4DF3-A154-68DF860E1AFE}" sibTransId="{3DAEA598-7FEF-452C-B2F1-B74808BB4C06}"/>
    <dgm:cxn modelId="{6222216D-DDDA-483D-A9F7-3648948299CA}" type="presOf" srcId="{6694C816-6423-4811-8473-7408735BAF26}" destId="{279746EB-B812-4DBB-A892-09CB266B5950}" srcOrd="1" destOrd="0" presId="urn:microsoft.com/office/officeart/2005/8/layout/venn1"/>
    <dgm:cxn modelId="{E690B08A-79F4-4F7F-BCA0-3A331C9F482B}" type="presOf" srcId="{6EB39EBB-B9BF-485A-95F0-CD6626474B17}" destId="{97998957-02D4-4B08-BB24-CF01B6018A4A}" srcOrd="1" destOrd="0" presId="urn:microsoft.com/office/officeart/2005/8/layout/venn1"/>
    <dgm:cxn modelId="{31C192C0-24B2-4D79-B313-B26FDDED9342}" type="presOf" srcId="{17397070-2D74-46E4-A406-0FF25243BF8A}" destId="{94E049B2-D491-4E1B-8E47-76A99D577DB4}" srcOrd="0" destOrd="0" presId="urn:microsoft.com/office/officeart/2005/8/layout/venn1"/>
    <dgm:cxn modelId="{81937CC8-3D47-405B-BFEB-27B8DA150CE3}" srcId="{17397070-2D74-46E4-A406-0FF25243BF8A}" destId="{61882A15-7FA8-4337-A1B0-4221DB5867F3}" srcOrd="3" destOrd="0" parTransId="{44494794-F265-42C6-A9FA-FF0FE3790280}" sibTransId="{E6EFB343-06E1-41DD-A27C-FA99D5021515}"/>
    <dgm:cxn modelId="{609F54D3-2428-46B3-BBA7-17F6B4FE4152}" type="presOf" srcId="{61882A15-7FA8-4337-A1B0-4221DB5867F3}" destId="{A581FFA4-F02B-4A49-86AE-8AE53FD72A9B}" srcOrd="1" destOrd="0" presId="urn:microsoft.com/office/officeart/2005/8/layout/venn1"/>
    <dgm:cxn modelId="{7C2873D4-DE3E-4CD6-8E7B-FC3E6938790E}" type="presOf" srcId="{6EB39EBB-B9BF-485A-95F0-CD6626474B17}" destId="{ADBC0B32-5B3B-4779-B476-AD83F7047306}" srcOrd="0" destOrd="0" presId="urn:microsoft.com/office/officeart/2005/8/layout/venn1"/>
    <dgm:cxn modelId="{8BDC35F0-241B-4001-9624-57A2C3C5C4EB}" srcId="{17397070-2D74-46E4-A406-0FF25243BF8A}" destId="{A3684EB2-0801-42AE-9509-7039E6C86373}" srcOrd="2" destOrd="0" parTransId="{779F0DB3-DCC6-424B-93D2-F2624D2C85E1}" sibTransId="{7487C46E-0076-48CE-9F72-16A3C2CFDDA8}"/>
    <dgm:cxn modelId="{17AD2485-83CC-468E-B620-A74703A1787E}" type="presParOf" srcId="{94E049B2-D491-4E1B-8E47-76A99D577DB4}" destId="{03E5FD32-396B-47FA-B44B-43124884C19C}" srcOrd="0" destOrd="0" presId="urn:microsoft.com/office/officeart/2005/8/layout/venn1"/>
    <dgm:cxn modelId="{3CDF0520-02AD-4C02-9E6D-04137A697EF2}" type="presParOf" srcId="{94E049B2-D491-4E1B-8E47-76A99D577DB4}" destId="{279746EB-B812-4DBB-A892-09CB266B5950}" srcOrd="1" destOrd="0" presId="urn:microsoft.com/office/officeart/2005/8/layout/venn1"/>
    <dgm:cxn modelId="{A313518E-0A73-4BC7-9BDA-396E3557D2CD}" type="presParOf" srcId="{94E049B2-D491-4E1B-8E47-76A99D577DB4}" destId="{ADBC0B32-5B3B-4779-B476-AD83F7047306}" srcOrd="2" destOrd="0" presId="urn:microsoft.com/office/officeart/2005/8/layout/venn1"/>
    <dgm:cxn modelId="{DB9D7071-6ECF-4A65-98B2-D6E6691827C1}" type="presParOf" srcId="{94E049B2-D491-4E1B-8E47-76A99D577DB4}" destId="{97998957-02D4-4B08-BB24-CF01B6018A4A}" srcOrd="3" destOrd="0" presId="urn:microsoft.com/office/officeart/2005/8/layout/venn1"/>
    <dgm:cxn modelId="{63F5B387-C5FB-4C0F-BA51-49ECA8BE81BB}" type="presParOf" srcId="{94E049B2-D491-4E1B-8E47-76A99D577DB4}" destId="{E8FCD9F4-499E-438B-B079-7171A387E8E0}" srcOrd="4" destOrd="0" presId="urn:microsoft.com/office/officeart/2005/8/layout/venn1"/>
    <dgm:cxn modelId="{942C8020-AC69-4379-B3F5-E2F6C6FC9C3A}" type="presParOf" srcId="{94E049B2-D491-4E1B-8E47-76A99D577DB4}" destId="{A3A5333F-71E1-4836-BA86-1EA7143D4D4D}" srcOrd="5" destOrd="0" presId="urn:microsoft.com/office/officeart/2005/8/layout/venn1"/>
    <dgm:cxn modelId="{68E75C87-9F4C-44B4-9F61-74531EC3C785}" type="presParOf" srcId="{94E049B2-D491-4E1B-8E47-76A99D577DB4}" destId="{19B53390-57F5-4990-B549-3DC81066C695}" srcOrd="6" destOrd="0" presId="urn:microsoft.com/office/officeart/2005/8/layout/venn1"/>
    <dgm:cxn modelId="{347B5FF2-8E2A-4280-A80D-39DA10847757}" type="presParOf" srcId="{94E049B2-D491-4E1B-8E47-76A99D577DB4}" destId="{A581FFA4-F02B-4A49-86AE-8AE53FD72A9B}" srcOrd="7"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3E5FD32-396B-47FA-B44B-43124884C19C}">
      <dsp:nvSpPr>
        <dsp:cNvPr id="0" name=""/>
        <dsp:cNvSpPr/>
      </dsp:nvSpPr>
      <dsp:spPr>
        <a:xfrm>
          <a:off x="4045325" y="53931"/>
          <a:ext cx="2804455" cy="2804455"/>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AU" sz="2300" b="1" i="1" kern="1200" dirty="0"/>
            <a:t>What you really love</a:t>
          </a:r>
        </a:p>
      </dsp:txBody>
      <dsp:txXfrm>
        <a:off x="4368916" y="431454"/>
        <a:ext cx="2157273" cy="889875"/>
      </dsp:txXfrm>
    </dsp:sp>
    <dsp:sp modelId="{ADBC0B32-5B3B-4779-B476-AD83F7047306}">
      <dsp:nvSpPr>
        <dsp:cNvPr id="0" name=""/>
        <dsp:cNvSpPr/>
      </dsp:nvSpPr>
      <dsp:spPr>
        <a:xfrm>
          <a:off x="5285757" y="1294364"/>
          <a:ext cx="2804455" cy="2804455"/>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AU" sz="2300" b="1" i="1" kern="1200" dirty="0"/>
            <a:t>What the world needs</a:t>
          </a:r>
        </a:p>
      </dsp:txBody>
      <dsp:txXfrm>
        <a:off x="6795849" y="1617955"/>
        <a:ext cx="1078636" cy="2157273"/>
      </dsp:txXfrm>
    </dsp:sp>
    <dsp:sp modelId="{E8FCD9F4-499E-438B-B079-7171A387E8E0}">
      <dsp:nvSpPr>
        <dsp:cNvPr id="0" name=""/>
        <dsp:cNvSpPr/>
      </dsp:nvSpPr>
      <dsp:spPr>
        <a:xfrm>
          <a:off x="4045325" y="2534796"/>
          <a:ext cx="2804455" cy="2804455"/>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AU" sz="2300" b="1" i="1" kern="1200" dirty="0"/>
            <a:t>What I can use to earn a livelihood</a:t>
          </a:r>
        </a:p>
      </dsp:txBody>
      <dsp:txXfrm>
        <a:off x="4368916" y="4071853"/>
        <a:ext cx="2157273" cy="889875"/>
      </dsp:txXfrm>
    </dsp:sp>
    <dsp:sp modelId="{19B53390-57F5-4990-B549-3DC81066C695}">
      <dsp:nvSpPr>
        <dsp:cNvPr id="0" name=""/>
        <dsp:cNvSpPr/>
      </dsp:nvSpPr>
      <dsp:spPr>
        <a:xfrm>
          <a:off x="2792020" y="1277397"/>
          <a:ext cx="2804455" cy="2804455"/>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22350">
            <a:lnSpc>
              <a:spcPct val="90000"/>
            </a:lnSpc>
            <a:spcBef>
              <a:spcPct val="0"/>
            </a:spcBef>
            <a:spcAft>
              <a:spcPct val="35000"/>
            </a:spcAft>
            <a:buNone/>
          </a:pPr>
          <a:r>
            <a:rPr lang="en-AU" sz="2300" b="1" i="1" kern="1200"/>
            <a:t>What you are good at </a:t>
          </a:r>
          <a:endParaRPr lang="en-AU" sz="2300" b="1" i="1" kern="1200" dirty="0"/>
        </a:p>
      </dsp:txBody>
      <dsp:txXfrm>
        <a:off x="3007747" y="1600988"/>
        <a:ext cx="1078636" cy="2157273"/>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A50D056-9693-6842-B4B4-6835C349B8AA}" type="datetimeFigureOut">
              <a:rPr lang="en-US" smtClean="0"/>
              <a:t>3/30/21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5D2460D-7917-F941-8198-E578AEF2B8B3}" type="slidenum">
              <a:rPr lang="en-US" smtClean="0"/>
              <a:t>‹#›</a:t>
            </a:fld>
            <a:endParaRPr lang="en-US"/>
          </a:p>
        </p:txBody>
      </p:sp>
    </p:spTree>
    <p:extLst>
      <p:ext uri="{BB962C8B-B14F-4D97-AF65-F5344CB8AC3E}">
        <p14:creationId xmlns:p14="http://schemas.microsoft.com/office/powerpoint/2010/main" val="30411492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t>One fundamental question each and every person has to answer at some point of their life is “what is your why?”</a:t>
            </a:r>
          </a:p>
          <a:p>
            <a:r>
              <a:rPr lang="en-US" sz="1200" dirty="0"/>
              <a:t>Why could mean different things to different people, a why for someone could be why they wake up each day, a why for someone else may be why they work at job that is extremely tiring but still continue to do so, a why for someone else might be ….. And today in this presentation I am going to share what my why is</a:t>
            </a:r>
          </a:p>
          <a:p>
            <a:endParaRPr lang="en-US" dirty="0"/>
          </a:p>
        </p:txBody>
      </p:sp>
      <p:sp>
        <p:nvSpPr>
          <p:cNvPr id="4" name="Slide Number Placeholder 3"/>
          <p:cNvSpPr>
            <a:spLocks noGrp="1"/>
          </p:cNvSpPr>
          <p:nvPr>
            <p:ph type="sldNum" sz="quarter" idx="5"/>
          </p:nvPr>
        </p:nvSpPr>
        <p:spPr/>
        <p:txBody>
          <a:bodyPr/>
          <a:lstStyle/>
          <a:p>
            <a:fld id="{B5D2460D-7917-F941-8198-E578AEF2B8B3}" type="slidenum">
              <a:rPr lang="en-US" smtClean="0"/>
              <a:t>1</a:t>
            </a:fld>
            <a:endParaRPr lang="en-US"/>
          </a:p>
        </p:txBody>
      </p:sp>
    </p:spTree>
    <p:extLst>
      <p:ext uri="{BB962C8B-B14F-4D97-AF65-F5344CB8AC3E}">
        <p14:creationId xmlns:p14="http://schemas.microsoft.com/office/powerpoint/2010/main" val="11004634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My name is Pooja and I am a Monash University graduate, I have completed Bachelor in Commerce, with a double major in Management and accounting. </a:t>
            </a:r>
          </a:p>
          <a:p>
            <a:r>
              <a:rPr lang="en-US" dirty="0"/>
              <a:t>When I started my degree, I had dreams of becoming an Auditor</a:t>
            </a:r>
          </a:p>
          <a:p>
            <a:r>
              <a:rPr lang="en-US" dirty="0"/>
              <a:t>I was really entranced by the corporate job and the corporate world, hence I really wanted to join one of the big 4 companies </a:t>
            </a:r>
          </a:p>
          <a:p>
            <a:r>
              <a:rPr lang="en-US" dirty="0"/>
              <a:t>At the same time as I started my degree, I had an opportunity to do a Cadetship at DOXA. </a:t>
            </a:r>
          </a:p>
          <a:p>
            <a:r>
              <a:rPr lang="en-US" dirty="0"/>
              <a:t>At Doxa, I was given a glimpse into the corporate life and whilst it excited me initially, I soon lost interest. </a:t>
            </a:r>
          </a:p>
          <a:p>
            <a:r>
              <a:rPr lang="en-US" dirty="0"/>
              <a:t>WHY? I felt that the job did not align with what my reason for being is. </a:t>
            </a:r>
          </a:p>
          <a:p>
            <a:endParaRPr lang="en-US" dirty="0"/>
          </a:p>
        </p:txBody>
      </p:sp>
      <p:sp>
        <p:nvSpPr>
          <p:cNvPr id="4" name="Slide Number Placeholder 3"/>
          <p:cNvSpPr>
            <a:spLocks noGrp="1"/>
          </p:cNvSpPr>
          <p:nvPr>
            <p:ph type="sldNum" sz="quarter" idx="5"/>
          </p:nvPr>
        </p:nvSpPr>
        <p:spPr/>
        <p:txBody>
          <a:bodyPr/>
          <a:lstStyle/>
          <a:p>
            <a:fld id="{B5D2460D-7917-F941-8198-E578AEF2B8B3}" type="slidenum">
              <a:rPr lang="en-US" smtClean="0"/>
              <a:t>2</a:t>
            </a:fld>
            <a:endParaRPr lang="en-US"/>
          </a:p>
        </p:txBody>
      </p:sp>
    </p:spTree>
    <p:extLst>
      <p:ext uri="{BB962C8B-B14F-4D97-AF65-F5344CB8AC3E}">
        <p14:creationId xmlns:p14="http://schemas.microsoft.com/office/powerpoint/2010/main" val="32963175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So why is aligning the job we do to our purpose of being important?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Only if we recognize what our why is, we will do something we love, we will do something the society needs and do something that makes a difference at the end of the day. This concept has been covered by a Japanese philosophy called “IKIGAI”</a:t>
            </a:r>
          </a:p>
        </p:txBody>
      </p:sp>
      <p:sp>
        <p:nvSpPr>
          <p:cNvPr id="4" name="Slide Number Placeholder 3"/>
          <p:cNvSpPr>
            <a:spLocks noGrp="1"/>
          </p:cNvSpPr>
          <p:nvPr>
            <p:ph type="sldNum" sz="quarter" idx="5"/>
          </p:nvPr>
        </p:nvSpPr>
        <p:spPr/>
        <p:txBody>
          <a:bodyPr/>
          <a:lstStyle/>
          <a:p>
            <a:fld id="{B5D2460D-7917-F941-8198-E578AEF2B8B3}" type="slidenum">
              <a:rPr lang="en-US" smtClean="0"/>
              <a:t>3</a:t>
            </a:fld>
            <a:endParaRPr lang="en-US"/>
          </a:p>
        </p:txBody>
      </p:sp>
    </p:spTree>
    <p:extLst>
      <p:ext uri="{BB962C8B-B14F-4D97-AF65-F5344CB8AC3E}">
        <p14:creationId xmlns:p14="http://schemas.microsoft.com/office/powerpoint/2010/main" val="23386356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today I am going to present about what my Ikigai is? But, before that what is Ikigai?</a:t>
            </a:r>
          </a:p>
          <a:p>
            <a:endParaRPr lang="en-US" dirty="0"/>
          </a:p>
          <a:p>
            <a:r>
              <a:rPr lang="en-US" dirty="0"/>
              <a:t>Ikigai is a Japanese word where “</a:t>
            </a:r>
            <a:r>
              <a:rPr lang="en-US" dirty="0" err="1"/>
              <a:t>Iki</a:t>
            </a:r>
            <a:r>
              <a:rPr lang="en-US" dirty="0"/>
              <a:t>” means Life and “Gai” means Purpose</a:t>
            </a:r>
          </a:p>
          <a:p>
            <a:endParaRPr lang="en-US" dirty="0"/>
          </a:p>
          <a:p>
            <a:r>
              <a:rPr lang="en-US" dirty="0"/>
              <a:t>Together, the word roughly translates to purpose of life </a:t>
            </a:r>
          </a:p>
          <a:p>
            <a:endParaRPr lang="en-US" dirty="0"/>
          </a:p>
          <a:p>
            <a:r>
              <a:rPr lang="en-US" dirty="0"/>
              <a:t>Everyone has Ikigai, but the greatest challenge is to discover it </a:t>
            </a:r>
          </a:p>
          <a:p>
            <a:r>
              <a:rPr lang="en-US" dirty="0"/>
              <a:t>Practicing Ikigai is proven to enrich an individual's personal life and the lives of others around them</a:t>
            </a:r>
          </a:p>
          <a:p>
            <a:r>
              <a:rPr lang="en-US" dirty="0"/>
              <a:t>Ikigai enables an individual to find contentment in life and the day-to-day tasks </a:t>
            </a:r>
          </a:p>
        </p:txBody>
      </p:sp>
      <p:sp>
        <p:nvSpPr>
          <p:cNvPr id="4" name="Slide Number Placeholder 3"/>
          <p:cNvSpPr>
            <a:spLocks noGrp="1"/>
          </p:cNvSpPr>
          <p:nvPr>
            <p:ph type="sldNum" sz="quarter" idx="5"/>
          </p:nvPr>
        </p:nvSpPr>
        <p:spPr/>
        <p:txBody>
          <a:bodyPr/>
          <a:lstStyle/>
          <a:p>
            <a:fld id="{B5D2460D-7917-F941-8198-E578AEF2B8B3}" type="slidenum">
              <a:rPr lang="en-US" smtClean="0"/>
              <a:t>4</a:t>
            </a:fld>
            <a:endParaRPr lang="en-US"/>
          </a:p>
        </p:txBody>
      </p:sp>
    </p:spTree>
    <p:extLst>
      <p:ext uri="{BB962C8B-B14F-4D97-AF65-F5344CB8AC3E}">
        <p14:creationId xmlns:p14="http://schemas.microsoft.com/office/powerpoint/2010/main" val="17751598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2011, Andres </a:t>
            </a:r>
            <a:r>
              <a:rPr lang="en-US" dirty="0" err="1"/>
              <a:t>Zuzunaga</a:t>
            </a:r>
            <a:r>
              <a:rPr lang="en-US" dirty="0"/>
              <a:t>, a Spanish author, came up with this particular Venn Diagram which has now been widely adopted as a tool to find one's Ikigai. </a:t>
            </a:r>
          </a:p>
          <a:p>
            <a:endParaRPr lang="en-US" dirty="0"/>
          </a:p>
          <a:p>
            <a:r>
              <a:rPr lang="en-US" dirty="0"/>
              <a:t>This author believed that one's Ikigai is the intersection of four aspects of life which is </a:t>
            </a:r>
          </a:p>
          <a:p>
            <a:r>
              <a:rPr lang="en-US" dirty="0"/>
              <a:t>What you love</a:t>
            </a:r>
          </a:p>
          <a:p>
            <a:r>
              <a:rPr lang="en-US" dirty="0"/>
              <a:t>What you are good at</a:t>
            </a:r>
          </a:p>
          <a:p>
            <a:r>
              <a:rPr lang="en-US" dirty="0"/>
              <a:t>What you can use to earn a livelihood</a:t>
            </a:r>
          </a:p>
          <a:p>
            <a:r>
              <a:rPr lang="en-US" dirty="0"/>
              <a:t>What the world has a need for.</a:t>
            </a:r>
          </a:p>
          <a:p>
            <a:endParaRPr lang="en-US" dirty="0"/>
          </a:p>
          <a:p>
            <a:r>
              <a:rPr lang="en-US" dirty="0"/>
              <a:t>One of the best ways to learn a concept is through stories and I would like to share my journey of how I found my IKIGAI . </a:t>
            </a:r>
          </a:p>
          <a:p>
            <a:pPr marL="0" indent="0">
              <a:buNone/>
            </a:pPr>
            <a:r>
              <a:rPr lang="en-US" dirty="0"/>
              <a:t>If all these four things happen and they come together, You have found your “IKIGAI”. </a:t>
            </a:r>
          </a:p>
        </p:txBody>
      </p:sp>
      <p:sp>
        <p:nvSpPr>
          <p:cNvPr id="4" name="Slide Number Placeholder 3"/>
          <p:cNvSpPr>
            <a:spLocks noGrp="1"/>
          </p:cNvSpPr>
          <p:nvPr>
            <p:ph type="sldNum" sz="quarter" idx="5"/>
          </p:nvPr>
        </p:nvSpPr>
        <p:spPr/>
        <p:txBody>
          <a:bodyPr/>
          <a:lstStyle/>
          <a:p>
            <a:fld id="{B5D2460D-7917-F941-8198-E578AEF2B8B3}" type="slidenum">
              <a:rPr lang="en-US" smtClean="0"/>
              <a:t>5</a:t>
            </a:fld>
            <a:endParaRPr lang="en-US"/>
          </a:p>
        </p:txBody>
      </p:sp>
    </p:spTree>
    <p:extLst>
      <p:ext uri="{BB962C8B-B14F-4D97-AF65-F5344CB8AC3E}">
        <p14:creationId xmlns:p14="http://schemas.microsoft.com/office/powerpoint/2010/main" val="224039253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first place you start at is what am I good at?</a:t>
            </a:r>
          </a:p>
          <a:p>
            <a:r>
              <a:rPr lang="en-US" dirty="0"/>
              <a:t>My strengths are:  </a:t>
            </a:r>
          </a:p>
          <a:p>
            <a:endParaRPr lang="en-US" dirty="0"/>
          </a:p>
          <a:p>
            <a:r>
              <a:rPr lang="en-US" dirty="0"/>
              <a:t>1. High interpersonal skills</a:t>
            </a:r>
          </a:p>
          <a:p>
            <a:r>
              <a:rPr lang="en-US" dirty="0"/>
              <a:t>2. Technical knowledge in finances</a:t>
            </a:r>
          </a:p>
          <a:p>
            <a:r>
              <a:rPr lang="en-US" dirty="0"/>
              <a:t>3. Measuring and developing suggestions based on a business KPI</a:t>
            </a:r>
          </a:p>
          <a:p>
            <a:r>
              <a:rPr lang="en-US" dirty="0"/>
              <a:t>4. Taking complex concepts and distilling them into simple, understandable concepts</a:t>
            </a:r>
          </a:p>
        </p:txBody>
      </p:sp>
      <p:sp>
        <p:nvSpPr>
          <p:cNvPr id="4" name="Slide Number Placeholder 3"/>
          <p:cNvSpPr>
            <a:spLocks noGrp="1"/>
          </p:cNvSpPr>
          <p:nvPr>
            <p:ph type="sldNum" sz="quarter" idx="5"/>
          </p:nvPr>
        </p:nvSpPr>
        <p:spPr/>
        <p:txBody>
          <a:bodyPr/>
          <a:lstStyle/>
          <a:p>
            <a:fld id="{B5D2460D-7917-F941-8198-E578AEF2B8B3}" type="slidenum">
              <a:rPr lang="en-US" smtClean="0"/>
              <a:t>6</a:t>
            </a:fld>
            <a:endParaRPr lang="en-US"/>
          </a:p>
        </p:txBody>
      </p:sp>
    </p:spTree>
    <p:extLst>
      <p:ext uri="{BB962C8B-B14F-4D97-AF65-F5344CB8AC3E}">
        <p14:creationId xmlns:p14="http://schemas.microsoft.com/office/powerpoint/2010/main" val="35728062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From my story…..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What I love doing: is I like to help people. I gain happiness in helping people and that is what I have wanted to do. I have a passion for working with children and teaching. </a:t>
            </a:r>
          </a:p>
        </p:txBody>
      </p:sp>
      <p:sp>
        <p:nvSpPr>
          <p:cNvPr id="4" name="Slide Number Placeholder 3"/>
          <p:cNvSpPr>
            <a:spLocks noGrp="1"/>
          </p:cNvSpPr>
          <p:nvPr>
            <p:ph type="sldNum" sz="quarter" idx="5"/>
          </p:nvPr>
        </p:nvSpPr>
        <p:spPr/>
        <p:txBody>
          <a:bodyPr/>
          <a:lstStyle/>
          <a:p>
            <a:fld id="{B5D2460D-7917-F941-8198-E578AEF2B8B3}" type="slidenum">
              <a:rPr lang="en-US" smtClean="0"/>
              <a:t>7</a:t>
            </a:fld>
            <a:endParaRPr lang="en-US"/>
          </a:p>
        </p:txBody>
      </p:sp>
    </p:spTree>
    <p:extLst>
      <p:ext uri="{BB962C8B-B14F-4D97-AF65-F5344CB8AC3E}">
        <p14:creationId xmlns:p14="http://schemas.microsoft.com/office/powerpoint/2010/main" val="22192437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third step in the IKIGAI process is What the world needs? </a:t>
            </a:r>
          </a:p>
          <a:p>
            <a:endParaRPr lang="en-US" dirty="0"/>
          </a:p>
          <a:p>
            <a:r>
              <a:rPr lang="en-US" dirty="0"/>
              <a:t>So in my story, I found that as a recent graduate, I am recounting my experiences as a student. In many situations, I have seen students fear approaching an assignment or task that was deemed to be hard. They lacked the motivation and didn't know how to break down the task into smaller and manageable tasks and at the same time, literacy and numeracy levels are dropping in Australia and there is an urgent need to bridge this to reach international standards. As a person who started my education in India, I understand the value of practice and repetition.</a:t>
            </a:r>
          </a:p>
        </p:txBody>
      </p:sp>
      <p:sp>
        <p:nvSpPr>
          <p:cNvPr id="4" name="Slide Number Placeholder 3"/>
          <p:cNvSpPr>
            <a:spLocks noGrp="1"/>
          </p:cNvSpPr>
          <p:nvPr>
            <p:ph type="sldNum" sz="quarter" idx="5"/>
          </p:nvPr>
        </p:nvSpPr>
        <p:spPr/>
        <p:txBody>
          <a:bodyPr/>
          <a:lstStyle/>
          <a:p>
            <a:fld id="{B5D2460D-7917-F941-8198-E578AEF2B8B3}" type="slidenum">
              <a:rPr lang="en-US" smtClean="0"/>
              <a:t>8</a:t>
            </a:fld>
            <a:endParaRPr lang="en-US"/>
          </a:p>
        </p:txBody>
      </p:sp>
    </p:spTree>
    <p:extLst>
      <p:ext uri="{BB962C8B-B14F-4D97-AF65-F5344CB8AC3E}">
        <p14:creationId xmlns:p14="http://schemas.microsoft.com/office/powerpoint/2010/main" val="293626338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In the fourth and final core component of IKIGAI, it is about the what can earn a decent livelihood. So in my journey, my possible career option is teaching and I believe Kumon is the right platform for me. </a:t>
            </a:r>
          </a:p>
        </p:txBody>
      </p:sp>
      <p:sp>
        <p:nvSpPr>
          <p:cNvPr id="4" name="Slide Number Placeholder 3"/>
          <p:cNvSpPr>
            <a:spLocks noGrp="1"/>
          </p:cNvSpPr>
          <p:nvPr>
            <p:ph type="sldNum" sz="quarter" idx="5"/>
          </p:nvPr>
        </p:nvSpPr>
        <p:spPr/>
        <p:txBody>
          <a:bodyPr/>
          <a:lstStyle/>
          <a:p>
            <a:fld id="{B5D2460D-7917-F941-8198-E578AEF2B8B3}" type="slidenum">
              <a:rPr lang="en-US" smtClean="0"/>
              <a:t>9</a:t>
            </a:fld>
            <a:endParaRPr lang="en-US"/>
          </a:p>
        </p:txBody>
      </p:sp>
    </p:spTree>
    <p:extLst>
      <p:ext uri="{BB962C8B-B14F-4D97-AF65-F5344CB8AC3E}">
        <p14:creationId xmlns:p14="http://schemas.microsoft.com/office/powerpoint/2010/main" val="28434006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Only if we recognize what our purpose is, we will be able to attain real joy in life and do something that makes a difference in the world at the end of the day. </a:t>
            </a:r>
            <a:r>
              <a:rPr lang="en-US"/>
              <a:t>This is why I think Kumon is the perfect fit for me </a:t>
            </a:r>
          </a:p>
        </p:txBody>
      </p:sp>
      <p:sp>
        <p:nvSpPr>
          <p:cNvPr id="4" name="Slide Number Placeholder 3"/>
          <p:cNvSpPr>
            <a:spLocks noGrp="1"/>
          </p:cNvSpPr>
          <p:nvPr>
            <p:ph type="sldNum" sz="quarter" idx="5"/>
          </p:nvPr>
        </p:nvSpPr>
        <p:spPr/>
        <p:txBody>
          <a:bodyPr/>
          <a:lstStyle/>
          <a:p>
            <a:fld id="{B5D2460D-7917-F941-8198-E578AEF2B8B3}" type="slidenum">
              <a:rPr lang="en-US" smtClean="0"/>
              <a:t>10</a:t>
            </a:fld>
            <a:endParaRPr lang="en-US"/>
          </a:p>
        </p:txBody>
      </p:sp>
    </p:spTree>
    <p:extLst>
      <p:ext uri="{BB962C8B-B14F-4D97-AF65-F5344CB8AC3E}">
        <p14:creationId xmlns:p14="http://schemas.microsoft.com/office/powerpoint/2010/main" val="310565322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F9204-3F29-4C3A-BA41-3063400202C4}"/>
              </a:ext>
            </a:extLst>
          </p:cNvPr>
          <p:cNvSpPr>
            <a:spLocks noGrp="1"/>
          </p:cNvSpPr>
          <p:nvPr>
            <p:ph type="ctrTitle"/>
          </p:nvPr>
        </p:nvSpPr>
        <p:spPr>
          <a:xfrm>
            <a:off x="1524000" y="1122363"/>
            <a:ext cx="9144000" cy="2387600"/>
          </a:xfrm>
        </p:spPr>
        <p:txBody>
          <a:bodyPr anchor="b"/>
          <a:lstStyle>
            <a:lvl1pPr algn="ctr">
              <a:defRPr sz="4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203393CD-7262-4AC7-80E6-52FE6F3F39BA}"/>
              </a:ext>
            </a:extLst>
          </p:cNvPr>
          <p:cNvSpPr>
            <a:spLocks noGrp="1"/>
          </p:cNvSpPr>
          <p:nvPr>
            <p:ph type="subTitle" idx="1"/>
          </p:nvPr>
        </p:nvSpPr>
        <p:spPr>
          <a:xfrm>
            <a:off x="1524000" y="3602038"/>
            <a:ext cx="9144000" cy="1655762"/>
          </a:xfrm>
        </p:spPr>
        <p:txBody>
          <a:bodyPr/>
          <a:lstStyle>
            <a:lvl1pPr marL="0" indent="0" algn="ctr">
              <a:buNone/>
              <a:defRPr sz="20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D7D430AE-0210-4E82-AD7B-41B112DE7F7D}"/>
              </a:ext>
            </a:extLst>
          </p:cNvPr>
          <p:cNvSpPr>
            <a:spLocks noGrp="1"/>
          </p:cNvSpPr>
          <p:nvPr>
            <p:ph type="dt" sz="half" idx="10"/>
          </p:nvPr>
        </p:nvSpPr>
        <p:spPr/>
        <p:txBody>
          <a:bodyPr/>
          <a:lstStyle>
            <a:lvl1pPr>
              <a:defRPr>
                <a:solidFill>
                  <a:schemeClr val="tx1">
                    <a:alpha val="60000"/>
                  </a:schemeClr>
                </a:solidFill>
                <a:latin typeface="+mn-lt"/>
              </a:defRPr>
            </a:lvl1pPr>
          </a:lstStyle>
          <a:p>
            <a:fld id="{11A6662E-FAF4-44BC-88B5-85A7CBFB6D30}" type="datetime1">
              <a:rPr lang="en-US" smtClean="0"/>
              <a:pPr/>
              <a:t>3/30/21</a:t>
            </a:fld>
            <a:endParaRPr lang="en-US" dirty="0"/>
          </a:p>
        </p:txBody>
      </p:sp>
      <p:sp>
        <p:nvSpPr>
          <p:cNvPr id="5" name="Footer Placeholder 4">
            <a:extLst>
              <a:ext uri="{FF2B5EF4-FFF2-40B4-BE49-F238E27FC236}">
                <a16:creationId xmlns:a16="http://schemas.microsoft.com/office/drawing/2014/main" id="{0F221974-7DEC-459D-9642-CB5B59C82771}"/>
              </a:ext>
            </a:extLst>
          </p:cNvPr>
          <p:cNvSpPr>
            <a:spLocks noGrp="1"/>
          </p:cNvSpPr>
          <p:nvPr>
            <p:ph type="ftr" sz="quarter" idx="11"/>
          </p:nvPr>
        </p:nvSpPr>
        <p:spPr/>
        <p:txBody>
          <a:bodyPr/>
          <a:lstStyle>
            <a:lvl1pPr>
              <a:defRPr>
                <a:solidFill>
                  <a:schemeClr val="tx1">
                    <a:alpha val="60000"/>
                  </a:schemeClr>
                </a:solidFill>
                <a:latin typeface="+mn-lt"/>
              </a:defRPr>
            </a:lvl1pPr>
          </a:lstStyle>
          <a:p>
            <a:endParaRPr lang="en-US">
              <a:solidFill>
                <a:schemeClr val="tx1">
                  <a:alpha val="60000"/>
                </a:schemeClr>
              </a:solidFill>
            </a:endParaRPr>
          </a:p>
        </p:txBody>
      </p:sp>
      <p:sp>
        <p:nvSpPr>
          <p:cNvPr id="6" name="Slide Number Placeholder 5">
            <a:extLst>
              <a:ext uri="{FF2B5EF4-FFF2-40B4-BE49-F238E27FC236}">
                <a16:creationId xmlns:a16="http://schemas.microsoft.com/office/drawing/2014/main" id="{60731837-C94E-4B5B-BCF0-110C69EDB41C}"/>
              </a:ext>
            </a:extLst>
          </p:cNvPr>
          <p:cNvSpPr>
            <a:spLocks noGrp="1"/>
          </p:cNvSpPr>
          <p:nvPr>
            <p:ph type="sldNum" sz="quarter" idx="12"/>
          </p:nvPr>
        </p:nvSpPr>
        <p:spPr/>
        <p:txBody>
          <a:bodyPr/>
          <a:lstStyle>
            <a:lvl1pPr>
              <a:defRPr>
                <a:solidFill>
                  <a:schemeClr val="tx1">
                    <a:alpha val="60000"/>
                  </a:schemeClr>
                </a:solidFill>
                <a:latin typeface="+mn-lt"/>
              </a:defRPr>
            </a:lvl1pPr>
          </a:lstStyle>
          <a:p>
            <a:fld id="{73B850FF-6169-4056-8077-06FFA93A5366}" type="slidenum">
              <a:rPr lang="en-US" smtClean="0"/>
              <a:pPr/>
              <a:t>‹#›</a:t>
            </a:fld>
            <a:endParaRPr lang="en-US"/>
          </a:p>
        </p:txBody>
      </p:sp>
    </p:spTree>
    <p:extLst>
      <p:ext uri="{BB962C8B-B14F-4D97-AF65-F5344CB8AC3E}">
        <p14:creationId xmlns:p14="http://schemas.microsoft.com/office/powerpoint/2010/main" val="34791808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C1FC-ADE8-488C-A1DA-2FD569FD4D0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57F02842-38C3-46D6-8527-0F6FE623C51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0E864CF5-F681-40C2-88CC-E02206C9CECB}"/>
              </a:ext>
            </a:extLst>
          </p:cNvPr>
          <p:cNvSpPr>
            <a:spLocks noGrp="1"/>
          </p:cNvSpPr>
          <p:nvPr>
            <p:ph type="dt" sz="half" idx="10"/>
          </p:nvPr>
        </p:nvSpPr>
        <p:spPr/>
        <p:txBody>
          <a:bodyPr/>
          <a:lstStyle/>
          <a:p>
            <a:fld id="{0055F08A-1E71-4B2B-BB49-E743F2903911}" type="datetime1">
              <a:rPr lang="en-US" smtClean="0"/>
              <a:t>3/30/21</a:t>
            </a:fld>
            <a:endParaRPr lang="en-US" dirty="0"/>
          </a:p>
        </p:txBody>
      </p:sp>
      <p:sp>
        <p:nvSpPr>
          <p:cNvPr id="5" name="Footer Placeholder 4">
            <a:extLst>
              <a:ext uri="{FF2B5EF4-FFF2-40B4-BE49-F238E27FC236}">
                <a16:creationId xmlns:a16="http://schemas.microsoft.com/office/drawing/2014/main" id="{82C04753-4FE4-4A6F-99BB-CFFC92E0CD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0A569D1-DB13-4BD9-8BA9-0DEAD98F893F}"/>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9002297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020B05-7BF6-4073-9106-FA19E97273CB}"/>
              </a:ext>
            </a:extLst>
          </p:cNvPr>
          <p:cNvSpPr>
            <a:spLocks noGrp="1"/>
          </p:cNvSpPr>
          <p:nvPr>
            <p:ph type="title"/>
          </p:nvPr>
        </p:nvSpPr>
        <p:spPr>
          <a:xfrm>
            <a:off x="831850" y="1709738"/>
            <a:ext cx="10515600" cy="2852737"/>
          </a:xfrm>
        </p:spPr>
        <p:txBody>
          <a:bodyPr anchor="b"/>
          <a:lstStyle>
            <a:lvl1pPr>
              <a:defRPr sz="44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4E8EE8D7-6B58-4A3F-9DD5-E563D5192A68}"/>
              </a:ext>
            </a:extLst>
          </p:cNvPr>
          <p:cNvSpPr>
            <a:spLocks noGrp="1"/>
          </p:cNvSpPr>
          <p:nvPr>
            <p:ph type="body" idx="1"/>
          </p:nvPr>
        </p:nvSpPr>
        <p:spPr>
          <a:xfrm>
            <a:off x="831850" y="4589463"/>
            <a:ext cx="10515600" cy="1500187"/>
          </a:xfrm>
        </p:spPr>
        <p:txBody>
          <a:bodyPr/>
          <a:lstStyle>
            <a:lvl1pPr marL="0" indent="0">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102990E-9F0A-446A-B5B8-459CA8D98D92}"/>
              </a:ext>
            </a:extLst>
          </p:cNvPr>
          <p:cNvSpPr>
            <a:spLocks noGrp="1"/>
          </p:cNvSpPr>
          <p:nvPr>
            <p:ph type="dt" sz="half" idx="10"/>
          </p:nvPr>
        </p:nvSpPr>
        <p:spPr/>
        <p:txBody>
          <a:bodyPr/>
          <a:lstStyle/>
          <a:p>
            <a:fld id="{15417D9E-721A-44BB-8863-9873FE64DA75}" type="datetime1">
              <a:rPr lang="en-US" smtClean="0"/>
              <a:t>3/30/21</a:t>
            </a:fld>
            <a:endParaRPr lang="en-US"/>
          </a:p>
        </p:txBody>
      </p:sp>
      <p:sp>
        <p:nvSpPr>
          <p:cNvPr id="5" name="Footer Placeholder 4">
            <a:extLst>
              <a:ext uri="{FF2B5EF4-FFF2-40B4-BE49-F238E27FC236}">
                <a16:creationId xmlns:a16="http://schemas.microsoft.com/office/drawing/2014/main" id="{89E68EAA-4377-45FF-9D7C-9E77BC9F27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207FA71-74C3-44B8-A0AC-E18A1E76B43D}"/>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08465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B71F12-2D88-4F76-AF46-BD5156C127A9}"/>
              </a:ext>
            </a:extLst>
          </p:cNvPr>
          <p:cNvSpPr>
            <a:spLocks noGrp="1"/>
          </p:cNvSpPr>
          <p:nvPr>
            <p:ph type="title"/>
          </p:nvPr>
        </p:nvSpPr>
        <p:spPr>
          <a:xfrm>
            <a:off x="458694" y="365760"/>
            <a:ext cx="10895106" cy="1325563"/>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6E1AA46-E3EB-4704-B019-F90F1E6177A5}"/>
              </a:ext>
            </a:extLst>
          </p:cNvPr>
          <p:cNvSpPr>
            <a:spLocks noGrp="1"/>
          </p:cNvSpPr>
          <p:nvPr>
            <p:ph sz="half" idx="1"/>
          </p:nvPr>
        </p:nvSpPr>
        <p:spPr>
          <a:xfrm>
            <a:off x="458695" y="1825625"/>
            <a:ext cx="5561106"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5C17480F-A530-4D05-9A22-E573FB4BA620}"/>
              </a:ext>
            </a:extLst>
          </p:cNvPr>
          <p:cNvSpPr>
            <a:spLocks noGrp="1"/>
          </p:cNvSpPr>
          <p:nvPr>
            <p:ph sz="half" idx="2"/>
          </p:nvPr>
        </p:nvSpPr>
        <p:spPr>
          <a:xfrm>
            <a:off x="6172199" y="1825625"/>
            <a:ext cx="5561105"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55B56FDA-C47A-4F4A-A364-BA60A25AB90A}"/>
              </a:ext>
            </a:extLst>
          </p:cNvPr>
          <p:cNvSpPr>
            <a:spLocks noGrp="1"/>
          </p:cNvSpPr>
          <p:nvPr>
            <p:ph type="dt" sz="half" idx="10"/>
          </p:nvPr>
        </p:nvSpPr>
        <p:spPr/>
        <p:txBody>
          <a:bodyPr/>
          <a:lstStyle/>
          <a:p>
            <a:fld id="{5F31DA2F-80B8-49CF-99FB-5ABCA53A607A}" type="datetime1">
              <a:rPr lang="en-US" smtClean="0"/>
              <a:t>3/30/21</a:t>
            </a:fld>
            <a:endParaRPr lang="en-US"/>
          </a:p>
        </p:txBody>
      </p:sp>
      <p:sp>
        <p:nvSpPr>
          <p:cNvPr id="6" name="Footer Placeholder 5">
            <a:extLst>
              <a:ext uri="{FF2B5EF4-FFF2-40B4-BE49-F238E27FC236}">
                <a16:creationId xmlns:a16="http://schemas.microsoft.com/office/drawing/2014/main" id="{7326D8DD-6D84-44D4-8A1B-57615B3ED83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4C8FE31-B577-4017-8AFE-A8BA09596E9C}"/>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262367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EC28C9-B8CC-413F-9FFA-626680E4A828}"/>
              </a:ext>
            </a:extLst>
          </p:cNvPr>
          <p:cNvSpPr>
            <a:spLocks noGrp="1"/>
          </p:cNvSpPr>
          <p:nvPr>
            <p:ph type="title"/>
          </p:nvPr>
        </p:nvSpPr>
        <p:spPr>
          <a:xfrm>
            <a:off x="458694" y="365125"/>
            <a:ext cx="11274612" cy="1325563"/>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CB53FE72-9D42-45F5-A37F-B12130388AD5}"/>
              </a:ext>
            </a:extLst>
          </p:cNvPr>
          <p:cNvSpPr>
            <a:spLocks noGrp="1"/>
          </p:cNvSpPr>
          <p:nvPr>
            <p:ph type="body" idx="1"/>
          </p:nvPr>
        </p:nvSpPr>
        <p:spPr>
          <a:xfrm>
            <a:off x="465256" y="1752600"/>
            <a:ext cx="5532319"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EE3A31D-9B5F-4DE3-B18D-F7F77782EB46}"/>
              </a:ext>
            </a:extLst>
          </p:cNvPr>
          <p:cNvSpPr>
            <a:spLocks noGrp="1"/>
          </p:cNvSpPr>
          <p:nvPr>
            <p:ph sz="half" idx="2"/>
          </p:nvPr>
        </p:nvSpPr>
        <p:spPr>
          <a:xfrm>
            <a:off x="465256" y="2666999"/>
            <a:ext cx="5532319"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F0BE1D2D-822C-466C-A7B9-1A2D97366A41}"/>
              </a:ext>
            </a:extLst>
          </p:cNvPr>
          <p:cNvSpPr>
            <a:spLocks noGrp="1"/>
          </p:cNvSpPr>
          <p:nvPr>
            <p:ph type="body" sz="quarter" idx="3"/>
          </p:nvPr>
        </p:nvSpPr>
        <p:spPr>
          <a:xfrm>
            <a:off x="6172200" y="1752600"/>
            <a:ext cx="5561106" cy="823912"/>
          </a:xfrm>
        </p:spPr>
        <p:txBody>
          <a:bodyPr anchor="b"/>
          <a:lstStyle>
            <a:lvl1pPr marL="0" indent="0">
              <a:buNone/>
              <a:defRPr sz="2400" b="0" i="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6F13B2C-44CA-49C4-BC84-02AF1638F381}"/>
              </a:ext>
            </a:extLst>
          </p:cNvPr>
          <p:cNvSpPr>
            <a:spLocks noGrp="1"/>
          </p:cNvSpPr>
          <p:nvPr>
            <p:ph sz="quarter" idx="4"/>
          </p:nvPr>
        </p:nvSpPr>
        <p:spPr>
          <a:xfrm>
            <a:off x="6172200" y="2666999"/>
            <a:ext cx="5561106" cy="35226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3793CB55-E9C1-4CE6-9B61-81B71475B960}"/>
              </a:ext>
            </a:extLst>
          </p:cNvPr>
          <p:cNvSpPr>
            <a:spLocks noGrp="1"/>
          </p:cNvSpPr>
          <p:nvPr>
            <p:ph type="dt" sz="half" idx="10"/>
          </p:nvPr>
        </p:nvSpPr>
        <p:spPr/>
        <p:txBody>
          <a:bodyPr/>
          <a:lstStyle/>
          <a:p>
            <a:fld id="{28852172-E6C9-4B6C-929A-A9DE3837BBF1}" type="datetime1">
              <a:rPr lang="en-US" smtClean="0"/>
              <a:t>3/30/21</a:t>
            </a:fld>
            <a:endParaRPr lang="en-US"/>
          </a:p>
        </p:txBody>
      </p:sp>
      <p:sp>
        <p:nvSpPr>
          <p:cNvPr id="8" name="Footer Placeholder 7">
            <a:extLst>
              <a:ext uri="{FF2B5EF4-FFF2-40B4-BE49-F238E27FC236}">
                <a16:creationId xmlns:a16="http://schemas.microsoft.com/office/drawing/2014/main" id="{0DF22318-747B-4EC9-862C-D9FD488CCCE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CFBDDDF-16BD-438D-937D-0E3E30E74E86}"/>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7864358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792D5F-0BD4-4517-9233-E08AF405B6DE}"/>
              </a:ext>
            </a:extLst>
          </p:cNvPr>
          <p:cNvSpPr>
            <a:spLocks noGrp="1"/>
          </p:cNvSpPr>
          <p:nvPr>
            <p:ph type="title"/>
          </p:nvPr>
        </p:nvSpPr>
        <p:spPr>
          <a:xfrm>
            <a:off x="458694" y="365760"/>
            <a:ext cx="11274612" cy="1325563"/>
          </a:xfrm>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B83523B8-51E3-48B8-BFD8-CE950619804E}"/>
              </a:ext>
            </a:extLst>
          </p:cNvPr>
          <p:cNvSpPr>
            <a:spLocks noGrp="1"/>
          </p:cNvSpPr>
          <p:nvPr>
            <p:ph type="dt" sz="half" idx="10"/>
          </p:nvPr>
        </p:nvSpPr>
        <p:spPr>
          <a:xfrm>
            <a:off x="458693" y="6416675"/>
            <a:ext cx="2921715" cy="365125"/>
          </a:xfrm>
        </p:spPr>
        <p:txBody>
          <a:bodyPr/>
          <a:lstStyle/>
          <a:p>
            <a:fld id="{3AB41CFF-90C9-47B3-9DA1-F2BF8D839F7E}" type="datetime1">
              <a:rPr lang="en-US" smtClean="0"/>
              <a:t>3/30/21</a:t>
            </a:fld>
            <a:endParaRPr lang="en-US"/>
          </a:p>
        </p:txBody>
      </p:sp>
      <p:sp>
        <p:nvSpPr>
          <p:cNvPr id="4" name="Footer Placeholder 3">
            <a:extLst>
              <a:ext uri="{FF2B5EF4-FFF2-40B4-BE49-F238E27FC236}">
                <a16:creationId xmlns:a16="http://schemas.microsoft.com/office/drawing/2014/main" id="{7D739B90-5D50-4424-B51D-53C39162186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16F9286-3A00-4D3C-A3F0-50AC9045C4E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4533703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2933BE2-665A-42DA-A3B7-835F81A3F46B}"/>
              </a:ext>
            </a:extLst>
          </p:cNvPr>
          <p:cNvSpPr>
            <a:spLocks noGrp="1"/>
          </p:cNvSpPr>
          <p:nvPr>
            <p:ph type="dt" sz="half" idx="10"/>
          </p:nvPr>
        </p:nvSpPr>
        <p:spPr/>
        <p:txBody>
          <a:bodyPr/>
          <a:lstStyle/>
          <a:p>
            <a:fld id="{F06048FA-06AB-4884-A69B-986B96E68A24}" type="datetime1">
              <a:rPr lang="en-US" smtClean="0"/>
              <a:t>3/30/21</a:t>
            </a:fld>
            <a:endParaRPr lang="en-US"/>
          </a:p>
        </p:txBody>
      </p:sp>
      <p:sp>
        <p:nvSpPr>
          <p:cNvPr id="3" name="Footer Placeholder 2">
            <a:extLst>
              <a:ext uri="{FF2B5EF4-FFF2-40B4-BE49-F238E27FC236}">
                <a16:creationId xmlns:a16="http://schemas.microsoft.com/office/drawing/2014/main" id="{634DBCBD-AD42-432D-ABA9-20D616AF3ED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E140251-3596-4673-B24B-59A6F9ED8FB3}"/>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9295077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6A81A1-6D8E-4DD6-8E49-DABDE6D107E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693F18F-F78D-4A31-A6BC-6552105BCFD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582C2F4-BDF4-4A4F-AA3D-52692932C24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113850F-5C87-4F08-9658-EAF049B60EB0}"/>
              </a:ext>
            </a:extLst>
          </p:cNvPr>
          <p:cNvSpPr>
            <a:spLocks noGrp="1"/>
          </p:cNvSpPr>
          <p:nvPr>
            <p:ph type="dt" sz="half" idx="10"/>
          </p:nvPr>
        </p:nvSpPr>
        <p:spPr/>
        <p:txBody>
          <a:bodyPr/>
          <a:lstStyle/>
          <a:p>
            <a:fld id="{50DB7ABA-0172-4F9C-889D-567164F66BCD}" type="datetime1">
              <a:rPr lang="en-US" smtClean="0"/>
              <a:t>3/30/21</a:t>
            </a:fld>
            <a:endParaRPr lang="en-US"/>
          </a:p>
        </p:txBody>
      </p:sp>
      <p:sp>
        <p:nvSpPr>
          <p:cNvPr id="6" name="Footer Placeholder 5">
            <a:extLst>
              <a:ext uri="{FF2B5EF4-FFF2-40B4-BE49-F238E27FC236}">
                <a16:creationId xmlns:a16="http://schemas.microsoft.com/office/drawing/2014/main" id="{210BCE9A-A746-4439-B5D3-966FBC8E5FC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41D3B51-AA2E-4AA1-8062-A0D476D80CCB}"/>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26149954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D02CF7-F453-4B3E-9510-D747979878A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3E2A1B9-8A2A-4B49-8B79-76D3EEB36B4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BD9FEA03-0EC4-4085-AE63-4AA492D61A9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605AD5B-0DEA-4C6F-94D2-FAA99F2E5DA9}"/>
              </a:ext>
            </a:extLst>
          </p:cNvPr>
          <p:cNvSpPr>
            <a:spLocks noGrp="1"/>
          </p:cNvSpPr>
          <p:nvPr>
            <p:ph type="dt" sz="half" idx="10"/>
          </p:nvPr>
        </p:nvSpPr>
        <p:spPr/>
        <p:txBody>
          <a:bodyPr/>
          <a:lstStyle/>
          <a:p>
            <a:fld id="{78AC6A5B-8AE7-4A41-B5A7-9ADC6686DC18}" type="datetime1">
              <a:rPr lang="en-US" smtClean="0"/>
              <a:t>3/30/21</a:t>
            </a:fld>
            <a:endParaRPr lang="en-US"/>
          </a:p>
        </p:txBody>
      </p:sp>
      <p:sp>
        <p:nvSpPr>
          <p:cNvPr id="6" name="Footer Placeholder 5">
            <a:extLst>
              <a:ext uri="{FF2B5EF4-FFF2-40B4-BE49-F238E27FC236}">
                <a16:creationId xmlns:a16="http://schemas.microsoft.com/office/drawing/2014/main" id="{F0DC6744-7CBA-4A1D-8F87-10699F9812F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DEAD9048-35FF-4BE9-8157-BE4BAA1C7251}"/>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131231127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ABDD2-E186-4F25-8FDE-D1E875E9C30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8318CC5B-A7E0-48B1-8329-6533AC76E7B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3905B1B-77FE-4BFC-BF87-87DA989F0082}"/>
              </a:ext>
            </a:extLst>
          </p:cNvPr>
          <p:cNvSpPr>
            <a:spLocks noGrp="1"/>
          </p:cNvSpPr>
          <p:nvPr>
            <p:ph type="dt" sz="half" idx="10"/>
          </p:nvPr>
        </p:nvSpPr>
        <p:spPr/>
        <p:txBody>
          <a:bodyPr/>
          <a:lstStyle/>
          <a:p>
            <a:fld id="{4C559632-1575-4E14-B53B-3DC3D5ED3947}" type="datetime1">
              <a:rPr lang="en-US" smtClean="0"/>
              <a:t>3/30/21</a:t>
            </a:fld>
            <a:endParaRPr lang="en-US"/>
          </a:p>
        </p:txBody>
      </p:sp>
      <p:sp>
        <p:nvSpPr>
          <p:cNvPr id="5" name="Footer Placeholder 4">
            <a:extLst>
              <a:ext uri="{FF2B5EF4-FFF2-40B4-BE49-F238E27FC236}">
                <a16:creationId xmlns:a16="http://schemas.microsoft.com/office/drawing/2014/main" id="{3118531E-1B90-4631-BD37-4BB1DBFABF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38A55E8-88DC-4280-8E04-FF50FF8EDB5A}"/>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39059066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960633D-90E4-4F5A-9EBF-DDEC2B0B471A}"/>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DDD3065-FA3D-42C8-BFDA-967C87F4F28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4DC126F-38E2-4425-861F-98ED432284BA}"/>
              </a:ext>
            </a:extLst>
          </p:cNvPr>
          <p:cNvSpPr>
            <a:spLocks noGrp="1"/>
          </p:cNvSpPr>
          <p:nvPr>
            <p:ph type="dt" sz="half" idx="10"/>
          </p:nvPr>
        </p:nvSpPr>
        <p:spPr/>
        <p:txBody>
          <a:bodyPr/>
          <a:lstStyle/>
          <a:p>
            <a:fld id="{CC4A6868-2568-4CC9-B302-F37117B01A6E}" type="datetime1">
              <a:rPr lang="en-US" smtClean="0"/>
              <a:t>3/30/21</a:t>
            </a:fld>
            <a:endParaRPr lang="en-US"/>
          </a:p>
        </p:txBody>
      </p:sp>
      <p:sp>
        <p:nvSpPr>
          <p:cNvPr id="5" name="Footer Placeholder 4">
            <a:extLst>
              <a:ext uri="{FF2B5EF4-FFF2-40B4-BE49-F238E27FC236}">
                <a16:creationId xmlns:a16="http://schemas.microsoft.com/office/drawing/2014/main" id="{CA9645D8-F22A-4354-A8B3-96E8A2D232A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59E2295-A616-4D57-8800-7B7E213A8CC8}"/>
              </a:ext>
            </a:extLst>
          </p:cNvPr>
          <p:cNvSpPr>
            <a:spLocks noGrp="1"/>
          </p:cNvSpPr>
          <p:nvPr>
            <p:ph type="sldNum" sz="quarter" idx="12"/>
          </p:nvPr>
        </p:nvSpPr>
        <p:spPr/>
        <p:txBody>
          <a:bodyPr/>
          <a:lstStyle/>
          <a:p>
            <a:fld id="{73B850FF-6169-4056-8077-06FFA93A5366}" type="slidenum">
              <a:rPr lang="en-US" smtClean="0"/>
              <a:t>‹#›</a:t>
            </a:fld>
            <a:endParaRPr lang="en-US"/>
          </a:p>
        </p:txBody>
      </p:sp>
    </p:spTree>
    <p:extLst>
      <p:ext uri="{BB962C8B-B14F-4D97-AF65-F5344CB8AC3E}">
        <p14:creationId xmlns:p14="http://schemas.microsoft.com/office/powerpoint/2010/main" val="4057110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2" name="Title Placeholder 1">
            <a:extLst>
              <a:ext uri="{FF2B5EF4-FFF2-40B4-BE49-F238E27FC236}">
                <a16:creationId xmlns:a16="http://schemas.microsoft.com/office/drawing/2014/main" id="{E9984D45-0ED3-4D03-8E44-5E355C9134F1}"/>
              </a:ext>
            </a:extLst>
          </p:cNvPr>
          <p:cNvSpPr>
            <a:spLocks noGrp="1"/>
          </p:cNvSpPr>
          <p:nvPr>
            <p:ph type="title"/>
          </p:nvPr>
        </p:nvSpPr>
        <p:spPr>
          <a:xfrm>
            <a:off x="458694" y="425450"/>
            <a:ext cx="11274612"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F687D6E-D1E9-489C-9AA9-3575C39BAA0B}"/>
              </a:ext>
            </a:extLst>
          </p:cNvPr>
          <p:cNvSpPr>
            <a:spLocks noGrp="1"/>
          </p:cNvSpPr>
          <p:nvPr>
            <p:ph type="body" idx="1"/>
          </p:nvPr>
        </p:nvSpPr>
        <p:spPr>
          <a:xfrm>
            <a:off x="458694" y="1949450"/>
            <a:ext cx="11274612" cy="4195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86364E9C-08EE-4B1B-B3FC-D6D997F4EA38}"/>
              </a:ext>
            </a:extLst>
          </p:cNvPr>
          <p:cNvSpPr>
            <a:spLocks noGrp="1"/>
          </p:cNvSpPr>
          <p:nvPr>
            <p:ph type="dt" sz="half" idx="2"/>
          </p:nvPr>
        </p:nvSpPr>
        <p:spPr>
          <a:xfrm>
            <a:off x="458694" y="6416675"/>
            <a:ext cx="2743200" cy="365125"/>
          </a:xfrm>
          <a:prstGeom prst="rect">
            <a:avLst/>
          </a:prstGeom>
        </p:spPr>
        <p:txBody>
          <a:bodyPr vert="horz" lIns="91440" tIns="45720" rIns="91440" bIns="45720" rtlCol="0" anchor="ctr"/>
          <a:lstStyle>
            <a:lvl1pPr algn="l">
              <a:defRPr sz="900">
                <a:solidFill>
                  <a:schemeClr val="tx1">
                    <a:alpha val="60000"/>
                  </a:schemeClr>
                </a:solidFill>
                <a:latin typeface="+mn-lt"/>
              </a:defRPr>
            </a:lvl1pPr>
          </a:lstStyle>
          <a:p>
            <a:fld id="{57E0CF6C-748E-4B7A-BC8B-3011EF78ED13}" type="datetime1">
              <a:rPr lang="en-US" smtClean="0"/>
              <a:pPr/>
              <a:t>3/30/21</a:t>
            </a:fld>
            <a:endParaRPr lang="en-US" dirty="0"/>
          </a:p>
        </p:txBody>
      </p:sp>
      <p:sp>
        <p:nvSpPr>
          <p:cNvPr id="5" name="Footer Placeholder 4">
            <a:extLst>
              <a:ext uri="{FF2B5EF4-FFF2-40B4-BE49-F238E27FC236}">
                <a16:creationId xmlns:a16="http://schemas.microsoft.com/office/drawing/2014/main" id="{BAB0A1F1-38FE-4C27-81E6-A43A54793FC3}"/>
              </a:ext>
            </a:extLst>
          </p:cNvPr>
          <p:cNvSpPr>
            <a:spLocks noGrp="1"/>
          </p:cNvSpPr>
          <p:nvPr>
            <p:ph type="ftr" sz="quarter" idx="3"/>
          </p:nvPr>
        </p:nvSpPr>
        <p:spPr>
          <a:xfrm>
            <a:off x="4038600" y="6416675"/>
            <a:ext cx="4114800" cy="365125"/>
          </a:xfrm>
          <a:prstGeom prst="rect">
            <a:avLst/>
          </a:prstGeom>
        </p:spPr>
        <p:txBody>
          <a:bodyPr vert="horz" lIns="91440" tIns="45720" rIns="91440" bIns="45720" rtlCol="0" anchor="ctr"/>
          <a:lstStyle>
            <a:lvl1pPr algn="ctr">
              <a:defRPr sz="900">
                <a:solidFill>
                  <a:schemeClr val="tx1">
                    <a:alpha val="60000"/>
                  </a:schemeClr>
                </a:solidFill>
                <a:latin typeface="+mn-lt"/>
              </a:defRPr>
            </a:lvl1pPr>
          </a:lstStyle>
          <a:p>
            <a:endParaRPr lang="en-US" dirty="0">
              <a:solidFill>
                <a:schemeClr val="tx1">
                  <a:alpha val="60000"/>
                </a:schemeClr>
              </a:solidFill>
            </a:endParaRPr>
          </a:p>
        </p:txBody>
      </p:sp>
      <p:sp>
        <p:nvSpPr>
          <p:cNvPr id="6" name="Slide Number Placeholder 5">
            <a:extLst>
              <a:ext uri="{FF2B5EF4-FFF2-40B4-BE49-F238E27FC236}">
                <a16:creationId xmlns:a16="http://schemas.microsoft.com/office/drawing/2014/main" id="{5E26B39A-FFD8-42EF-ADC7-7DB3B302F8B2}"/>
              </a:ext>
            </a:extLst>
          </p:cNvPr>
          <p:cNvSpPr>
            <a:spLocks noGrp="1"/>
          </p:cNvSpPr>
          <p:nvPr>
            <p:ph type="sldNum" sz="quarter" idx="4"/>
          </p:nvPr>
        </p:nvSpPr>
        <p:spPr>
          <a:xfrm>
            <a:off x="8990106" y="6416675"/>
            <a:ext cx="2743200" cy="365125"/>
          </a:xfrm>
          <a:prstGeom prst="rect">
            <a:avLst/>
          </a:prstGeom>
        </p:spPr>
        <p:txBody>
          <a:bodyPr vert="horz" lIns="91440" tIns="45720" rIns="91440" bIns="45720" rtlCol="0" anchor="ctr"/>
          <a:lstStyle>
            <a:lvl1pPr algn="r">
              <a:defRPr sz="900">
                <a:solidFill>
                  <a:schemeClr val="tx1">
                    <a:alpha val="60000"/>
                  </a:schemeClr>
                </a:solidFill>
                <a:latin typeface="+mn-lt"/>
              </a:defRPr>
            </a:lvl1pPr>
          </a:lstStyle>
          <a:p>
            <a:fld id="{73B850FF-6169-4056-8077-06FFA93A5366}" type="slidenum">
              <a:rPr lang="en-US" smtClean="0"/>
              <a:pPr/>
              <a:t>‹#›</a:t>
            </a:fld>
            <a:endParaRPr lang="en-US" dirty="0"/>
          </a:p>
        </p:txBody>
      </p:sp>
      <p:pic>
        <p:nvPicPr>
          <p:cNvPr id="14" name="Picture 13" descr="A picture containing sitting&#10;&#10;Description automatically generated">
            <a:extLst>
              <a:ext uri="{FF2B5EF4-FFF2-40B4-BE49-F238E27FC236}">
                <a16:creationId xmlns:a16="http://schemas.microsoft.com/office/drawing/2014/main" id="{BC526B7A-4801-4FD1-95C8-03AF22629E87}"/>
              </a:ext>
            </a:extLst>
          </p:cNvPr>
          <p:cNvPicPr>
            <a:picLocks noChangeAspect="1"/>
          </p:cNvPicPr>
          <p:nvPr/>
        </p:nvPicPr>
        <p:blipFill>
          <a:blip r:embed="rId1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Tree>
    <p:extLst>
      <p:ext uri="{BB962C8B-B14F-4D97-AF65-F5344CB8AC3E}">
        <p14:creationId xmlns:p14="http://schemas.microsoft.com/office/powerpoint/2010/main" val="3976331945"/>
      </p:ext>
    </p:extLst>
  </p:cSld>
  <p:clrMap bg1="lt1" tx1="dk1" bg2="lt2" tx2="dk2" accent1="accent1" accent2="accent2" accent3="accent3" accent4="accent4" accent5="accent5" accent6="accent6" hlink="hlink" folHlink="folHlink"/>
  <p:sldLayoutIdLst>
    <p:sldLayoutId id="2147483854" r:id="rId1"/>
    <p:sldLayoutId id="2147483855" r:id="rId2"/>
    <p:sldLayoutId id="2147483856" r:id="rId3"/>
    <p:sldLayoutId id="2147483857" r:id="rId4"/>
    <p:sldLayoutId id="2147483858" r:id="rId5"/>
    <p:sldLayoutId id="2147483859" r:id="rId6"/>
    <p:sldLayoutId id="2147483860" r:id="rId7"/>
    <p:sldLayoutId id="2147483851" r:id="rId8"/>
    <p:sldLayoutId id="2147483852" r:id="rId9"/>
    <p:sldLayoutId id="2147483853" r:id="rId10"/>
    <p:sldLayoutId id="2147483861" r:id="rId11"/>
  </p:sldLayoutIdLst>
  <p:hf sldNum="0" hdr="0" ftr="0" dt="0"/>
  <p:txStyles>
    <p:titleStyle>
      <a:lvl1pPr algn="l" defTabSz="914400" rtl="0" eaLnBrk="1" latinLnBrk="0" hangingPunct="1">
        <a:lnSpc>
          <a:spcPct val="100000"/>
        </a:lnSpc>
        <a:spcBef>
          <a:spcPct val="0"/>
        </a:spcBef>
        <a:buNone/>
        <a:defRPr sz="4400" b="0" kern="120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jpe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4.jpe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png"/><Relationship Id="rId1" Type="http://schemas.openxmlformats.org/officeDocument/2006/relationships/slideLayout" Target="../slideLayouts/slideLayout2.xml"/><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59" name="Rectangle 58">
            <a:extLst>
              <a:ext uri="{FF2B5EF4-FFF2-40B4-BE49-F238E27FC236}">
                <a16:creationId xmlns:a16="http://schemas.microsoft.com/office/drawing/2014/main" id="{DE61FBD7-E37C-4B38-BE44-A6D4978D74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61" name="Rectangle 60">
            <a:extLst>
              <a:ext uri="{FF2B5EF4-FFF2-40B4-BE49-F238E27FC236}">
                <a16:creationId xmlns:a16="http://schemas.microsoft.com/office/drawing/2014/main" id="{2B028756-0FA5-471F-B25F-B44FA155312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63" name="Group 62">
            <a:extLst>
              <a:ext uri="{FF2B5EF4-FFF2-40B4-BE49-F238E27FC236}">
                <a16:creationId xmlns:a16="http://schemas.microsoft.com/office/drawing/2014/main" id="{A19C2C53-C77D-4569-8377-F6307A1056D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3048" y="0"/>
            <a:ext cx="7724071" cy="6858000"/>
            <a:chOff x="4464881" y="0"/>
            <a:chExt cx="7724071" cy="6858000"/>
          </a:xfrm>
        </p:grpSpPr>
        <p:pic>
          <p:nvPicPr>
            <p:cNvPr id="64" name="Picture 63">
              <a:extLst>
                <a:ext uri="{FF2B5EF4-FFF2-40B4-BE49-F238E27FC236}">
                  <a16:creationId xmlns:a16="http://schemas.microsoft.com/office/drawing/2014/main" id="{F91D0B37-4004-4E3A-97FE-EF3C057AA4E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5">
              <a:duotone>
                <a:schemeClr val="accent6">
                  <a:shade val="45000"/>
                  <a:satMod val="135000"/>
                </a:schemeClr>
                <a:prstClr val="white"/>
              </a:duotone>
              <a:alphaModFix amt="15000"/>
              <a:extLst>
                <a:ext uri="{28A0092B-C50C-407E-A947-70E740481C1C}">
                  <a14:useLocalDpi xmlns:a14="http://schemas.microsoft.com/office/drawing/2010/main" val="0"/>
                </a:ext>
              </a:extLst>
            </a:blip>
            <a:stretch>
              <a:fillRect/>
            </a:stretch>
          </p:blipFill>
          <p:spPr>
            <a:xfrm>
              <a:off x="7073255" y="0"/>
              <a:ext cx="5115697" cy="6858000"/>
            </a:xfrm>
            <a:prstGeom prst="rect">
              <a:avLst/>
            </a:prstGeom>
          </p:spPr>
        </p:pic>
        <p:pic>
          <p:nvPicPr>
            <p:cNvPr id="65" name="Picture 64">
              <a:extLst>
                <a:ext uri="{FF2B5EF4-FFF2-40B4-BE49-F238E27FC236}">
                  <a16:creationId xmlns:a16="http://schemas.microsoft.com/office/drawing/2014/main" id="{1E0457E7-51E7-4FFE-B085-40494AC3E87D}"/>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a:blip r:embed="rId6">
              <a:duotone>
                <a:schemeClr val="accent6">
                  <a:shade val="45000"/>
                  <a:satMod val="135000"/>
                </a:schemeClr>
                <a:prstClr val="white"/>
              </a:duotone>
              <a:alphaModFix amt="7000"/>
              <a:extLst>
                <a:ext uri="{28A0092B-C50C-407E-A947-70E740481C1C}">
                  <a14:useLocalDpi xmlns:a14="http://schemas.microsoft.com/office/drawing/2010/main" val="0"/>
                </a:ext>
              </a:extLst>
            </a:blip>
            <a:stretch>
              <a:fillRect/>
            </a:stretch>
          </p:blipFill>
          <p:spPr>
            <a:xfrm rot="16200000">
              <a:off x="5412135" y="-947254"/>
              <a:ext cx="5562598" cy="7457106"/>
            </a:xfrm>
            <a:prstGeom prst="rect">
              <a:avLst/>
            </a:prstGeom>
            <a:effectLst>
              <a:softEdge rad="0"/>
            </a:effectLst>
          </p:spPr>
        </p:pic>
      </p:grpSp>
      <p:sp>
        <p:nvSpPr>
          <p:cNvPr id="2" name="Title 1">
            <a:extLst>
              <a:ext uri="{FF2B5EF4-FFF2-40B4-BE49-F238E27FC236}">
                <a16:creationId xmlns:a16="http://schemas.microsoft.com/office/drawing/2014/main" id="{EC3AC4C1-BE63-4495-B42B-5DFF32C69955}"/>
              </a:ext>
            </a:extLst>
          </p:cNvPr>
          <p:cNvSpPr>
            <a:spLocks noGrp="1"/>
          </p:cNvSpPr>
          <p:nvPr>
            <p:ph type="ctrTitle"/>
          </p:nvPr>
        </p:nvSpPr>
        <p:spPr>
          <a:xfrm>
            <a:off x="3313176" y="5696583"/>
            <a:ext cx="5562600" cy="939866"/>
          </a:xfrm>
        </p:spPr>
        <p:txBody>
          <a:bodyPr anchor="b">
            <a:normAutofit/>
          </a:bodyPr>
          <a:lstStyle/>
          <a:p>
            <a:r>
              <a:rPr lang="en-AU" sz="5400" b="1" dirty="0">
                <a:latin typeface="Vijaya" panose="020B0502040204020203" pitchFamily="18" charset="0"/>
                <a:cs typeface="Vijaya" panose="020B0502040204020203" pitchFamily="18" charset="0"/>
              </a:rPr>
              <a:t>What is your why?</a:t>
            </a:r>
          </a:p>
        </p:txBody>
      </p:sp>
      <p:pic>
        <p:nvPicPr>
          <p:cNvPr id="4" name="Video 3">
            <a:extLst>
              <a:ext uri="{FF2B5EF4-FFF2-40B4-BE49-F238E27FC236}">
                <a16:creationId xmlns:a16="http://schemas.microsoft.com/office/drawing/2014/main" id="{597376B9-03B1-475C-82DE-19F7AF1DEF20}"/>
              </a:ext>
            </a:extLst>
          </p:cNvPr>
          <p:cNvPicPr>
            <a:picLocks noChangeAspect="1"/>
          </p:cNvPicPr>
          <p:nvPr>
            <a:videoFile r:link="rId2"/>
            <p:extLst>
              <p:ext uri="{DAA4B4D4-6D71-4841-9C94-3DE7FCFB9230}">
                <p14:media xmlns:p14="http://schemas.microsoft.com/office/powerpoint/2010/main" r:embed="rId1"/>
              </p:ext>
            </p:extLst>
          </p:nvPr>
        </p:nvPicPr>
        <p:blipFill rotWithShape="1">
          <a:blip r:embed="rId7"/>
          <a:srcRect r="-1" b="283"/>
          <a:stretch/>
        </p:blipFill>
        <p:spPr>
          <a:xfrm>
            <a:off x="1291974" y="87564"/>
            <a:ext cx="9605004" cy="5387469"/>
          </a:xfrm>
          <a:prstGeom prst="rect">
            <a:avLst/>
          </a:prstGeom>
        </p:spPr>
      </p:pic>
    </p:spTree>
    <p:extLst>
      <p:ext uri="{BB962C8B-B14F-4D97-AF65-F5344CB8AC3E}">
        <p14:creationId xmlns:p14="http://schemas.microsoft.com/office/powerpoint/2010/main" val="30955449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0010" fill="hold"/>
                                        <p:tgtEl>
                                          <p:spTgt spid="4"/>
                                        </p:tgtEl>
                                      </p:cBhvr>
                                    </p:cmd>
                                  </p:childTnLst>
                                </p:cTn>
                              </p:par>
                            </p:childTnLst>
                          </p:cTn>
                        </p:par>
                      </p:childTnLst>
                    </p:cTn>
                  </p:par>
                  <p:par>
                    <p:cTn id="7" fill="hold">
                      <p:stCondLst>
                        <p:cond delay="indefinite"/>
                      </p:stCondLst>
                      <p:childTnLst>
                        <p:par>
                          <p:cTn id="8" fill="hold">
                            <p:stCondLst>
                              <p:cond delay="0"/>
                            </p:stCondLst>
                            <p:childTnLst>
                              <p:par>
                                <p:cTn id="9" presetID="10" presetClass="entr" presetSubtype="0" fill="hold" grpId="0" nodeType="click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12" restart="whenNotActive" fill="hold" evtFilter="cancelBubble" nodeType="interactiveSeq">
                <p:stCondLst>
                  <p:cond evt="onClick" delay="0">
                    <p:tgtEl>
                      <p:spTgt spid="4"/>
                    </p:tgtEl>
                  </p:cond>
                </p:stCondLst>
                <p:endSync evt="end" delay="0">
                  <p:rtn val="all"/>
                </p:endSync>
                <p:childTnLst>
                  <p:par>
                    <p:cTn id="13" fill="hold">
                      <p:stCondLst>
                        <p:cond delay="0"/>
                      </p:stCondLst>
                      <p:childTnLst>
                        <p:par>
                          <p:cTn id="14" fill="hold">
                            <p:stCondLst>
                              <p:cond delay="0"/>
                            </p:stCondLst>
                            <p:childTnLst>
                              <p:par>
                                <p:cTn id="15" presetID="2" presetClass="mediacall" presetSubtype="0" fill="hold" nodeType="withEffect">
                                  <p:stCondLst>
                                    <p:cond delay="0"/>
                                  </p:stCondLst>
                                  <p:childTnLst>
                                    <p:cmd type="call" cmd="togglePause">
                                      <p:cBhvr>
                                        <p:cTn id="16" dur="1" fill="hold"/>
                                        <p:tgtEl>
                                          <p:spTgt spid="4"/>
                                        </p:tgtEl>
                                      </p:cBhvr>
                                    </p:cmd>
                                  </p:childTnLst>
                                </p:cTn>
                              </p:par>
                            </p:childTnLst>
                          </p:cTn>
                        </p:par>
                      </p:childTnLst>
                    </p:cTn>
                  </p:par>
                </p:childTnLst>
              </p:cTn>
              <p:nextCondLst>
                <p:cond evt="onClick" delay="0">
                  <p:tgtEl>
                    <p:spTgt spid="4"/>
                  </p:tgtEl>
                </p:cond>
              </p:nextCondLst>
            </p:seq>
            <p:video>
              <p:cMediaNode mute="1">
                <p:cTn id="17" repeatCount="indefinite" fill="hold" display="0">
                  <p:stCondLst>
                    <p:cond delay="indefinite"/>
                  </p:stCondLst>
                </p:cTn>
                <p:tgtEl>
                  <p:spTgt spid="4"/>
                </p:tgtEl>
              </p:cMediaNode>
            </p:video>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9" name="Rectangle 88">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91" name="Picture 90">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3">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93" name="Rectangle 92">
            <a:extLst>
              <a:ext uri="{FF2B5EF4-FFF2-40B4-BE49-F238E27FC236}">
                <a16:creationId xmlns:a16="http://schemas.microsoft.com/office/drawing/2014/main" id="{37FDDF72-DE39-4F99-A3C1-DD9D7815D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95" name="Rectangle 94">
            <a:extLst>
              <a:ext uri="{FF2B5EF4-FFF2-40B4-BE49-F238E27FC236}">
                <a16:creationId xmlns:a16="http://schemas.microsoft.com/office/drawing/2014/main" id="{5E4ECE80-3AD1-450C-B62A-98788F193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0" name="Picture 9" descr="Graphical user interface, background pattern&#10;&#10;Description automatically generated">
            <a:extLst>
              <a:ext uri="{FF2B5EF4-FFF2-40B4-BE49-F238E27FC236}">
                <a16:creationId xmlns:a16="http://schemas.microsoft.com/office/drawing/2014/main" id="{440C3A8C-6F98-634A-8BA8-B3A59D8E0492}"/>
              </a:ext>
            </a:extLst>
          </p:cNvPr>
          <p:cNvPicPr>
            <a:picLocks noChangeAspect="1"/>
          </p:cNvPicPr>
          <p:nvPr/>
        </p:nvPicPr>
        <p:blipFill rotWithShape="1">
          <a:blip r:embed="rId4">
            <a:alphaModFix/>
          </a:blip>
          <a:srcRect t="13873" b="1239"/>
          <a:stretch/>
        </p:blipFill>
        <p:spPr>
          <a:xfrm>
            <a:off x="20" y="10"/>
            <a:ext cx="12191980" cy="6857990"/>
          </a:xfrm>
          <a:prstGeom prst="rect">
            <a:avLst/>
          </a:prstGeom>
        </p:spPr>
      </p:pic>
    </p:spTree>
    <p:extLst>
      <p:ext uri="{BB962C8B-B14F-4D97-AF65-F5344CB8AC3E}">
        <p14:creationId xmlns:p14="http://schemas.microsoft.com/office/powerpoint/2010/main" val="16384535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12" name="Rectangle 11">
            <a:extLst>
              <a:ext uri="{FF2B5EF4-FFF2-40B4-BE49-F238E27FC236}">
                <a16:creationId xmlns:a16="http://schemas.microsoft.com/office/drawing/2014/main" id="{1DA57B7B-30D9-4515-9542-FFA699A3C8E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grpSp>
        <p:nvGrpSpPr>
          <p:cNvPr id="14" name="Group 13">
            <a:extLst>
              <a:ext uri="{FF2B5EF4-FFF2-40B4-BE49-F238E27FC236}">
                <a16:creationId xmlns:a16="http://schemas.microsoft.com/office/drawing/2014/main" id="{D00940EF-FB5B-46E1-817C-8F4A5A4048F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8194385" y="41921"/>
            <a:ext cx="3997615" cy="6816079"/>
            <a:chOff x="8059620" y="41922"/>
            <a:chExt cx="3997615" cy="6816077"/>
          </a:xfrm>
        </p:grpSpPr>
        <p:pic>
          <p:nvPicPr>
            <p:cNvPr id="15" name="Picture 14">
              <a:extLst>
                <a:ext uri="{FF2B5EF4-FFF2-40B4-BE49-F238E27FC236}">
                  <a16:creationId xmlns:a16="http://schemas.microsoft.com/office/drawing/2014/main" id="{A6A276BF-DA8B-474D-BDE4-746A2E01AAC8}"/>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10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6" name="Picture 15">
              <a:extLst>
                <a:ext uri="{FF2B5EF4-FFF2-40B4-BE49-F238E27FC236}">
                  <a16:creationId xmlns:a16="http://schemas.microsoft.com/office/drawing/2014/main" id="{E69E6F84-8F47-4F68-B8F4-4CC7123FFE2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16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4" name="Title 1">
            <a:extLst>
              <a:ext uri="{FF2B5EF4-FFF2-40B4-BE49-F238E27FC236}">
                <a16:creationId xmlns:a16="http://schemas.microsoft.com/office/drawing/2014/main" id="{CC9AFB37-8B2A-4AE3-A076-EB82420183CE}"/>
              </a:ext>
            </a:extLst>
          </p:cNvPr>
          <p:cNvSpPr>
            <a:spLocks noGrp="1"/>
          </p:cNvSpPr>
          <p:nvPr>
            <p:ph type="title"/>
          </p:nvPr>
        </p:nvSpPr>
        <p:spPr>
          <a:xfrm>
            <a:off x="429664" y="2041103"/>
            <a:ext cx="8190838" cy="2259587"/>
          </a:xfrm>
        </p:spPr>
        <p:txBody>
          <a:bodyPr vert="horz" lIns="91440" tIns="45720" rIns="91440" bIns="45720" rtlCol="0" anchor="ctr">
            <a:normAutofit/>
          </a:bodyPr>
          <a:lstStyle/>
          <a:p>
            <a:pPr>
              <a:lnSpc>
                <a:spcPct val="90000"/>
              </a:lnSpc>
            </a:pPr>
            <a:r>
              <a:rPr lang="en-US" sz="3700" dirty="0">
                <a:solidFill>
                  <a:srgbClr val="FFFFFF"/>
                </a:solidFill>
              </a:rPr>
              <a:t>“The grand essentials to happiness in this life are something to do, something to love, and something to hope for” </a:t>
            </a:r>
          </a:p>
        </p:txBody>
      </p:sp>
      <p:sp>
        <p:nvSpPr>
          <p:cNvPr id="5" name="Text Placeholder 2">
            <a:extLst>
              <a:ext uri="{FF2B5EF4-FFF2-40B4-BE49-F238E27FC236}">
                <a16:creationId xmlns:a16="http://schemas.microsoft.com/office/drawing/2014/main" id="{6D557DB6-EE6E-485A-8BA1-1B4614A255A4}"/>
              </a:ext>
            </a:extLst>
          </p:cNvPr>
          <p:cNvSpPr txBox="1">
            <a:spLocks/>
          </p:cNvSpPr>
          <p:nvPr/>
        </p:nvSpPr>
        <p:spPr>
          <a:xfrm>
            <a:off x="-370981" y="4101966"/>
            <a:ext cx="8762436" cy="601020"/>
          </a:xfrm>
          <a:prstGeom prst="rect">
            <a:avLst/>
          </a:prstGeom>
        </p:spPr>
        <p:txBody>
          <a:bodyPr vert="horz" lIns="91440" tIns="45720" rIns="91440" bIns="45720" rtlCol="0">
            <a:normAutofit/>
          </a:bodyPr>
          <a:lstStyle>
            <a:lvl1pPr marL="228600" indent="-228600" algn="l" defTabSz="914400" rtl="0" eaLnBrk="1" latinLnBrk="0" hangingPunct="1">
              <a:lnSpc>
                <a:spcPct val="110000"/>
              </a:lnSpc>
              <a:spcBef>
                <a:spcPts val="1000"/>
              </a:spcBef>
              <a:buClr>
                <a:schemeClr val="accent1"/>
              </a:buClr>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Clr>
                <a:schemeClr val="accent1"/>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Clr>
                <a:schemeClr val="accent1"/>
              </a:buClr>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Clr>
                <a:schemeClr val="accent1"/>
              </a:buClr>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r>
              <a:rPr lang="en-US" sz="1800" b="1" dirty="0">
                <a:solidFill>
                  <a:srgbClr val="FFFFFF"/>
                </a:solidFill>
                <a:latin typeface="+mj-lt"/>
              </a:rPr>
              <a:t>-Washington </a:t>
            </a:r>
            <a:r>
              <a:rPr lang="en-US" sz="1800" b="1" dirty="0" err="1">
                <a:solidFill>
                  <a:srgbClr val="FFFFFF"/>
                </a:solidFill>
                <a:latin typeface="+mj-lt"/>
              </a:rPr>
              <a:t>Burnap</a:t>
            </a:r>
            <a:r>
              <a:rPr lang="en-US" sz="1800" b="1" dirty="0">
                <a:solidFill>
                  <a:srgbClr val="FFFFFF"/>
                </a:solidFill>
                <a:latin typeface="+mj-lt"/>
              </a:rPr>
              <a:t> </a:t>
            </a:r>
          </a:p>
        </p:txBody>
      </p:sp>
    </p:spTree>
    <p:extLst>
      <p:ext uri="{BB962C8B-B14F-4D97-AF65-F5344CB8AC3E}">
        <p14:creationId xmlns:p14="http://schemas.microsoft.com/office/powerpoint/2010/main" val="406136570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7E9A-8AB0-4B7B-96FC-775EC3C4E84A}"/>
              </a:ext>
            </a:extLst>
          </p:cNvPr>
          <p:cNvSpPr>
            <a:spLocks noGrp="1"/>
          </p:cNvSpPr>
          <p:nvPr>
            <p:ph type="title"/>
          </p:nvPr>
        </p:nvSpPr>
        <p:spPr>
          <a:xfrm>
            <a:off x="458694" y="330249"/>
            <a:ext cx="10895106" cy="1325563"/>
          </a:xfrm>
        </p:spPr>
        <p:txBody>
          <a:bodyPr>
            <a:normAutofit/>
          </a:bodyPr>
          <a:lstStyle/>
          <a:p>
            <a:pPr algn="ctr"/>
            <a:r>
              <a:rPr lang="en-AU" sz="6000" dirty="0"/>
              <a:t>IKIGAI</a:t>
            </a:r>
          </a:p>
        </p:txBody>
      </p:sp>
      <p:sp>
        <p:nvSpPr>
          <p:cNvPr id="4" name="TextBox 3">
            <a:extLst>
              <a:ext uri="{FF2B5EF4-FFF2-40B4-BE49-F238E27FC236}">
                <a16:creationId xmlns:a16="http://schemas.microsoft.com/office/drawing/2014/main" id="{55CC63EF-3A89-44E4-BD86-D009A1E9E161}"/>
              </a:ext>
            </a:extLst>
          </p:cNvPr>
          <p:cNvSpPr txBox="1"/>
          <p:nvPr/>
        </p:nvSpPr>
        <p:spPr>
          <a:xfrm>
            <a:off x="612559" y="1859340"/>
            <a:ext cx="5149049" cy="1980000"/>
          </a:xfrm>
          <a:prstGeom prst="rect">
            <a:avLst/>
          </a:prstGeom>
          <a:solidFill>
            <a:schemeClr val="bg2">
              <a:lumMod val="90000"/>
            </a:schemeClr>
          </a:solidFill>
        </p:spPr>
        <p:txBody>
          <a:bodyPr wrap="square" rtlCol="0">
            <a:spAutoFit/>
          </a:bodyPr>
          <a:lstStyle/>
          <a:p>
            <a:pPr algn="ctr"/>
            <a:r>
              <a:rPr lang="en-AU" sz="3600" dirty="0"/>
              <a:t>IKI (EE-KI)</a:t>
            </a:r>
          </a:p>
          <a:p>
            <a:pPr algn="ctr"/>
            <a:r>
              <a:rPr lang="en-AU" sz="3600" dirty="0"/>
              <a:t>means</a:t>
            </a:r>
          </a:p>
          <a:p>
            <a:pPr algn="ctr"/>
            <a:r>
              <a:rPr lang="en-AU" sz="3600" dirty="0"/>
              <a:t>“life”</a:t>
            </a:r>
          </a:p>
        </p:txBody>
      </p:sp>
      <p:sp>
        <p:nvSpPr>
          <p:cNvPr id="5" name="TextBox 4">
            <a:extLst>
              <a:ext uri="{FF2B5EF4-FFF2-40B4-BE49-F238E27FC236}">
                <a16:creationId xmlns:a16="http://schemas.microsoft.com/office/drawing/2014/main" id="{BFDD67AD-CBF9-467C-9BB4-136E741DFC94}"/>
              </a:ext>
            </a:extLst>
          </p:cNvPr>
          <p:cNvSpPr txBox="1"/>
          <p:nvPr/>
        </p:nvSpPr>
        <p:spPr>
          <a:xfrm>
            <a:off x="6204751" y="1859340"/>
            <a:ext cx="5149049" cy="1980000"/>
          </a:xfrm>
          <a:prstGeom prst="rect">
            <a:avLst/>
          </a:prstGeom>
          <a:solidFill>
            <a:schemeClr val="bg2">
              <a:lumMod val="90000"/>
            </a:schemeClr>
          </a:solidFill>
        </p:spPr>
        <p:txBody>
          <a:bodyPr wrap="square" rtlCol="0">
            <a:spAutoFit/>
          </a:bodyPr>
          <a:lstStyle/>
          <a:p>
            <a:pPr algn="ctr"/>
            <a:r>
              <a:rPr lang="en-AU" sz="3600" dirty="0"/>
              <a:t>GAI (GUY)</a:t>
            </a:r>
          </a:p>
          <a:p>
            <a:pPr algn="ctr"/>
            <a:r>
              <a:rPr lang="en-AU" sz="3600" dirty="0"/>
              <a:t>means</a:t>
            </a:r>
          </a:p>
          <a:p>
            <a:pPr algn="ctr"/>
            <a:r>
              <a:rPr lang="en-AU" sz="3600" dirty="0"/>
              <a:t>“purpose”</a:t>
            </a:r>
          </a:p>
        </p:txBody>
      </p:sp>
      <p:sp>
        <p:nvSpPr>
          <p:cNvPr id="6" name="TextBox 5">
            <a:extLst>
              <a:ext uri="{FF2B5EF4-FFF2-40B4-BE49-F238E27FC236}">
                <a16:creationId xmlns:a16="http://schemas.microsoft.com/office/drawing/2014/main" id="{C876F784-D035-4DB9-865E-49C5D856D231}"/>
              </a:ext>
            </a:extLst>
          </p:cNvPr>
          <p:cNvSpPr txBox="1"/>
          <p:nvPr/>
        </p:nvSpPr>
        <p:spPr>
          <a:xfrm>
            <a:off x="612559" y="4630652"/>
            <a:ext cx="10741241" cy="1980000"/>
          </a:xfrm>
          <a:prstGeom prst="rect">
            <a:avLst/>
          </a:prstGeom>
          <a:solidFill>
            <a:schemeClr val="bg2">
              <a:lumMod val="90000"/>
            </a:schemeClr>
          </a:solidFill>
        </p:spPr>
        <p:txBody>
          <a:bodyPr wrap="square" rtlCol="0">
            <a:spAutoFit/>
          </a:bodyPr>
          <a:lstStyle/>
          <a:p>
            <a:pPr algn="ctr"/>
            <a:r>
              <a:rPr lang="en-AU" sz="3600" dirty="0"/>
              <a:t>IKIGAI</a:t>
            </a:r>
          </a:p>
          <a:p>
            <a:pPr algn="ctr"/>
            <a:r>
              <a:rPr lang="en-AU" sz="3600" dirty="0"/>
              <a:t>roughly translates to </a:t>
            </a:r>
          </a:p>
          <a:p>
            <a:pPr algn="ctr"/>
            <a:r>
              <a:rPr lang="en-AU" sz="3600" dirty="0"/>
              <a:t>“purpose of life”</a:t>
            </a:r>
          </a:p>
        </p:txBody>
      </p:sp>
      <p:sp>
        <p:nvSpPr>
          <p:cNvPr id="7" name="Arrow: Down 6">
            <a:extLst>
              <a:ext uri="{FF2B5EF4-FFF2-40B4-BE49-F238E27FC236}">
                <a16:creationId xmlns:a16="http://schemas.microsoft.com/office/drawing/2014/main" id="{E0CB6697-6BB5-4163-855C-5C7DDD1EFFAF}"/>
              </a:ext>
            </a:extLst>
          </p:cNvPr>
          <p:cNvSpPr/>
          <p:nvPr/>
        </p:nvSpPr>
        <p:spPr>
          <a:xfrm>
            <a:off x="5774554" y="3924625"/>
            <a:ext cx="417250" cy="585926"/>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23685925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6E7E9A-8AB0-4B7B-96FC-775EC3C4E84A}"/>
              </a:ext>
            </a:extLst>
          </p:cNvPr>
          <p:cNvSpPr>
            <a:spLocks noGrp="1"/>
          </p:cNvSpPr>
          <p:nvPr>
            <p:ph type="title"/>
          </p:nvPr>
        </p:nvSpPr>
        <p:spPr>
          <a:xfrm>
            <a:off x="458694" y="330249"/>
            <a:ext cx="10895106" cy="1325563"/>
          </a:xfrm>
        </p:spPr>
        <p:txBody>
          <a:bodyPr>
            <a:normAutofit/>
          </a:bodyPr>
          <a:lstStyle/>
          <a:p>
            <a:pPr algn="ctr"/>
            <a:r>
              <a:rPr lang="en-AU" sz="6000" dirty="0"/>
              <a:t>IKIGAI</a:t>
            </a:r>
          </a:p>
        </p:txBody>
      </p:sp>
      <p:graphicFrame>
        <p:nvGraphicFramePr>
          <p:cNvPr id="3" name="Diagram 2">
            <a:extLst>
              <a:ext uri="{FF2B5EF4-FFF2-40B4-BE49-F238E27FC236}">
                <a16:creationId xmlns:a16="http://schemas.microsoft.com/office/drawing/2014/main" id="{4D5A90E9-F544-4835-8E54-BCC8C3C2CDC7}"/>
              </a:ext>
            </a:extLst>
          </p:cNvPr>
          <p:cNvGraphicFramePr/>
          <p:nvPr>
            <p:extLst>
              <p:ext uri="{D42A27DB-BD31-4B8C-83A1-F6EECF244321}">
                <p14:modId xmlns:p14="http://schemas.microsoft.com/office/powerpoint/2010/main" val="2002355399"/>
              </p:ext>
            </p:extLst>
          </p:nvPr>
        </p:nvGraphicFramePr>
        <p:xfrm>
          <a:off x="648447" y="1464816"/>
          <a:ext cx="10895106" cy="539318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 name="Star: 5 Points 11">
            <a:extLst>
              <a:ext uri="{FF2B5EF4-FFF2-40B4-BE49-F238E27FC236}">
                <a16:creationId xmlns:a16="http://schemas.microsoft.com/office/drawing/2014/main" id="{3060FA0F-A4C4-4CD4-82DB-C4B533FCBA48}"/>
              </a:ext>
            </a:extLst>
          </p:cNvPr>
          <p:cNvSpPr/>
          <p:nvPr/>
        </p:nvSpPr>
        <p:spPr>
          <a:xfrm>
            <a:off x="5970000" y="4004906"/>
            <a:ext cx="252000" cy="252000"/>
          </a:xfrm>
          <a:prstGeom prst="star5">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Tree>
    <p:extLst>
      <p:ext uri="{BB962C8B-B14F-4D97-AF65-F5344CB8AC3E}">
        <p14:creationId xmlns:p14="http://schemas.microsoft.com/office/powerpoint/2010/main" val="550720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graphicEl>
                                              <a:dgm id="{03E5FD32-396B-47FA-B44B-43124884C19C}"/>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graphicEl>
                                              <a:dgm id="{ADBC0B32-5B3B-4779-B476-AD83F7047306}"/>
                                            </p:graphic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graphicEl>
                                              <a:dgm id="{E8FCD9F4-499E-438B-B079-7171A387E8E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graphicEl>
                                              <a:dgm id="{19B53390-57F5-4990-B549-3DC81066C695}"/>
                                            </p:graphic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55" presetClass="entr" presetSubtype="0" fill="hold" grpId="0"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strVal val="#ppt_w*0.70"/>
                                          </p:val>
                                        </p:tav>
                                        <p:tav tm="100000">
                                          <p:val>
                                            <p:strVal val="#ppt_w"/>
                                          </p:val>
                                        </p:tav>
                                      </p:tavLst>
                                    </p:anim>
                                    <p:anim calcmode="lin" valueType="num">
                                      <p:cBhvr>
                                        <p:cTn id="24" dur="1000" fill="hold"/>
                                        <p:tgtEl>
                                          <p:spTgt spid="12"/>
                                        </p:tgtEl>
                                        <p:attrNameLst>
                                          <p:attrName>ppt_h</p:attrName>
                                        </p:attrNameLst>
                                      </p:cBhvr>
                                      <p:tavLst>
                                        <p:tav tm="0">
                                          <p:val>
                                            <p:strVal val="#ppt_h"/>
                                          </p:val>
                                        </p:tav>
                                        <p:tav tm="100000">
                                          <p:val>
                                            <p:strVal val="#ppt_h"/>
                                          </p:val>
                                        </p:tav>
                                      </p:tavLst>
                                    </p:anim>
                                    <p:animEffect transition="in" filter="fade">
                                      <p:cBhvr>
                                        <p:cTn id="25"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Sub>
          <a:bldDgm bld="one"/>
        </p:bldSub>
      </p:bldGraphic>
      <p:bldP spid="1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E9C8879A-10C3-4948-B00A-A688A7F315F4}"/>
              </a:ext>
            </a:extLst>
          </p:cNvPr>
          <p:cNvSpPr/>
          <p:nvPr/>
        </p:nvSpPr>
        <p:spPr>
          <a:xfrm>
            <a:off x="762000" y="1785937"/>
            <a:ext cx="3238500" cy="3286125"/>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3200" b="1" i="1" dirty="0">
                <a:solidFill>
                  <a:schemeClr val="tx1"/>
                </a:solidFill>
              </a:rPr>
              <a:t>What you really love</a:t>
            </a:r>
          </a:p>
        </p:txBody>
      </p:sp>
      <p:pic>
        <p:nvPicPr>
          <p:cNvPr id="6" name="Picture 2" descr="The importance of interpersonal skills - OpenLearn - Open University -  Y159_1">
            <a:extLst>
              <a:ext uri="{FF2B5EF4-FFF2-40B4-BE49-F238E27FC236}">
                <a16:creationId xmlns:a16="http://schemas.microsoft.com/office/drawing/2014/main" id="{DF28DF72-38B8-4D72-808E-1B8D43567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33296" y="880530"/>
            <a:ext cx="4794254" cy="2439824"/>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5 Basic Financial Skills Every Manager Should Have">
            <a:extLst>
              <a:ext uri="{FF2B5EF4-FFF2-40B4-BE49-F238E27FC236}">
                <a16:creationId xmlns:a16="http://schemas.microsoft.com/office/drawing/2014/main" id="{8CF254F3-4ECD-46C1-9073-D626D395161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23664"/>
          <a:stretch/>
        </p:blipFill>
        <p:spPr bwMode="auto">
          <a:xfrm>
            <a:off x="5533296" y="3728325"/>
            <a:ext cx="4794254" cy="24398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190964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E9C8879A-10C3-4948-B00A-A688A7F315F4}"/>
              </a:ext>
            </a:extLst>
          </p:cNvPr>
          <p:cNvSpPr/>
          <p:nvPr/>
        </p:nvSpPr>
        <p:spPr>
          <a:xfrm>
            <a:off x="762000" y="1785937"/>
            <a:ext cx="3238500" cy="3286125"/>
          </a:xfrm>
          <a:prstGeom prst="ellipse">
            <a:avLst/>
          </a:prstGeom>
          <a:solidFill>
            <a:srgbClr val="C7CBB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i="1" dirty="0">
                <a:solidFill>
                  <a:schemeClr val="tx1"/>
                </a:solidFill>
              </a:rPr>
              <a:t>What you are good at</a:t>
            </a:r>
          </a:p>
        </p:txBody>
      </p:sp>
      <p:pic>
        <p:nvPicPr>
          <p:cNvPr id="6" name="Picture 2" descr="Helping Others Can Help You Feel Better During the…">
            <a:extLst>
              <a:ext uri="{FF2B5EF4-FFF2-40B4-BE49-F238E27FC236}">
                <a16:creationId xmlns:a16="http://schemas.microsoft.com/office/drawing/2014/main" id="{CE72F060-C6C9-44A5-A8E1-43D6A32D4515}"/>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16798"/>
          <a:stretch/>
        </p:blipFill>
        <p:spPr bwMode="auto">
          <a:xfrm>
            <a:off x="5621382" y="1001373"/>
            <a:ext cx="4523490" cy="250908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Working with Children Checks - monitoring, efficiencies and compliance |  Sector">
            <a:extLst>
              <a:ext uri="{FF2B5EF4-FFF2-40B4-BE49-F238E27FC236}">
                <a16:creationId xmlns:a16="http://schemas.microsoft.com/office/drawing/2014/main" id="{D2C4E6C9-10EC-442B-BB41-EF1D6039DBB6}"/>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6901"/>
          <a:stretch/>
        </p:blipFill>
        <p:spPr bwMode="auto">
          <a:xfrm>
            <a:off x="5621382" y="3677982"/>
            <a:ext cx="4523490" cy="250908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878876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E9C8879A-10C3-4948-B00A-A688A7F315F4}"/>
              </a:ext>
            </a:extLst>
          </p:cNvPr>
          <p:cNvSpPr/>
          <p:nvPr/>
        </p:nvSpPr>
        <p:spPr>
          <a:xfrm>
            <a:off x="762000" y="1785937"/>
            <a:ext cx="3238500" cy="3286125"/>
          </a:xfrm>
          <a:prstGeom prst="ellipse">
            <a:avLst/>
          </a:prstGeom>
          <a:solidFill>
            <a:srgbClr val="D7BDA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AU" sz="2800" b="1" i="1" dirty="0">
                <a:solidFill>
                  <a:schemeClr val="tx1"/>
                </a:solidFill>
              </a:rPr>
              <a:t>What the world needs</a:t>
            </a:r>
          </a:p>
        </p:txBody>
      </p:sp>
      <p:pic>
        <p:nvPicPr>
          <p:cNvPr id="6" name="Picture 2" descr="Australian students behind in maths, reading and science, PISA education  study shows - ABC News">
            <a:extLst>
              <a:ext uri="{FF2B5EF4-FFF2-40B4-BE49-F238E27FC236}">
                <a16:creationId xmlns:a16="http://schemas.microsoft.com/office/drawing/2014/main" id="{7EFB1EA3-0C73-48FA-8A71-B1E99F6C638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27186" y="775364"/>
            <a:ext cx="4693617" cy="2811095"/>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Doing calculations without writing carries and borrows - Kumon UK">
            <a:extLst>
              <a:ext uri="{FF2B5EF4-FFF2-40B4-BE49-F238E27FC236}">
                <a16:creationId xmlns:a16="http://schemas.microsoft.com/office/drawing/2014/main" id="{1785A741-C622-4C96-AB54-3D1D46B77E76}"/>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43768" y="3768514"/>
            <a:ext cx="4660452" cy="24198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21685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E9C8879A-10C3-4948-B00A-A688A7F315F4}"/>
              </a:ext>
            </a:extLst>
          </p:cNvPr>
          <p:cNvSpPr/>
          <p:nvPr/>
        </p:nvSpPr>
        <p:spPr>
          <a:xfrm>
            <a:off x="762000" y="1785937"/>
            <a:ext cx="3238500" cy="3286125"/>
          </a:xfrm>
          <a:prstGeom prst="ellipse">
            <a:avLst/>
          </a:prstGeom>
          <a:solidFill>
            <a:schemeClr val="accent6">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en-AU" sz="2800" b="1" i="1" dirty="0">
                <a:solidFill>
                  <a:schemeClr val="tx1"/>
                </a:solidFill>
              </a:rPr>
              <a:t>What I can use to earn a livelihood</a:t>
            </a:r>
          </a:p>
        </p:txBody>
      </p:sp>
      <p:pic>
        <p:nvPicPr>
          <p:cNvPr id="5" name="Picture 8" descr="Teaching abroad: How and where to find a job">
            <a:extLst>
              <a:ext uri="{FF2B5EF4-FFF2-40B4-BE49-F238E27FC236}">
                <a16:creationId xmlns:a16="http://schemas.microsoft.com/office/drawing/2014/main" id="{4EBEA49A-4DE1-9B49-A474-DBAB82E64A1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7035" y="385531"/>
            <a:ext cx="4589301" cy="280081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6" descr="7 Different Types of Employee Training Programs | Uscreen">
            <a:extLst>
              <a:ext uri="{FF2B5EF4-FFF2-40B4-BE49-F238E27FC236}">
                <a16:creationId xmlns:a16="http://schemas.microsoft.com/office/drawing/2014/main" id="{71288E08-12AC-3B45-8F4C-969DFD43D9B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87035" y="3671656"/>
            <a:ext cx="4589301" cy="28008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775784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nodeType="clickEffect">
                                  <p:stCondLst>
                                    <p:cond delay="0"/>
                                  </p:stCondLst>
                                  <p:childTnLst>
                                    <p:set>
                                      <p:cBhvr>
                                        <p:cTn id="13" dur="1" fill="hold">
                                          <p:stCondLst>
                                            <p:cond delay="0"/>
                                          </p:stCondLst>
                                        </p:cTn>
                                        <p:tgtEl>
                                          <p:spTgt spid="7"/>
                                        </p:tgtEl>
                                        <p:attrNameLst>
                                          <p:attrName>style.visibility</p:attrName>
                                        </p:attrNameLst>
                                      </p:cBhvr>
                                      <p:to>
                                        <p:strVal val="visible"/>
                                      </p:to>
                                    </p:set>
                                    <p:anim calcmode="lin" valueType="num">
                                      <p:cBhvr>
                                        <p:cTn id="14" dur="500" fill="hold"/>
                                        <p:tgtEl>
                                          <p:spTgt spid="7"/>
                                        </p:tgtEl>
                                        <p:attrNameLst>
                                          <p:attrName>ppt_w</p:attrName>
                                        </p:attrNameLst>
                                      </p:cBhvr>
                                      <p:tavLst>
                                        <p:tav tm="0">
                                          <p:val>
                                            <p:fltVal val="0"/>
                                          </p:val>
                                        </p:tav>
                                        <p:tav tm="100000">
                                          <p:val>
                                            <p:strVal val="#ppt_w"/>
                                          </p:val>
                                        </p:tav>
                                      </p:tavLst>
                                    </p:anim>
                                    <p:anim calcmode="lin" valueType="num">
                                      <p:cBhvr>
                                        <p:cTn id="15" dur="500" fill="hold"/>
                                        <p:tgtEl>
                                          <p:spTgt spid="7"/>
                                        </p:tgtEl>
                                        <p:attrNameLst>
                                          <p:attrName>ppt_h</p:attrName>
                                        </p:attrNameLst>
                                      </p:cBhvr>
                                      <p:tavLst>
                                        <p:tav tm="0">
                                          <p:val>
                                            <p:fltVal val="0"/>
                                          </p:val>
                                        </p:tav>
                                        <p:tav tm="100000">
                                          <p:val>
                                            <p:strVal val="#ppt_h"/>
                                          </p:val>
                                        </p:tav>
                                      </p:tavLst>
                                    </p:anim>
                                    <p:animEffect transition="in" filter="fade">
                                      <p:cBhvr>
                                        <p:cTn id="16"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2" name="Rectangle 9">
            <a:extLst>
              <a:ext uri="{FF2B5EF4-FFF2-40B4-BE49-F238E27FC236}">
                <a16:creationId xmlns:a16="http://schemas.microsoft.com/office/drawing/2014/main" id="{8651CFA9-6065-4243-AC48-858E359780B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3" name="Rectangle 11">
            <a:extLst>
              <a:ext uri="{FF2B5EF4-FFF2-40B4-BE49-F238E27FC236}">
                <a16:creationId xmlns:a16="http://schemas.microsoft.com/office/drawing/2014/main" id="{37962AE0-6A1C-4B76-9D52-10E5E6D7D3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latin typeface="AvenirNext LT Pro Medium" panose="020B0504020202020204" pitchFamily="34" charset="0"/>
            </a:endParaRPr>
          </a:p>
        </p:txBody>
      </p:sp>
      <p:sp>
        <p:nvSpPr>
          <p:cNvPr id="24" name="Rectangle 13">
            <a:extLst>
              <a:ext uri="{FF2B5EF4-FFF2-40B4-BE49-F238E27FC236}">
                <a16:creationId xmlns:a16="http://schemas.microsoft.com/office/drawing/2014/main" id="{027CAEDE-D92D-4745-8749-71019415A79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6096000"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grpSp>
        <p:nvGrpSpPr>
          <p:cNvPr id="16" name="Group 15">
            <a:extLst>
              <a:ext uri="{FF2B5EF4-FFF2-40B4-BE49-F238E27FC236}">
                <a16:creationId xmlns:a16="http://schemas.microsoft.com/office/drawing/2014/main" id="{6A0ABFF7-3293-4EAC-9426-EBDCAA34D5E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flipV="1">
            <a:off x="0" y="5080"/>
            <a:ext cx="3464215" cy="4598234"/>
            <a:chOff x="8059620" y="41922"/>
            <a:chExt cx="3997615" cy="6816077"/>
          </a:xfrm>
        </p:grpSpPr>
        <p:pic>
          <p:nvPicPr>
            <p:cNvPr id="17" name="Picture 16">
              <a:extLst>
                <a:ext uri="{FF2B5EF4-FFF2-40B4-BE49-F238E27FC236}">
                  <a16:creationId xmlns:a16="http://schemas.microsoft.com/office/drawing/2014/main" id="{FB475375-4F9B-4D93-8769-B42BB7F4470F}"/>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10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25" name="Picture 17">
              <a:extLst>
                <a:ext uri="{FF2B5EF4-FFF2-40B4-BE49-F238E27FC236}">
                  <a16:creationId xmlns:a16="http://schemas.microsoft.com/office/drawing/2014/main" id="{6074A43D-E1B2-4563-8D84-A962E8ABE790}"/>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3">
              <a:alphaModFix amt="16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
        <p:nvSpPr>
          <p:cNvPr id="4" name="Title 1">
            <a:extLst>
              <a:ext uri="{FF2B5EF4-FFF2-40B4-BE49-F238E27FC236}">
                <a16:creationId xmlns:a16="http://schemas.microsoft.com/office/drawing/2014/main" id="{A19B4394-004D-45D6-B27D-CC95B9F2B474}"/>
              </a:ext>
            </a:extLst>
          </p:cNvPr>
          <p:cNvSpPr>
            <a:spLocks noGrp="1"/>
          </p:cNvSpPr>
          <p:nvPr>
            <p:ph type="title"/>
          </p:nvPr>
        </p:nvSpPr>
        <p:spPr>
          <a:xfrm>
            <a:off x="1093086" y="3407457"/>
            <a:ext cx="3909827" cy="632297"/>
          </a:xfrm>
        </p:spPr>
        <p:txBody>
          <a:bodyPr anchor="ctr">
            <a:normAutofit fontScale="90000"/>
          </a:bodyPr>
          <a:lstStyle/>
          <a:p>
            <a:r>
              <a:rPr lang="en-US" sz="4000" b="1" i="1" dirty="0">
                <a:solidFill>
                  <a:srgbClr val="FFFFFF"/>
                </a:solidFill>
                <a:latin typeface="Times New Roman" panose="02020603050405020304" pitchFamily="18" charset="0"/>
                <a:ea typeface="Tahoma" panose="020B0604030504040204" pitchFamily="34" charset="0"/>
                <a:cs typeface="Times New Roman" panose="02020603050405020304" pitchFamily="18" charset="0"/>
              </a:rPr>
              <a:t>Lesson I learnt ….</a:t>
            </a:r>
          </a:p>
        </p:txBody>
      </p:sp>
      <p:sp>
        <p:nvSpPr>
          <p:cNvPr id="5" name="Content Placeholder 2">
            <a:extLst>
              <a:ext uri="{FF2B5EF4-FFF2-40B4-BE49-F238E27FC236}">
                <a16:creationId xmlns:a16="http://schemas.microsoft.com/office/drawing/2014/main" id="{361F3512-8722-4CD1-A58E-B57A38C2E684}"/>
              </a:ext>
            </a:extLst>
          </p:cNvPr>
          <p:cNvSpPr>
            <a:spLocks noGrp="1"/>
          </p:cNvSpPr>
          <p:nvPr>
            <p:ph idx="1"/>
          </p:nvPr>
        </p:nvSpPr>
        <p:spPr>
          <a:xfrm>
            <a:off x="6407277" y="2248056"/>
            <a:ext cx="5781675" cy="2951101"/>
          </a:xfrm>
        </p:spPr>
        <p:txBody>
          <a:bodyPr anchor="ctr">
            <a:normAutofit/>
          </a:bodyPr>
          <a:lstStyle/>
          <a:p>
            <a:pPr marL="0" indent="0">
              <a:buNone/>
            </a:pPr>
            <a:r>
              <a:rPr lang="en-US" i="1" dirty="0">
                <a:latin typeface="Times New Roman" panose="02020603050405020304" pitchFamily="18" charset="0"/>
                <a:cs typeface="Times New Roman" panose="02020603050405020304" pitchFamily="18" charset="0"/>
              </a:rPr>
              <a:t>The real joy in life comes from finding your true purpose and aligning it with what you do every single day. </a:t>
            </a:r>
            <a:br>
              <a:rPr lang="en-US" i="1" dirty="0">
                <a:latin typeface="Times New Roman" panose="02020603050405020304" pitchFamily="18" charset="0"/>
                <a:cs typeface="Times New Roman" panose="02020603050405020304" pitchFamily="18" charset="0"/>
              </a:rPr>
            </a:br>
            <a:br>
              <a:rPr lang="en-US" i="1" dirty="0">
                <a:latin typeface="Times New Roman" panose="02020603050405020304" pitchFamily="18" charset="0"/>
                <a:cs typeface="Times New Roman" panose="02020603050405020304" pitchFamily="18" charset="0"/>
              </a:rPr>
            </a:br>
            <a:r>
              <a:rPr lang="en-US" i="1" dirty="0">
                <a:latin typeface="Times New Roman" panose="02020603050405020304" pitchFamily="18" charset="0"/>
                <a:cs typeface="Times New Roman" panose="02020603050405020304" pitchFamily="18" charset="0"/>
              </a:rPr>
              <a:t>And that is why I am here today! </a:t>
            </a:r>
          </a:p>
        </p:txBody>
      </p:sp>
    </p:spTree>
    <p:extLst>
      <p:ext uri="{BB962C8B-B14F-4D97-AF65-F5344CB8AC3E}">
        <p14:creationId xmlns:p14="http://schemas.microsoft.com/office/powerpoint/2010/main" val="25868602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0BABF38A-8A0D-492E-BD20-6CF4D46B50B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4"/>
          </a:xfrm>
          <a:prstGeom prst="rect">
            <a:avLst/>
          </a:prstGeom>
          <a:solidFill>
            <a:schemeClr val="bg2">
              <a:lumMod val="90000"/>
              <a:alpha val="7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11" name="Picture 10">
            <a:extLst>
              <a:ext uri="{FF2B5EF4-FFF2-40B4-BE49-F238E27FC236}">
                <a16:creationId xmlns:a16="http://schemas.microsoft.com/office/drawing/2014/main" id="{BC526B7A-4801-4FD1-95C8-03AF22629E87}"/>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a:blip r:embed="rId2">
            <a:alphaModFix amt="10000"/>
            <a:extLst>
              <a:ext uri="{28A0092B-C50C-407E-A947-70E740481C1C}">
                <a14:useLocalDpi xmlns:a14="http://schemas.microsoft.com/office/drawing/2010/main" val="0"/>
              </a:ext>
            </a:extLst>
          </a:blip>
          <a:stretch>
            <a:fillRect/>
          </a:stretch>
        </p:blipFill>
        <p:spPr>
          <a:xfrm>
            <a:off x="8534400" y="0"/>
            <a:ext cx="3654612" cy="4575348"/>
          </a:xfrm>
          <a:prstGeom prst="rect">
            <a:avLst/>
          </a:prstGeom>
        </p:spPr>
      </p:pic>
      <p:sp useBgFill="1">
        <p:nvSpPr>
          <p:cNvPr id="13" name="Rectangle 12">
            <a:extLst>
              <a:ext uri="{FF2B5EF4-FFF2-40B4-BE49-F238E27FC236}">
                <a16:creationId xmlns:a16="http://schemas.microsoft.com/office/drawing/2014/main" id="{37FDDF72-DE39-4F99-A3C1-DD9D7815D7D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sp>
        <p:nvSpPr>
          <p:cNvPr id="15" name="Rectangle 14">
            <a:extLst>
              <a:ext uri="{FF2B5EF4-FFF2-40B4-BE49-F238E27FC236}">
                <a16:creationId xmlns:a16="http://schemas.microsoft.com/office/drawing/2014/main" id="{5E4ECE80-3AD1-450C-B62A-98788F19394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0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lumMod val="65000"/>
                  <a:lumOff val="35000"/>
                </a:schemeClr>
              </a:solidFill>
              <a:latin typeface="AvenirNext LT Pro Medium" panose="020B0504020202020204" pitchFamily="34" charset="0"/>
            </a:endParaRPr>
          </a:p>
        </p:txBody>
      </p:sp>
      <p:pic>
        <p:nvPicPr>
          <p:cNvPr id="4" name="Picture 2" descr="How To Write A Thank You Note In Five Easy Steps">
            <a:extLst>
              <a:ext uri="{FF2B5EF4-FFF2-40B4-BE49-F238E27FC236}">
                <a16:creationId xmlns:a16="http://schemas.microsoft.com/office/drawing/2014/main" id="{6F1524B9-AA20-47CE-8C7D-7A7BFD3FCA6D}"/>
              </a:ext>
            </a:extLst>
          </p:cNvPr>
          <p:cNvPicPr>
            <a:picLocks noChangeAspect="1" noChangeArrowheads="1"/>
          </p:cNvPicPr>
          <p:nvPr/>
        </p:nvPicPr>
        <p:blipFill rotWithShape="1">
          <a:blip r:embed="rId3">
            <a:alphaModFix/>
            <a:extLst>
              <a:ext uri="{28A0092B-C50C-407E-A947-70E740481C1C}">
                <a14:useLocalDpi xmlns:a14="http://schemas.microsoft.com/office/drawing/2010/main" val="0"/>
              </a:ext>
            </a:extLst>
          </a:blip>
          <a:srcRect/>
          <a:stretch/>
        </p:blipFill>
        <p:spPr bwMode="auto">
          <a:xfrm>
            <a:off x="20" y="10"/>
            <a:ext cx="12191980" cy="6857990"/>
          </a:xfrm>
          <a:prstGeom prst="rect">
            <a:avLst/>
          </a:prstGeom>
          <a:noFill/>
          <a:extLst>
            <a:ext uri="{909E8E84-426E-40DD-AFC4-6F175D3DCCD1}">
              <a14:hiddenFill xmlns:a14="http://schemas.microsoft.com/office/drawing/2010/main">
                <a:solidFill>
                  <a:srgbClr val="FFFFFF"/>
                </a:solidFill>
              </a14:hiddenFill>
            </a:ext>
          </a:extLst>
        </p:spPr>
      </p:pic>
      <p:grpSp>
        <p:nvGrpSpPr>
          <p:cNvPr id="17" name="Group 16">
            <a:extLst>
              <a:ext uri="{FF2B5EF4-FFF2-40B4-BE49-F238E27FC236}">
                <a16:creationId xmlns:a16="http://schemas.microsoft.com/office/drawing/2014/main" id="{CE9B092E-D66A-4EA7-BBE1-CCA8B9061C2B}"/>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V="1">
            <a:off x="8194385" y="0"/>
            <a:ext cx="3997615" cy="6816079"/>
            <a:chOff x="8059620" y="41922"/>
            <a:chExt cx="3997615" cy="6816077"/>
          </a:xfrm>
        </p:grpSpPr>
        <p:pic>
          <p:nvPicPr>
            <p:cNvPr id="18" name="Picture 17">
              <a:extLst>
                <a:ext uri="{FF2B5EF4-FFF2-40B4-BE49-F238E27FC236}">
                  <a16:creationId xmlns:a16="http://schemas.microsoft.com/office/drawing/2014/main" id="{4619ED9A-EBDC-4CCF-8262-9B63942F3D67}"/>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duotone>
                <a:schemeClr val="accent6">
                  <a:shade val="45000"/>
                  <a:satMod val="135000"/>
                </a:schemeClr>
                <a:prstClr val="white"/>
              </a:duotone>
              <a:alphaModFix amt="17000"/>
              <a:extLst>
                <a:ext uri="{28A0092B-C50C-407E-A947-70E740481C1C}">
                  <a14:useLocalDpi xmlns:a14="http://schemas.microsoft.com/office/drawing/2010/main" val="0"/>
                </a:ext>
              </a:extLst>
            </a:blip>
            <a:srcRect l="22818" b="17291"/>
            <a:stretch/>
          </p:blipFill>
          <p:spPr>
            <a:xfrm flipH="1">
              <a:off x="8059620" y="1345934"/>
              <a:ext cx="3997615" cy="5512065"/>
            </a:xfrm>
            <a:prstGeom prst="rect">
              <a:avLst/>
            </a:prstGeom>
          </p:spPr>
        </p:pic>
        <p:pic>
          <p:nvPicPr>
            <p:cNvPr id="19" name="Picture 18">
              <a:extLst>
                <a:ext uri="{FF2B5EF4-FFF2-40B4-BE49-F238E27FC236}">
                  <a16:creationId xmlns:a16="http://schemas.microsoft.com/office/drawing/2014/main" id="{10654581-F706-475D-ABF0-14EE63DB76E4}"/>
                </a:ext>
                <a:ext uri="{C183D7F6-B498-43B3-948B-1728B52AA6E4}">
                  <adec:decorative xmlns:adec="http://schemas.microsoft.com/office/drawing/2017/decorative" val="1"/>
                </a:ext>
              </a:extLst>
            </p:cNvPr>
            <p:cNvPicPr>
              <a:picLocks noChangeAspect="1"/>
            </p:cNvPicPr>
            <p:nvPr>
              <p:extLst>
                <p:ext uri="{386F3935-93C4-4BCD-93E2-E3B085C9AB24}">
                  <p16:designElem xmlns:p16="http://schemas.microsoft.com/office/powerpoint/2015/main" val="1"/>
                </p:ext>
              </p:extLst>
            </p:nvPr>
          </p:nvPicPr>
          <p:blipFill rotWithShape="1">
            <a:blip r:embed="rId4">
              <a:duotone>
                <a:schemeClr val="accent6">
                  <a:shade val="45000"/>
                  <a:satMod val="135000"/>
                </a:schemeClr>
                <a:prstClr val="white"/>
              </a:duotone>
              <a:alphaModFix amt="25000"/>
              <a:extLst>
                <a:ext uri="{28A0092B-C50C-407E-A947-70E740481C1C}">
                  <a14:useLocalDpi xmlns:a14="http://schemas.microsoft.com/office/drawing/2010/main" val="0"/>
                </a:ext>
              </a:extLst>
            </a:blip>
            <a:srcRect r="40690"/>
            <a:stretch/>
          </p:blipFill>
          <p:spPr>
            <a:xfrm>
              <a:off x="8915400" y="41922"/>
              <a:ext cx="3141835" cy="6816077"/>
            </a:xfrm>
            <a:prstGeom prst="rect">
              <a:avLst/>
            </a:prstGeom>
          </p:spPr>
        </p:pic>
      </p:grpSp>
    </p:spTree>
    <p:extLst>
      <p:ext uri="{BB962C8B-B14F-4D97-AF65-F5344CB8AC3E}">
        <p14:creationId xmlns:p14="http://schemas.microsoft.com/office/powerpoint/2010/main" val="2505207735"/>
      </p:ext>
    </p:extLst>
  </p:cSld>
  <p:clrMapOvr>
    <a:masterClrMapping/>
  </p:clrMapOvr>
</p:sld>
</file>

<file path=ppt/theme/theme1.xml><?xml version="1.0" encoding="utf-8"?>
<a:theme xmlns:a="http://schemas.openxmlformats.org/drawingml/2006/main" name="DappledVTI">
  <a:themeElements>
    <a:clrScheme name="Custom 81">
      <a:dk1>
        <a:sysClr val="windowText" lastClr="000000"/>
      </a:dk1>
      <a:lt1>
        <a:sysClr val="window" lastClr="FFFFFF"/>
      </a:lt1>
      <a:dk2>
        <a:srgbClr val="21363B"/>
      </a:dk2>
      <a:lt2>
        <a:srgbClr val="F4F2F0"/>
      </a:lt2>
      <a:accent1>
        <a:srgbClr val="758468"/>
      </a:accent1>
      <a:accent2>
        <a:srgbClr val="B5A7AC"/>
      </a:accent2>
      <a:accent3>
        <a:srgbClr val="CC9C6F"/>
      </a:accent3>
      <a:accent4>
        <a:srgbClr val="767640"/>
      </a:accent4>
      <a:accent5>
        <a:srgbClr val="A5B295"/>
      </a:accent5>
      <a:accent6>
        <a:srgbClr val="C19DA7"/>
      </a:accent6>
      <a:hlink>
        <a:srgbClr val="D13D6E"/>
      </a:hlink>
      <a:folHlink>
        <a:srgbClr val="6C9D92"/>
      </a:folHlink>
    </a:clrScheme>
    <a:fontScheme name="Custom 67">
      <a:majorFont>
        <a:latin typeface="Sabon Next LT"/>
        <a:ea typeface=""/>
        <a:cs typeface=""/>
      </a:majorFont>
      <a:minorFont>
        <a:latin typeface="Avenir Next LT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DappledVTI" id="{204FEFAB-F02B-4FE8-B509-C50A618B972D}" vid="{7EAEADA8-5A8E-45B2-B0E4-448EC7E7A94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166</TotalTime>
  <Words>946</Words>
  <Application>Microsoft Macintosh PowerPoint</Application>
  <PresentationFormat>Widescreen</PresentationFormat>
  <Paragraphs>77</Paragraphs>
  <Slides>11</Slides>
  <Notes>10</Notes>
  <HiddenSlides>0</HiddenSlides>
  <MMClips>1</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Avenir Next LT Pro</vt:lpstr>
      <vt:lpstr>AvenirNext LT Pro Medium</vt:lpstr>
      <vt:lpstr>Calibri</vt:lpstr>
      <vt:lpstr>Sabon Next LT</vt:lpstr>
      <vt:lpstr>Times New Roman</vt:lpstr>
      <vt:lpstr>Vijaya</vt:lpstr>
      <vt:lpstr>DappledVTI</vt:lpstr>
      <vt:lpstr>What is your why?</vt:lpstr>
      <vt:lpstr>PowerPoint Presentation</vt:lpstr>
      <vt:lpstr>“The grand essentials to happiness in this life are something to do, something to love, and something to hope for” </vt:lpstr>
      <vt:lpstr>IKIGAI</vt:lpstr>
      <vt:lpstr>IKIGAI</vt:lpstr>
      <vt:lpstr>PowerPoint Presentation</vt:lpstr>
      <vt:lpstr>PowerPoint Presentation</vt:lpstr>
      <vt:lpstr>PowerPoint Presentation</vt:lpstr>
      <vt:lpstr>PowerPoint Presentation</vt:lpstr>
      <vt:lpstr>Lesson I learnt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What is your why?</dc:title>
  <dc:creator>Rajan Venkatraman</dc:creator>
  <cp:lastModifiedBy>Poojitha Sivakumar</cp:lastModifiedBy>
  <cp:revision>10</cp:revision>
  <dcterms:created xsi:type="dcterms:W3CDTF">2021-03-29T07:31:45Z</dcterms:created>
  <dcterms:modified xsi:type="dcterms:W3CDTF">2021-03-29T23:19:57Z</dcterms:modified>
</cp:coreProperties>
</file>