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10"/>
  </p:notesMasterIdLst>
  <p:sldIdLst>
    <p:sldId id="295" r:id="rId2"/>
    <p:sldId id="292" r:id="rId3"/>
    <p:sldId id="291" r:id="rId4"/>
    <p:sldId id="296" r:id="rId5"/>
    <p:sldId id="297" r:id="rId6"/>
    <p:sldId id="298" r:id="rId7"/>
    <p:sldId id="299" r:id="rId8"/>
    <p:sldId id="293" r:id="rId9"/>
  </p:sldIdLst>
  <p:sldSz cx="9144000" cy="5143500" type="screen16x9"/>
  <p:notesSz cx="6858000" cy="9144000"/>
  <p:embeddedFontLst>
    <p:embeddedFont>
      <p:font typeface="Oswald" pitchFamily="2" charset="77"/>
      <p:regular r:id="rId11"/>
      <p:bold r:id="rId12"/>
    </p:embeddedFont>
    <p:embeddedFont>
      <p:font typeface="Tinos" panose="02020603050405020304" pitchFamily="18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B113A3"/>
    <a:srgbClr val="FF1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7D5CAF-C5C0-430F-A390-3F806F24974C}">
  <a:tblStyle styleId="{DB7D5CAF-C5C0-430F-A390-3F806F2497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62071"/>
  </p:normalViewPr>
  <p:slideViewPr>
    <p:cSldViewPr snapToGrid="0" snapToObjects="1">
      <p:cViewPr varScale="1">
        <p:scale>
          <a:sx n="101" d="100"/>
          <a:sy n="101" d="100"/>
        </p:scale>
        <p:origin x="1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name is Pooja and I am a Monash University graduate, I have completed Bachelor in Commerce, with a double major in Management and accounting. </a:t>
            </a:r>
          </a:p>
          <a:p>
            <a:r>
              <a:rPr lang="en-US" dirty="0"/>
              <a:t>When I started my degree, I had dreams of becoming an Auditor</a:t>
            </a:r>
          </a:p>
          <a:p>
            <a:r>
              <a:rPr lang="en-US" dirty="0"/>
              <a:t>I was really entranced by the corporate job and the corporate world, hence I really wanted to join one of the big 4 companies </a:t>
            </a:r>
          </a:p>
          <a:p>
            <a:r>
              <a:rPr lang="en-US" dirty="0"/>
              <a:t>At the same time as I started my degree, I had an opportunity to do a Cadetship at DOXA. </a:t>
            </a:r>
          </a:p>
          <a:p>
            <a:r>
              <a:rPr lang="en-US" dirty="0"/>
              <a:t>At Doxa, I was given a glimpse into the corporate life and whilst it excited me initially, I soon lost interest. </a:t>
            </a:r>
          </a:p>
          <a:p>
            <a:r>
              <a:rPr lang="en-US" dirty="0"/>
              <a:t>WHY? I felt that the job did not align with what my reason for being is. </a:t>
            </a:r>
          </a:p>
        </p:txBody>
      </p:sp>
    </p:spTree>
    <p:extLst>
      <p:ext uri="{BB962C8B-B14F-4D97-AF65-F5344CB8AC3E}">
        <p14:creationId xmlns:p14="http://schemas.microsoft.com/office/powerpoint/2010/main" val="3567576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today I am going to present about what my Ikigai is? But, before that what is Ikigai?</a:t>
            </a:r>
          </a:p>
          <a:p>
            <a:endParaRPr lang="en-US" dirty="0"/>
          </a:p>
          <a:p>
            <a:r>
              <a:rPr lang="en-US" dirty="0"/>
              <a:t>Ikigai is a Japanese word where “</a:t>
            </a:r>
            <a:r>
              <a:rPr lang="en-US" dirty="0" err="1"/>
              <a:t>Iki</a:t>
            </a:r>
            <a:r>
              <a:rPr lang="en-US" dirty="0"/>
              <a:t>” means Life and “Gai” means Purpose</a:t>
            </a:r>
          </a:p>
          <a:p>
            <a:endParaRPr lang="en-US" dirty="0"/>
          </a:p>
          <a:p>
            <a:r>
              <a:rPr lang="en-US" dirty="0"/>
              <a:t>Together, the word roughly translates to purpose of life and I am going to share with you what my Ikigai is.</a:t>
            </a:r>
          </a:p>
        </p:txBody>
      </p:sp>
    </p:spTree>
    <p:extLst>
      <p:ext uri="{BB962C8B-B14F-4D97-AF65-F5344CB8AC3E}">
        <p14:creationId xmlns:p14="http://schemas.microsoft.com/office/powerpoint/2010/main" val="3781979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2011, Andres </a:t>
            </a:r>
            <a:r>
              <a:rPr lang="en-US" dirty="0" err="1"/>
              <a:t>Zuzunaga</a:t>
            </a:r>
            <a:r>
              <a:rPr lang="en-US" dirty="0"/>
              <a:t>, a Spanish author, came up with this particular Venn Diagram which has now been widely adopted as a tool to find one's Ikigai. </a:t>
            </a:r>
          </a:p>
          <a:p>
            <a:endParaRPr lang="en-US" dirty="0"/>
          </a:p>
          <a:p>
            <a:r>
              <a:rPr lang="en-US" dirty="0"/>
              <a:t>This author believed that one's Ikigai is the intersection of four aspects of life which is </a:t>
            </a:r>
          </a:p>
          <a:p>
            <a:r>
              <a:rPr lang="en-US" dirty="0"/>
              <a:t>What you love</a:t>
            </a:r>
          </a:p>
          <a:p>
            <a:r>
              <a:rPr lang="en-US" dirty="0"/>
              <a:t>What you are good at</a:t>
            </a:r>
          </a:p>
          <a:p>
            <a:r>
              <a:rPr lang="en-US" dirty="0"/>
              <a:t>What you can use to earn a livelihood</a:t>
            </a:r>
          </a:p>
          <a:p>
            <a:r>
              <a:rPr lang="en-US" dirty="0"/>
              <a:t>What the world has a need for.</a:t>
            </a:r>
          </a:p>
        </p:txBody>
      </p:sp>
    </p:spTree>
    <p:extLst>
      <p:ext uri="{BB962C8B-B14F-4D97-AF65-F5344CB8AC3E}">
        <p14:creationId xmlns:p14="http://schemas.microsoft.com/office/powerpoint/2010/main" val="2033755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why I think Kumon is the perfect fit for me </a:t>
            </a:r>
          </a:p>
        </p:txBody>
      </p:sp>
    </p:spTree>
    <p:extLst>
      <p:ext uri="{BB962C8B-B14F-4D97-AF65-F5344CB8AC3E}">
        <p14:creationId xmlns:p14="http://schemas.microsoft.com/office/powerpoint/2010/main" val="314993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912025" y="2116750"/>
            <a:ext cx="580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912025" y="3144851"/>
            <a:ext cx="5802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i="1"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i="1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 descr="libr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1592350" y="3640275"/>
            <a:ext cx="65625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600"/>
              <a:buNone/>
              <a:defRPr sz="1600" i="1">
                <a:solidFill>
                  <a:srgbClr val="666666"/>
                </a:solidFill>
              </a:defRPr>
            </a:lvl1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2" name="Google Shape;52;p9"/>
          <p:cNvCxnSpPr/>
          <p:nvPr/>
        </p:nvCxnSpPr>
        <p:spPr>
          <a:xfrm>
            <a:off x="1706950" y="3643125"/>
            <a:ext cx="6321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556175" y="719375"/>
            <a:ext cx="6616800" cy="6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swald"/>
              <a:buNone/>
              <a:defRPr sz="24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556175" y="1378821"/>
            <a:ext cx="66168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nos"/>
              <a:buChar char="◈"/>
              <a:defRPr sz="3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◆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nos"/>
              <a:buChar char="◇"/>
              <a:defRPr sz="24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⬥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nos"/>
              <a:buChar char="⬦"/>
              <a:defRPr sz="18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899350" y="40984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r">
              <a:buNone/>
              <a:defRPr sz="12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aphical user interface, background pattern&#10;&#10;Description automatically generated">
            <a:extLst>
              <a:ext uri="{FF2B5EF4-FFF2-40B4-BE49-F238E27FC236}">
                <a16:creationId xmlns:a16="http://schemas.microsoft.com/office/drawing/2014/main" id="{BD2BDBE5-3362-8E44-8EA2-1827B9C254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786423"/>
            <a:ext cx="5397500" cy="357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1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A69D1-37EE-1041-8A8A-1534BD8CE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IKIGAI </a:t>
            </a:r>
            <a:br>
              <a:rPr lang="en-US" dirty="0"/>
            </a:br>
            <a:r>
              <a:rPr lang="en-US" dirty="0"/>
              <a:t>The purpose of life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133A84-3035-7E46-ABDD-1A8D02A71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“IKI” means life, “GAI” means purpose </a:t>
            </a:r>
          </a:p>
        </p:txBody>
      </p:sp>
    </p:spTree>
    <p:extLst>
      <p:ext uri="{BB962C8B-B14F-4D97-AF65-F5344CB8AC3E}">
        <p14:creationId xmlns:p14="http://schemas.microsoft.com/office/powerpoint/2010/main" val="37558373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CB3E32-0F10-7E41-8C08-2E76925D5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4" name="Picture Placeholder 4" descr="Searching for meaning in life? The Japanese concept of ikigai can ...">
            <a:extLst>
              <a:ext uri="{FF2B5EF4-FFF2-40B4-BE49-F238E27FC236}">
                <a16:creationId xmlns:a16="http://schemas.microsoft.com/office/drawing/2014/main" id="{D5CA193F-EF91-C143-B7D6-3E5429EB97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5" r="22685"/>
          <a:stretch/>
        </p:blipFill>
        <p:spPr bwMode="auto">
          <a:xfrm>
            <a:off x="3142725" y="617055"/>
            <a:ext cx="3572240" cy="3678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669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E9A5AF-873F-3A4A-ABC2-B2504DF48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 LOVE DOING?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9CA697-C6C8-F142-B01D-E120676E6B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71D583-73D3-EE48-991A-2C930C94B27D}"/>
              </a:ext>
            </a:extLst>
          </p:cNvPr>
          <p:cNvSpPr/>
          <p:nvPr/>
        </p:nvSpPr>
        <p:spPr>
          <a:xfrm>
            <a:off x="3476600" y="660400"/>
            <a:ext cx="2794000" cy="2806700"/>
          </a:xfrm>
          <a:prstGeom prst="ellipse">
            <a:avLst/>
          </a:prstGeom>
          <a:solidFill>
            <a:srgbClr val="B113A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n-US" dirty="0"/>
              <a:t>I have a passion for teaching children 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I enjoy spending time refining and introducing new concepts to children </a:t>
            </a:r>
          </a:p>
        </p:txBody>
      </p:sp>
    </p:spTree>
    <p:extLst>
      <p:ext uri="{BB962C8B-B14F-4D97-AF65-F5344CB8AC3E}">
        <p14:creationId xmlns:p14="http://schemas.microsoft.com/office/powerpoint/2010/main" val="656638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2928E7-7787-8442-A0F5-E25796DDE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 AM GOOD AT?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58C2F0-795E-5049-83F6-4CCEDD9A29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68DB672-0FDC-6F4F-A0FD-7C893BD056B1}"/>
              </a:ext>
            </a:extLst>
          </p:cNvPr>
          <p:cNvSpPr/>
          <p:nvPr/>
        </p:nvSpPr>
        <p:spPr>
          <a:xfrm>
            <a:off x="3476600" y="660400"/>
            <a:ext cx="2794000" cy="28067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en-US" dirty="0"/>
              <a:t>I have been taking classes for the students of various ages from the past 4 years</a:t>
            </a:r>
          </a:p>
          <a:p>
            <a:pPr marL="285750" indent="-285750" algn="ctr">
              <a:buFontTx/>
              <a:buChar char="-"/>
            </a:pPr>
            <a:r>
              <a:rPr lang="en-US" dirty="0"/>
              <a:t>I am reasonably good in managing a section of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247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3F8934-8110-5F47-BA68-CE3E3370E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CAN I EARN A LIVELIHOOD FROM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2CE902-99AE-954F-8FCA-6B45E0E842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34CA9C5-50EF-5C49-824D-90AF7D2701C5}"/>
              </a:ext>
            </a:extLst>
          </p:cNvPr>
          <p:cNvSpPr/>
          <p:nvPr/>
        </p:nvSpPr>
        <p:spPr>
          <a:xfrm>
            <a:off x="3476600" y="660400"/>
            <a:ext cx="2794000" cy="28067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3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284C3A-B1CD-4249-8323-7DCE0379A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THE WORLD NEEDS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0659EE-D373-7146-B9DD-3EE0A76188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83FC36-075B-C84C-BE12-320A5A89D68E}"/>
              </a:ext>
            </a:extLst>
          </p:cNvPr>
          <p:cNvSpPr/>
          <p:nvPr/>
        </p:nvSpPr>
        <p:spPr>
          <a:xfrm>
            <a:off x="3476600" y="660400"/>
            <a:ext cx="2794000" cy="2806700"/>
          </a:xfrm>
          <a:prstGeom prst="ellipse">
            <a:avLst/>
          </a:prstGeom>
          <a:solidFill>
            <a:srgbClr val="0096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621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4029-8FD8-0F41-845F-4A64191791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“The real joy in life comes from finding your true purpose and aligning it with what you do every single day.”</a:t>
            </a: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BB51B-7870-7749-98AE-D94AC6C85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that is why I am here today!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741A76F-5B0D-8747-B704-3C662C160605}"/>
              </a:ext>
            </a:extLst>
          </p:cNvPr>
          <p:cNvSpPr txBox="1">
            <a:spLocks/>
          </p:cNvSpPr>
          <p:nvPr/>
        </p:nvSpPr>
        <p:spPr>
          <a:xfrm>
            <a:off x="1912025" y="912589"/>
            <a:ext cx="58026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Tinos"/>
              <a:buNone/>
              <a:defRPr sz="1800" b="0" i="1" u="none" strike="noStrike" cap="none">
                <a:solidFill>
                  <a:srgbClr val="666666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r>
              <a:rPr lang="en-US" sz="3200" b="1" i="0" dirty="0">
                <a:solidFill>
                  <a:schemeClr val="tx1"/>
                </a:solidFill>
                <a:latin typeface="Arial Rounded MT Bold" panose="020F0704030504030204" pitchFamily="34" charset="77"/>
                <a:cs typeface="Times New Roman" panose="02020603050405020304" pitchFamily="18" charset="0"/>
              </a:rPr>
              <a:t>LESSON I LEARNT…..</a:t>
            </a:r>
            <a:endParaRPr lang="en-US" sz="3200" b="1" i="0" dirty="0">
              <a:solidFill>
                <a:schemeClr val="tx1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705883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Quintus template">
  <a:themeElements>
    <a:clrScheme name="Custom 347">
      <a:dk1>
        <a:srgbClr val="25212A"/>
      </a:dk1>
      <a:lt1>
        <a:srgbClr val="FFFFFF"/>
      </a:lt1>
      <a:dk2>
        <a:srgbClr val="797281"/>
      </a:dk2>
      <a:lt2>
        <a:srgbClr val="E7E6E9"/>
      </a:lt2>
      <a:accent1>
        <a:srgbClr val="B87647"/>
      </a:accent1>
      <a:accent2>
        <a:srgbClr val="A85A5A"/>
      </a:accent2>
      <a:accent3>
        <a:srgbClr val="853E61"/>
      </a:accent3>
      <a:accent4>
        <a:srgbClr val="5C3959"/>
      </a:accent4>
      <a:accent5>
        <a:srgbClr val="CC4125"/>
      </a:accent5>
      <a:accent6>
        <a:srgbClr val="E4B681"/>
      </a:accent6>
      <a:hlink>
        <a:srgbClr val="25212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399</Words>
  <Application>Microsoft Macintosh PowerPoint</Application>
  <PresentationFormat>On-screen Show (16:9)</PresentationFormat>
  <Paragraphs>37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Oswald</vt:lpstr>
      <vt:lpstr>Times New Roman</vt:lpstr>
      <vt:lpstr>Arial Rounded MT Bold</vt:lpstr>
      <vt:lpstr>Tinos</vt:lpstr>
      <vt:lpstr>Arial</vt:lpstr>
      <vt:lpstr>Quintus template</vt:lpstr>
      <vt:lpstr>PowerPoint Presentation</vt:lpstr>
      <vt:lpstr>IKIGAI  The purpose of life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“The real joy in life comes from finding your true purpose and aligning it with what you do every single day.”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Poojitha Sivakumar</cp:lastModifiedBy>
  <cp:revision>17</cp:revision>
  <dcterms:modified xsi:type="dcterms:W3CDTF">2021-03-29T23:27:45Z</dcterms:modified>
</cp:coreProperties>
</file>