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handoutMasterIdLst>
    <p:handoutMasterId r:id="rId9"/>
  </p:handoutMasterIdLst>
  <p:sldIdLst>
    <p:sldId id="256" r:id="rId2"/>
    <p:sldId id="261" r:id="rId3"/>
    <p:sldId id="260" r:id="rId4"/>
    <p:sldId id="263" r:id="rId5"/>
    <p:sldId id="262" r:id="rId6"/>
    <p:sldId id="264" r:id="rId7"/>
  </p:sldIdLst>
  <p:sldSz cx="9144000" cy="6858000" type="screen4x3"/>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68" d="100"/>
          <a:sy n="68" d="100"/>
        </p:scale>
        <p:origin x="504"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787" cy="49696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5838" y="0"/>
            <a:ext cx="2949787" cy="496967"/>
          </a:xfrm>
          <a:prstGeom prst="rect">
            <a:avLst/>
          </a:prstGeom>
        </p:spPr>
        <p:txBody>
          <a:bodyPr vert="horz" lIns="91440" tIns="45720" rIns="91440" bIns="45720" rtlCol="0"/>
          <a:lstStyle>
            <a:lvl1pPr algn="r">
              <a:defRPr sz="1200"/>
            </a:lvl1pPr>
          </a:lstStyle>
          <a:p>
            <a:endParaRPr lang="en-US"/>
          </a:p>
        </p:txBody>
      </p:sp>
      <p:sp>
        <p:nvSpPr>
          <p:cNvPr id="4" name="Footer Placeholder 3"/>
          <p:cNvSpPr>
            <a:spLocks noGrp="1"/>
          </p:cNvSpPr>
          <p:nvPr>
            <p:ph type="ftr" sz="quarter" idx="2"/>
          </p:nvPr>
        </p:nvSpPr>
        <p:spPr>
          <a:xfrm>
            <a:off x="0" y="9440646"/>
            <a:ext cx="2949787" cy="49696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5838" y="9440646"/>
            <a:ext cx="2949787" cy="496967"/>
          </a:xfrm>
          <a:prstGeom prst="rect">
            <a:avLst/>
          </a:prstGeom>
        </p:spPr>
        <p:txBody>
          <a:bodyPr vert="horz" lIns="91440" tIns="45720" rIns="91440" bIns="45720" rtlCol="0" anchor="b"/>
          <a:lstStyle>
            <a:lvl1pPr algn="r">
              <a:defRPr sz="1200"/>
            </a:lvl1pPr>
          </a:lstStyle>
          <a:p>
            <a:fld id="{DE651423-C6E1-E34E-8C64-F5DE10032B0E}" type="slidenum">
              <a:rPr lang="en-US" smtClean="0"/>
              <a:t>‹#›</a:t>
            </a:fld>
            <a:endParaRPr lang="en-US"/>
          </a:p>
        </p:txBody>
      </p:sp>
    </p:spTree>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787" cy="49696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5838" y="0"/>
            <a:ext cx="2949787" cy="496967"/>
          </a:xfrm>
          <a:prstGeom prst="rect">
            <a:avLst/>
          </a:prstGeom>
        </p:spPr>
        <p:txBody>
          <a:bodyPr vert="horz" lIns="91440" tIns="45720" rIns="91440" bIns="45720" rtlCol="0"/>
          <a:lstStyle>
            <a:lvl1pPr algn="r">
              <a:defRPr sz="1200"/>
            </a:lvl1pPr>
          </a:lstStyle>
          <a:p>
            <a:endParaRPr lang="en-US"/>
          </a:p>
        </p:txBody>
      </p:sp>
      <p:sp>
        <p:nvSpPr>
          <p:cNvPr id="4" name="Slide Image Placeholder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0720" y="4721186"/>
            <a:ext cx="5445760" cy="4472702"/>
          </a:xfrm>
          <a:prstGeom prst="rect">
            <a:avLst/>
          </a:prstGeom>
        </p:spPr>
        <p:txBody>
          <a:bodyPr vert="horz" lIns="91440" tIns="45720" rIns="91440" bIns="45720" rtlCol="0">
            <a:normAutofit/>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6" name="Footer Placeholder 5"/>
          <p:cNvSpPr>
            <a:spLocks noGrp="1"/>
          </p:cNvSpPr>
          <p:nvPr>
            <p:ph type="ftr" sz="quarter" idx="4"/>
          </p:nvPr>
        </p:nvSpPr>
        <p:spPr>
          <a:xfrm>
            <a:off x="0" y="9440646"/>
            <a:ext cx="2949787" cy="49696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5838" y="9440646"/>
            <a:ext cx="2949787" cy="496967"/>
          </a:xfrm>
          <a:prstGeom prst="rect">
            <a:avLst/>
          </a:prstGeom>
        </p:spPr>
        <p:txBody>
          <a:bodyPr vert="horz" lIns="91440" tIns="45720" rIns="91440" bIns="45720" rtlCol="0" anchor="b"/>
          <a:lstStyle>
            <a:lvl1pPr algn="r">
              <a:defRPr sz="1200"/>
            </a:lvl1pPr>
          </a:lstStyle>
          <a:p>
            <a:fld id="{C4E9A9B1-DFD9-9246-AE0E-88772F3DC2DC}" type="slidenum">
              <a:rPr lang="en-US" smtClean="0"/>
              <a:t>‹#›</a:t>
            </a:fld>
            <a:endParaRPr lang="en-US"/>
          </a:p>
        </p:txBody>
      </p:sp>
    </p:spTree>
  </p:cSld>
  <p:clrMap bg1="lt1" tx1="dk1" bg2="lt2" tx2="dk2" accent1="accent1" accent2="accent2" accent3="accent3" accent4="accent4" accent5="accent5" accent6="accent6" hlink="hlink" folHlink="folHlink"/>
  <p:hf hdr="0" ftr="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4E9A9B1-DFD9-9246-AE0E-88772F3DC2DC}" type="slidenum">
              <a:rPr lang="en-US" smtClean="0"/>
              <a:t>1</a:t>
            </a:fld>
            <a:endParaRPr lang="en-US"/>
          </a:p>
        </p:txBody>
      </p:sp>
      <p:sp>
        <p:nvSpPr>
          <p:cNvPr id="5" name="Date Placeholder 4"/>
          <p:cNvSpPr>
            <a:spLocks noGrp="1"/>
          </p:cNvSpPr>
          <p:nvPr>
            <p:ph type="dt" idx="1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AU"/>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a:t>Click to edit Master subtitle style</a:t>
            </a:r>
            <a:endParaRPr lang="en-US"/>
          </a:p>
        </p:txBody>
      </p:sp>
      <p:sp>
        <p:nvSpPr>
          <p:cNvPr id="4" name="Date Placeholder 3"/>
          <p:cNvSpPr>
            <a:spLocks noGrp="1"/>
          </p:cNvSpPr>
          <p:nvPr>
            <p:ph type="dt" sz="half" idx="10"/>
          </p:nvPr>
        </p:nvSpPr>
        <p:spPr/>
        <p:txBody>
          <a:bodyPr/>
          <a:lstStyle/>
          <a:p>
            <a:fld id="{4118A340-E54E-9E4B-A811-194B19A7E3DD}" type="datetime1">
              <a:rPr lang="en-US" smtClean="0"/>
              <a:t>8/22/2018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40F469-1490-9A47-AC5A-E3D2F115732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Content Placeholder 2"/>
          <p:cNvSpPr>
            <a:spLocks noGrp="1"/>
          </p:cNvSpPr>
          <p:nvPr>
            <p:ph idx="1"/>
          </p:nvPr>
        </p:nvSpPr>
        <p:spPr/>
        <p:txBody>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Date Placeholder 3"/>
          <p:cNvSpPr>
            <a:spLocks noGrp="1"/>
          </p:cNvSpPr>
          <p:nvPr>
            <p:ph type="dt" sz="half" idx="10"/>
          </p:nvPr>
        </p:nvSpPr>
        <p:spPr/>
        <p:txBody>
          <a:bodyPr/>
          <a:lstStyle/>
          <a:p>
            <a:fld id="{2DD637BE-E753-134F-86FF-0310C6553CAF}" type="datetime1">
              <a:rPr lang="en-US" smtClean="0"/>
              <a:t>8/22/2018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40F469-1490-9A47-AC5A-E3D2F115732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AU"/>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a:t>Click to edit Master text styles</a:t>
            </a:r>
          </a:p>
        </p:txBody>
      </p:sp>
      <p:sp>
        <p:nvSpPr>
          <p:cNvPr id="4" name="Date Placeholder 3"/>
          <p:cNvSpPr>
            <a:spLocks noGrp="1"/>
          </p:cNvSpPr>
          <p:nvPr>
            <p:ph type="dt" sz="half" idx="10"/>
          </p:nvPr>
        </p:nvSpPr>
        <p:spPr/>
        <p:txBody>
          <a:bodyPr/>
          <a:lstStyle/>
          <a:p>
            <a:fld id="{29ABB0B4-A6DE-9C4E-A278-CB9A6D0D53B6}" type="datetime1">
              <a:rPr lang="en-US" smtClean="0"/>
              <a:t>8/22/2018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40F469-1490-9A47-AC5A-E3D2F115732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5" name="Date Placeholder 4"/>
          <p:cNvSpPr>
            <a:spLocks noGrp="1"/>
          </p:cNvSpPr>
          <p:nvPr>
            <p:ph type="dt" sz="half" idx="10"/>
          </p:nvPr>
        </p:nvSpPr>
        <p:spPr/>
        <p:txBody>
          <a:bodyPr/>
          <a:lstStyle/>
          <a:p>
            <a:fld id="{AE711324-1C40-854D-9832-21F61E57B3EC}" type="datetime1">
              <a:rPr lang="en-US" smtClean="0"/>
              <a:t>8/22/2018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40F469-1490-9A47-AC5A-E3D2F115732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AU"/>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7" name="Date Placeholder 6"/>
          <p:cNvSpPr>
            <a:spLocks noGrp="1"/>
          </p:cNvSpPr>
          <p:nvPr>
            <p:ph type="dt" sz="half" idx="10"/>
          </p:nvPr>
        </p:nvSpPr>
        <p:spPr/>
        <p:txBody>
          <a:bodyPr/>
          <a:lstStyle/>
          <a:p>
            <a:fld id="{E2272A49-FBE3-EE43-9B02-998E71CA084D}" type="datetime1">
              <a:rPr lang="en-US" smtClean="0"/>
              <a:t>8/22/2018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40F469-1490-9A47-AC5A-E3D2F115732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Date Placeholder 2"/>
          <p:cNvSpPr>
            <a:spLocks noGrp="1"/>
          </p:cNvSpPr>
          <p:nvPr>
            <p:ph type="dt" sz="half" idx="10"/>
          </p:nvPr>
        </p:nvSpPr>
        <p:spPr/>
        <p:txBody>
          <a:bodyPr/>
          <a:lstStyle/>
          <a:p>
            <a:fld id="{620ABC1B-3D51-BB41-AA7E-DA2EEB1D6CFA}" type="datetime1">
              <a:rPr lang="en-US" smtClean="0"/>
              <a:t>8/22/2018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40F469-1490-9A47-AC5A-E3D2F115732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48D139-3937-9D4D-B323-64B501973B94}" type="datetime1">
              <a:rPr lang="en-US" smtClean="0"/>
              <a:t>8/22/2018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40F469-1490-9A47-AC5A-E3D2F115732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AU"/>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Date Placeholder 4"/>
          <p:cNvSpPr>
            <a:spLocks noGrp="1"/>
          </p:cNvSpPr>
          <p:nvPr>
            <p:ph type="dt" sz="half" idx="10"/>
          </p:nvPr>
        </p:nvSpPr>
        <p:spPr/>
        <p:txBody>
          <a:bodyPr/>
          <a:lstStyle/>
          <a:p>
            <a:fld id="{52AD0515-962C-BE49-929D-1EF4B8BFD180}" type="datetime1">
              <a:rPr lang="en-US" smtClean="0"/>
              <a:t>8/22/2018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40F469-1490-9A47-AC5A-E3D2F115732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AU"/>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Date Placeholder 4"/>
          <p:cNvSpPr>
            <a:spLocks noGrp="1"/>
          </p:cNvSpPr>
          <p:nvPr>
            <p:ph type="dt" sz="half" idx="10"/>
          </p:nvPr>
        </p:nvSpPr>
        <p:spPr/>
        <p:txBody>
          <a:bodyPr/>
          <a:lstStyle/>
          <a:p>
            <a:fld id="{AC58DCBF-DDC1-4B47-A681-61D659CD7593}" type="datetime1">
              <a:rPr lang="en-US" smtClean="0"/>
              <a:t>8/22/2018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40F469-1490-9A47-AC5A-E3D2F115732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Date Placeholder 3"/>
          <p:cNvSpPr>
            <a:spLocks noGrp="1"/>
          </p:cNvSpPr>
          <p:nvPr>
            <p:ph type="dt" sz="half" idx="10"/>
          </p:nvPr>
        </p:nvSpPr>
        <p:spPr/>
        <p:txBody>
          <a:bodyPr/>
          <a:lstStyle/>
          <a:p>
            <a:fld id="{6501C627-028E-BC4A-99D4-67192486B281}" type="datetime1">
              <a:rPr lang="en-US" smtClean="0"/>
              <a:t>8/22/2018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40F469-1490-9A47-AC5A-E3D2F115732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AU"/>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Date Placeholder 3"/>
          <p:cNvSpPr>
            <a:spLocks noGrp="1"/>
          </p:cNvSpPr>
          <p:nvPr>
            <p:ph type="dt" sz="half" idx="10"/>
          </p:nvPr>
        </p:nvSpPr>
        <p:spPr/>
        <p:txBody>
          <a:bodyPr/>
          <a:lstStyle/>
          <a:p>
            <a:fld id="{794959A8-6210-674A-BC68-449776D375D5}" type="datetime1">
              <a:rPr lang="en-US" smtClean="0"/>
              <a:t>8/22/2018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40F469-1490-9A47-AC5A-E3D2F115732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AU"/>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664C4E-491C-2A4D-916B-0175BC7C85FD}" type="datetime1">
              <a:rPr lang="en-US" smtClean="0"/>
              <a:t>8/22/2018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40F469-1490-9A47-AC5A-E3D2F115732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000" dirty="0">
                <a:latin typeface="Times New Roman" panose="02020603050405020304" pitchFamily="18" charset="0"/>
                <a:cs typeface="Times New Roman" panose="02020603050405020304" pitchFamily="18" charset="0"/>
              </a:rPr>
              <a:t>Kinematics</a:t>
            </a:r>
          </a:p>
        </p:txBody>
      </p:sp>
      <p:sp>
        <p:nvSpPr>
          <p:cNvPr id="3" name="Subtitle 2"/>
          <p:cNvSpPr>
            <a:spLocks noGrp="1"/>
          </p:cNvSpPr>
          <p:nvPr>
            <p:ph type="subTitle" idx="1"/>
          </p:nvPr>
        </p:nvSpPr>
        <p:spPr/>
        <p:txBody>
          <a:bodyPr/>
          <a:lstStyle/>
          <a:p>
            <a:r>
              <a:rPr lang="en-US" dirty="0">
                <a:latin typeface="Times New Roman" panose="02020603050405020304" pitchFamily="18" charset="0"/>
                <a:cs typeface="Times New Roman" panose="02020603050405020304" pitchFamily="18" charset="0"/>
              </a:rPr>
              <a:t>Exercise 22C</a:t>
            </a:r>
          </a:p>
          <a:p>
            <a:r>
              <a:rPr lang="en-US" dirty="0">
                <a:latin typeface="Times New Roman" panose="02020603050405020304" pitchFamily="18" charset="0"/>
                <a:cs typeface="Times New Roman" panose="02020603050405020304" pitchFamily="18" charset="0"/>
              </a:rPr>
              <a:t>Constant Acceleration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Constant acceleration</a:t>
            </a:r>
          </a:p>
        </p:txBody>
      </p:sp>
      <p:sp>
        <p:nvSpPr>
          <p:cNvPr id="4" name="Rectangle 3">
            <a:extLst>
              <a:ext uri="{FF2B5EF4-FFF2-40B4-BE49-F238E27FC236}">
                <a16:creationId xmlns:a16="http://schemas.microsoft.com/office/drawing/2014/main" id="{0A9DF5D4-9EA0-4A86-9E9B-7091FE5E6A3A}"/>
              </a:ext>
            </a:extLst>
          </p:cNvPr>
          <p:cNvSpPr/>
          <p:nvPr/>
        </p:nvSpPr>
        <p:spPr>
          <a:xfrm>
            <a:off x="457200" y="1417638"/>
            <a:ext cx="8229600" cy="1015663"/>
          </a:xfrm>
          <a:prstGeom prst="rect">
            <a:avLst/>
          </a:prstGeom>
        </p:spPr>
        <p:txBody>
          <a:bodyPr wrap="square">
            <a:spAutoFit/>
          </a:bodyPr>
          <a:lstStyle/>
          <a:p>
            <a:pPr marL="285750" indent="-285750">
              <a:buFont typeface="Arial" panose="020B0604020202020204" pitchFamily="34" charset="0"/>
              <a:buChar char="•"/>
            </a:pPr>
            <a:r>
              <a:rPr lang="en-AU" sz="2000" dirty="0">
                <a:latin typeface="Times New Roman" panose="02020603050405020304" pitchFamily="18" charset="0"/>
                <a:cs typeface="Times New Roman" panose="02020603050405020304" pitchFamily="18" charset="0"/>
              </a:rPr>
              <a:t>If an object is moving due to a constant force (for example, gravity), then its acceleration is constant. There are several useful formulas that apply in this situation.</a:t>
            </a:r>
          </a:p>
        </p:txBody>
      </p:sp>
      <p:pic>
        <p:nvPicPr>
          <p:cNvPr id="5" name="Picture 4">
            <a:extLst>
              <a:ext uri="{FF2B5EF4-FFF2-40B4-BE49-F238E27FC236}">
                <a16:creationId xmlns:a16="http://schemas.microsoft.com/office/drawing/2014/main" id="{B3F58428-26CC-4A4B-B2E7-D5BDFBD530F3}"/>
              </a:ext>
            </a:extLst>
          </p:cNvPr>
          <p:cNvPicPr>
            <a:picLocks noChangeAspect="1"/>
          </p:cNvPicPr>
          <p:nvPr/>
        </p:nvPicPr>
        <p:blipFill rotWithShape="1">
          <a:blip r:embed="rId2">
            <a:grayscl/>
          </a:blip>
          <a:srcRect l="16769" t="33109" r="30769" b="47135"/>
          <a:stretch/>
        </p:blipFill>
        <p:spPr>
          <a:xfrm>
            <a:off x="457200" y="2600981"/>
            <a:ext cx="8229600" cy="1742414"/>
          </a:xfrm>
          <a:prstGeom prst="rect">
            <a:avLst/>
          </a:prstGeom>
        </p:spPr>
      </p:pic>
      <p:sp>
        <p:nvSpPr>
          <p:cNvPr id="6" name="Rectangle 5">
            <a:extLst>
              <a:ext uri="{FF2B5EF4-FFF2-40B4-BE49-F238E27FC236}">
                <a16:creationId xmlns:a16="http://schemas.microsoft.com/office/drawing/2014/main" id="{526FF2DD-7519-4CFE-B019-987475B08BF9}"/>
              </a:ext>
            </a:extLst>
          </p:cNvPr>
          <p:cNvSpPr/>
          <p:nvPr/>
        </p:nvSpPr>
        <p:spPr>
          <a:xfrm>
            <a:off x="457200" y="4703191"/>
            <a:ext cx="8229600" cy="1938992"/>
          </a:xfrm>
          <a:prstGeom prst="rect">
            <a:avLst/>
          </a:prstGeom>
        </p:spPr>
        <p:txBody>
          <a:bodyPr wrap="square">
            <a:spAutoFit/>
          </a:bodyPr>
          <a:lstStyle/>
          <a:p>
            <a:pPr marL="285750" indent="-285750">
              <a:buFont typeface="Arial" panose="020B0604020202020204" pitchFamily="34" charset="0"/>
              <a:buChar char="•"/>
            </a:pPr>
            <a:r>
              <a:rPr lang="en-AU" sz="2000" dirty="0">
                <a:latin typeface="Times New Roman" panose="02020603050405020304" pitchFamily="18" charset="0"/>
                <a:cs typeface="Times New Roman" panose="02020603050405020304" pitchFamily="18" charset="0"/>
              </a:rPr>
              <a:t>These four formulas are very useful, but it must be remembered that they only apply when the acceleration is constant.</a:t>
            </a:r>
          </a:p>
          <a:p>
            <a:pPr marL="285750" indent="-285750">
              <a:buFont typeface="Arial" panose="020B0604020202020204" pitchFamily="34" charset="0"/>
              <a:buChar char="•"/>
            </a:pPr>
            <a:r>
              <a:rPr lang="en-AU" sz="2000" dirty="0">
                <a:latin typeface="Times New Roman" panose="02020603050405020304" pitchFamily="18" charset="0"/>
                <a:cs typeface="Times New Roman" panose="02020603050405020304" pitchFamily="18" charset="0"/>
              </a:rPr>
              <a:t>When approaching problems involving constant acceleration, it is a good idea to list the quantities you are given, establish which quantity or quantities you require, and then use the appropriate formula. Ensure that all quantities are converted to compatible units.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3876" y="296058"/>
            <a:ext cx="8229600" cy="1143000"/>
          </a:xfrm>
        </p:spPr>
        <p:txBody>
          <a:bodyPr/>
          <a:lstStyle/>
          <a:p>
            <a:pPr algn="l"/>
            <a:r>
              <a:rPr lang="en-US" dirty="0">
                <a:latin typeface="Times"/>
                <a:cs typeface="Times"/>
              </a:rPr>
              <a:t> Example 1</a:t>
            </a:r>
          </a:p>
        </p:txBody>
      </p:sp>
      <p:pic>
        <p:nvPicPr>
          <p:cNvPr id="4" name="Picture 3">
            <a:extLst>
              <a:ext uri="{FF2B5EF4-FFF2-40B4-BE49-F238E27FC236}">
                <a16:creationId xmlns:a16="http://schemas.microsoft.com/office/drawing/2014/main" id="{592D195F-5B43-44BB-BA59-E6CF078C8AAB}"/>
              </a:ext>
            </a:extLst>
          </p:cNvPr>
          <p:cNvPicPr>
            <a:picLocks noChangeAspect="1"/>
          </p:cNvPicPr>
          <p:nvPr/>
        </p:nvPicPr>
        <p:blipFill rotWithShape="1">
          <a:blip r:embed="rId2">
            <a:grayscl/>
          </a:blip>
          <a:srcRect l="19231" t="44870" r="26462" b="38165"/>
          <a:stretch/>
        </p:blipFill>
        <p:spPr>
          <a:xfrm>
            <a:off x="548641" y="1561514"/>
            <a:ext cx="7723162" cy="135647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3876" y="296058"/>
            <a:ext cx="8229600" cy="1143000"/>
          </a:xfrm>
        </p:spPr>
        <p:txBody>
          <a:bodyPr/>
          <a:lstStyle/>
          <a:p>
            <a:pPr algn="l"/>
            <a:r>
              <a:rPr lang="en-US" dirty="0">
                <a:latin typeface="Times"/>
                <a:cs typeface="Times"/>
              </a:rPr>
              <a:t> Example 1 (continued)</a:t>
            </a:r>
          </a:p>
        </p:txBody>
      </p:sp>
    </p:spTree>
    <p:extLst>
      <p:ext uri="{BB962C8B-B14F-4D97-AF65-F5344CB8AC3E}">
        <p14:creationId xmlns:p14="http://schemas.microsoft.com/office/powerpoint/2010/main" val="25351601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3876" y="296058"/>
            <a:ext cx="8229600" cy="1143000"/>
          </a:xfrm>
        </p:spPr>
        <p:txBody>
          <a:bodyPr/>
          <a:lstStyle/>
          <a:p>
            <a:pPr algn="l"/>
            <a:r>
              <a:rPr lang="en-US" dirty="0">
                <a:latin typeface="Times"/>
                <a:cs typeface="Times"/>
              </a:rPr>
              <a:t> Example 2</a:t>
            </a:r>
          </a:p>
        </p:txBody>
      </p:sp>
      <p:pic>
        <p:nvPicPr>
          <p:cNvPr id="3" name="Picture 2">
            <a:extLst>
              <a:ext uri="{FF2B5EF4-FFF2-40B4-BE49-F238E27FC236}">
                <a16:creationId xmlns:a16="http://schemas.microsoft.com/office/drawing/2014/main" id="{8CBBB738-0516-443B-82C1-480905C45480}"/>
              </a:ext>
            </a:extLst>
          </p:cNvPr>
          <p:cNvPicPr>
            <a:picLocks noChangeAspect="1"/>
          </p:cNvPicPr>
          <p:nvPr/>
        </p:nvPicPr>
        <p:blipFill rotWithShape="1">
          <a:blip r:embed="rId2">
            <a:grayscl/>
          </a:blip>
          <a:srcRect l="19619" t="24894" r="26154" b="45279"/>
          <a:stretch/>
        </p:blipFill>
        <p:spPr>
          <a:xfrm>
            <a:off x="520503" y="1551599"/>
            <a:ext cx="7948247" cy="2457946"/>
          </a:xfrm>
          <a:prstGeom prst="rect">
            <a:avLst/>
          </a:prstGeom>
        </p:spPr>
      </p:pic>
    </p:spTree>
    <p:extLst>
      <p:ext uri="{BB962C8B-B14F-4D97-AF65-F5344CB8AC3E}">
        <p14:creationId xmlns:p14="http://schemas.microsoft.com/office/powerpoint/2010/main" val="383111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3876" y="296058"/>
            <a:ext cx="8229600" cy="1143000"/>
          </a:xfrm>
        </p:spPr>
        <p:txBody>
          <a:bodyPr/>
          <a:lstStyle/>
          <a:p>
            <a:pPr algn="l"/>
            <a:r>
              <a:rPr lang="en-US" dirty="0">
                <a:latin typeface="Times"/>
                <a:cs typeface="Times"/>
              </a:rPr>
              <a:t> Example 2 (continued)</a:t>
            </a:r>
          </a:p>
        </p:txBody>
      </p:sp>
    </p:spTree>
    <p:extLst>
      <p:ext uri="{BB962C8B-B14F-4D97-AF65-F5344CB8AC3E}">
        <p14:creationId xmlns:p14="http://schemas.microsoft.com/office/powerpoint/2010/main" val="18267495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7537</TotalTime>
  <Words>126</Words>
  <Application>Microsoft Office PowerPoint</Application>
  <PresentationFormat>On-screen Show (4:3)</PresentationFormat>
  <Paragraphs>12</Paragraphs>
  <Slides>6</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Times</vt:lpstr>
      <vt:lpstr>Times New Roman</vt:lpstr>
      <vt:lpstr>Office Theme</vt:lpstr>
      <vt:lpstr>Kinematics</vt:lpstr>
      <vt:lpstr>Constant acceleration</vt:lpstr>
      <vt:lpstr> Example 1</vt:lpstr>
      <vt:lpstr> Example 1 (continued)</vt:lpstr>
      <vt:lpstr> Example 2</vt:lpstr>
      <vt:lpstr> Example 2 (continued)</vt:lpstr>
    </vt:vector>
  </TitlesOfParts>
  <Company>DEECD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15</dc:title>
  <dc:creator>DEECD</dc:creator>
  <cp:lastModifiedBy>RA T</cp:lastModifiedBy>
  <cp:revision>13</cp:revision>
  <cp:lastPrinted>2018-08-23T23:37:43Z</cp:lastPrinted>
  <dcterms:created xsi:type="dcterms:W3CDTF">2012-09-20T10:44:38Z</dcterms:created>
  <dcterms:modified xsi:type="dcterms:W3CDTF">2018-08-24T01:44:13Z</dcterms:modified>
</cp:coreProperties>
</file>