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261" r:id="rId3"/>
    <p:sldId id="260" r:id="rId4"/>
  </p:sldIdLst>
  <p:sldSz cx="9144000" cy="6858000" type="screen4x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651423-C6E1-E34E-8C64-F5DE10032B0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E9A9B1-DFD9-9246-AE0E-88772F3DC2D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E9A9B1-DFD9-9246-AE0E-88772F3DC2DC}" type="slidenum">
              <a:rPr lang="en-US" smtClean="0"/>
              <a:t>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8A340-E54E-9E4B-A811-194B19A7E3DD}" type="datetime1">
              <a:rPr lang="en-US" smtClean="0"/>
              <a:t>8/22/2018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0F469-1490-9A47-AC5A-E3D2F11573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637BE-E753-134F-86FF-0310C6553CAF}" type="datetime1">
              <a:rPr lang="en-US" smtClean="0"/>
              <a:t>8/22/2018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0F469-1490-9A47-AC5A-E3D2F11573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BB0B4-A6DE-9C4E-A278-CB9A6D0D53B6}" type="datetime1">
              <a:rPr lang="en-US" smtClean="0"/>
              <a:t>8/22/2018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0F469-1490-9A47-AC5A-E3D2F11573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11324-1C40-854D-9832-21F61E57B3EC}" type="datetime1">
              <a:rPr lang="en-US" smtClean="0"/>
              <a:t>8/22/2018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0F469-1490-9A47-AC5A-E3D2F11573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72A49-FBE3-EE43-9B02-998E71CA084D}" type="datetime1">
              <a:rPr lang="en-US" smtClean="0"/>
              <a:t>8/22/2018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0F469-1490-9A47-AC5A-E3D2F11573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ABC1B-3D51-BB41-AA7E-DA2EEB1D6CFA}" type="datetime1">
              <a:rPr lang="en-US" smtClean="0"/>
              <a:t>8/22/2018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0F469-1490-9A47-AC5A-E3D2F11573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8D139-3937-9D4D-B323-64B501973B94}" type="datetime1">
              <a:rPr lang="en-US" smtClean="0"/>
              <a:t>8/22/2018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0F469-1490-9A47-AC5A-E3D2F11573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D0515-962C-BE49-929D-1EF4B8BFD180}" type="datetime1">
              <a:rPr lang="en-US" smtClean="0"/>
              <a:t>8/22/2018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0F469-1490-9A47-AC5A-E3D2F11573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8DCBF-DDC1-4B47-A681-61D659CD7593}" type="datetime1">
              <a:rPr lang="en-US" smtClean="0"/>
              <a:t>8/22/2018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0F469-1490-9A47-AC5A-E3D2F11573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1C627-028E-BC4A-99D4-67192486B281}" type="datetime1">
              <a:rPr lang="en-US" smtClean="0"/>
              <a:t>8/22/2018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0F469-1490-9A47-AC5A-E3D2F11573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59A8-6210-674A-BC68-449776D375D5}" type="datetime1">
              <a:rPr lang="en-US" smtClean="0"/>
              <a:t>8/22/2018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0F469-1490-9A47-AC5A-E3D2F11573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664C4E-491C-2A4D-916B-0175BC7C85FD}" type="datetime1">
              <a:rPr lang="en-US" smtClean="0"/>
              <a:t>8/22/2018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40F469-1490-9A47-AC5A-E3D2F115732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Kinematics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Exercise 22B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Applications of antidifferentiation to kinematics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 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C53FE9-64DB-4C3E-B094-5A09880270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</a:blip>
          <a:srcRect l="19231" t="19421" r="28000" b="58346"/>
          <a:stretch/>
        </p:blipFill>
        <p:spPr>
          <a:xfrm>
            <a:off x="457201" y="1417637"/>
            <a:ext cx="7561384" cy="179114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876" y="296058"/>
            <a:ext cx="8229600" cy="1143000"/>
          </a:xfrm>
        </p:spPr>
        <p:txBody>
          <a:bodyPr/>
          <a:lstStyle/>
          <a:p>
            <a:pPr algn="l"/>
            <a:r>
              <a:rPr lang="en-US" dirty="0">
                <a:latin typeface="Times"/>
                <a:cs typeface="Times"/>
              </a:rPr>
              <a:t> Example 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AB645D-B19D-4E36-BC69-57F4EB18B5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</a:blip>
          <a:srcRect l="18924" t="65764" r="28769" b="5503"/>
          <a:stretch/>
        </p:blipFill>
        <p:spPr>
          <a:xfrm>
            <a:off x="457983" y="1439058"/>
            <a:ext cx="7377722" cy="227841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4680</TotalTime>
  <Words>14</Words>
  <Application>Microsoft Office PowerPoint</Application>
  <PresentationFormat>On-screen Show (4:3)</PresentationFormat>
  <Paragraphs>6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Times</vt:lpstr>
      <vt:lpstr>Times New Roman</vt:lpstr>
      <vt:lpstr>Office Theme</vt:lpstr>
      <vt:lpstr>Kinematics</vt:lpstr>
      <vt:lpstr>Example 1</vt:lpstr>
      <vt:lpstr> Example 2</vt:lpstr>
    </vt:vector>
  </TitlesOfParts>
  <Company>DEECD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15</dc:title>
  <dc:creator>DEECD</dc:creator>
  <cp:lastModifiedBy>RA T</cp:lastModifiedBy>
  <cp:revision>10</cp:revision>
  <cp:lastPrinted>2018-08-20T02:00:18Z</cp:lastPrinted>
  <dcterms:created xsi:type="dcterms:W3CDTF">2012-09-20T10:44:38Z</dcterms:created>
  <dcterms:modified xsi:type="dcterms:W3CDTF">2018-08-22T00:59:50Z</dcterms:modified>
</cp:coreProperties>
</file>