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58" r:id="rId4"/>
    <p:sldId id="259" r:id="rId5"/>
    <p:sldId id="267" r:id="rId6"/>
    <p:sldId id="266" r:id="rId7"/>
    <p:sldId id="261" r:id="rId8"/>
    <p:sldId id="260" r:id="rId9"/>
    <p:sldId id="263" r:id="rId10"/>
    <p:sldId id="264" r:id="rId11"/>
    <p:sldId id="265" r:id="rId12"/>
    <p:sldId id="268" r:id="rId13"/>
  </p:sldIdLst>
  <p:sldSz cx="9144000" cy="6858000" type="screen4x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2" d="100"/>
          <a:sy n="52" d="100"/>
        </p:scale>
        <p:origin x="78" y="4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651423-C6E1-E34E-8C64-F5DE10032B0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E9A9B1-DFD9-9246-AE0E-88772F3DC2D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E9A9B1-DFD9-9246-AE0E-88772F3DC2DC}" type="slidenum">
              <a:rPr lang="en-US" smtClean="0"/>
              <a:t>1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8A340-E54E-9E4B-A811-194B19A7E3DD}" type="datetime1">
              <a:rPr lang="en-US" smtClean="0"/>
              <a:t>8/20/2018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0F469-1490-9A47-AC5A-E3D2F11573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637BE-E753-134F-86FF-0310C6553CAF}" type="datetime1">
              <a:rPr lang="en-US" smtClean="0"/>
              <a:t>8/20/2018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0F469-1490-9A47-AC5A-E3D2F11573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BB0B4-A6DE-9C4E-A278-CB9A6D0D53B6}" type="datetime1">
              <a:rPr lang="en-US" smtClean="0"/>
              <a:t>8/20/2018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0F469-1490-9A47-AC5A-E3D2F11573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11324-1C40-854D-9832-21F61E57B3EC}" type="datetime1">
              <a:rPr lang="en-US" smtClean="0"/>
              <a:t>8/20/2018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0F469-1490-9A47-AC5A-E3D2F11573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72A49-FBE3-EE43-9B02-998E71CA084D}" type="datetime1">
              <a:rPr lang="en-US" smtClean="0"/>
              <a:t>8/20/2018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0F469-1490-9A47-AC5A-E3D2F11573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ABC1B-3D51-BB41-AA7E-DA2EEB1D6CFA}" type="datetime1">
              <a:rPr lang="en-US" smtClean="0"/>
              <a:t>8/20/2018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0F469-1490-9A47-AC5A-E3D2F11573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8D139-3937-9D4D-B323-64B501973B94}" type="datetime1">
              <a:rPr lang="en-US" smtClean="0"/>
              <a:t>8/20/2018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0F469-1490-9A47-AC5A-E3D2F11573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D0515-962C-BE49-929D-1EF4B8BFD180}" type="datetime1">
              <a:rPr lang="en-US" smtClean="0"/>
              <a:t>8/20/2018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0F469-1490-9A47-AC5A-E3D2F11573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8DCBF-DDC1-4B47-A681-61D659CD7593}" type="datetime1">
              <a:rPr lang="en-US" smtClean="0"/>
              <a:t>8/20/2018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0F469-1490-9A47-AC5A-E3D2F11573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1C627-028E-BC4A-99D4-67192486B281}" type="datetime1">
              <a:rPr lang="en-US" smtClean="0"/>
              <a:t>8/20/2018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0F469-1490-9A47-AC5A-E3D2F11573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959A8-6210-674A-BC68-449776D375D5}" type="datetime1">
              <a:rPr lang="en-US" smtClean="0"/>
              <a:t>8/20/2018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0F469-1490-9A47-AC5A-E3D2F11573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664C4E-491C-2A4D-916B-0175BC7C85FD}" type="datetime1">
              <a:rPr lang="en-US" smtClean="0"/>
              <a:t>8/20/2018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40F469-1490-9A47-AC5A-E3D2F115732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Kinematics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Exercise 22A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Position, velocity and time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"/>
                <a:cs typeface="Times"/>
              </a:rPr>
              <a:t>Kinematics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" y="2235787"/>
            <a:ext cx="7022669" cy="66278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rcRect b="64863"/>
          <a:stretch>
            <a:fillRect/>
          </a:stretch>
        </p:blipFill>
        <p:spPr>
          <a:xfrm>
            <a:off x="457199" y="4138159"/>
            <a:ext cx="7427363" cy="2861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639372"/>
            <a:ext cx="11862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>
                <a:latin typeface="Times"/>
                <a:cs typeface="Times"/>
              </a:rPr>
              <a:t>Position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3445562"/>
            <a:ext cx="18774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>
                <a:latin typeface="Times"/>
                <a:cs typeface="Times"/>
              </a:rPr>
              <a:t>Displacement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rcRect t="65529"/>
          <a:stretch>
            <a:fillRect/>
          </a:stretch>
        </p:blipFill>
        <p:spPr>
          <a:xfrm>
            <a:off x="1259437" y="5638529"/>
            <a:ext cx="7427363" cy="28071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rcRect t="35944" b="34920"/>
          <a:stretch>
            <a:fillRect/>
          </a:stretch>
        </p:blipFill>
        <p:spPr>
          <a:xfrm>
            <a:off x="457200" y="4815080"/>
            <a:ext cx="7427363" cy="23726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"/>
                <a:cs typeface="Times"/>
              </a:rPr>
              <a:t>Kinematics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304481"/>
            <a:ext cx="7441318" cy="53453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4089" y="2810847"/>
            <a:ext cx="3458192" cy="62749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3772" y="3736460"/>
            <a:ext cx="3126547" cy="65136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9348" y="5042526"/>
            <a:ext cx="3280393" cy="63084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73963" y="1639372"/>
            <a:ext cx="14357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Times"/>
                <a:cs typeface="Times"/>
              </a:rPr>
              <a:t>   </a:t>
            </a:r>
            <a:r>
              <a:rPr lang="en-US" sz="2400" u="sng" dirty="0">
                <a:latin typeface="Times"/>
                <a:cs typeface="Times"/>
              </a:rPr>
              <a:t>Velocity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350029"/>
            <a:ext cx="9368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>
                <a:latin typeface="Times"/>
                <a:cs typeface="Times"/>
              </a:rPr>
              <a:t>Speed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"/>
                <a:cs typeface="Times"/>
              </a:rPr>
              <a:t>Kinematics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rcRect t="28887" r="38848"/>
          <a:stretch>
            <a:fillRect/>
          </a:stretch>
        </p:blipFill>
        <p:spPr>
          <a:xfrm>
            <a:off x="457200" y="2205009"/>
            <a:ext cx="4406989" cy="11060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rcRect l="62856"/>
          <a:stretch>
            <a:fillRect/>
          </a:stretch>
        </p:blipFill>
        <p:spPr>
          <a:xfrm>
            <a:off x="5315373" y="2205009"/>
            <a:ext cx="2926725" cy="170047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5209305"/>
            <a:ext cx="7556500" cy="8001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75786" y="1632940"/>
            <a:ext cx="25012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Times"/>
                <a:cs typeface="Times"/>
              </a:rPr>
              <a:t>  </a:t>
            </a:r>
            <a:r>
              <a:rPr lang="en-US" sz="2400" u="sng" dirty="0">
                <a:latin typeface="Times"/>
                <a:cs typeface="Times"/>
              </a:rPr>
              <a:t>Constant velocity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4618272"/>
            <a:ext cx="50910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>
                <a:latin typeface="Times"/>
                <a:cs typeface="Times"/>
              </a:rPr>
              <a:t>Position expressed as a function of time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"/>
                <a:cs typeface="Times"/>
              </a:rPr>
              <a:t>Kinematics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AAD63A-DB29-4595-BC0E-C9E54C2D74BC}"/>
              </a:ext>
            </a:extLst>
          </p:cNvPr>
          <p:cNvSpPr txBox="1"/>
          <p:nvPr/>
        </p:nvSpPr>
        <p:spPr>
          <a:xfrm>
            <a:off x="275786" y="1327275"/>
            <a:ext cx="18909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Times"/>
                <a:cs typeface="Times"/>
              </a:rPr>
              <a:t>  </a:t>
            </a:r>
            <a:r>
              <a:rPr lang="en-US" sz="2400" u="sng" dirty="0">
                <a:latin typeface="Times"/>
                <a:cs typeface="Times"/>
              </a:rPr>
              <a:t>Acceleration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F173B4-EEC5-47D9-A0BA-17C3FFED57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08" t="50000" r="64462" b="35000"/>
          <a:stretch/>
        </p:blipFill>
        <p:spPr>
          <a:xfrm>
            <a:off x="502136" y="1906093"/>
            <a:ext cx="8139727" cy="13451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A83018A-A833-4976-8B84-C8EB897A70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06" t="28077" r="72615" b="35513"/>
          <a:stretch/>
        </p:blipFill>
        <p:spPr>
          <a:xfrm>
            <a:off x="1802806" y="3970504"/>
            <a:ext cx="5026467" cy="265506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24FC08A-0F84-49DC-B9E4-370846DF2C19}"/>
              </a:ext>
            </a:extLst>
          </p:cNvPr>
          <p:cNvSpPr txBox="1"/>
          <p:nvPr/>
        </p:nvSpPr>
        <p:spPr>
          <a:xfrm>
            <a:off x="275786" y="3508839"/>
            <a:ext cx="30540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Times"/>
                <a:cs typeface="Times"/>
              </a:rPr>
              <a:t>  </a:t>
            </a:r>
            <a:r>
              <a:rPr lang="en-US" sz="2400" u="sng" dirty="0">
                <a:latin typeface="Times"/>
                <a:cs typeface="Times"/>
              </a:rPr>
              <a:t>Units of measurement</a:t>
            </a:r>
          </a:p>
        </p:txBody>
      </p:sp>
    </p:spTree>
    <p:extLst>
      <p:ext uri="{BB962C8B-B14F-4D97-AF65-F5344CB8AC3E}">
        <p14:creationId xmlns:p14="http://schemas.microsoft.com/office/powerpoint/2010/main" val="2476662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"/>
                <a:cs typeface="Times"/>
              </a:rPr>
              <a:t>Terminology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39BF54-1157-4237-A7CC-F119B4E56D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461" t="21410" r="64308" b="16026"/>
          <a:stretch/>
        </p:blipFill>
        <p:spPr>
          <a:xfrm>
            <a:off x="777240" y="1417638"/>
            <a:ext cx="7589520" cy="5231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771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 1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797086" y="2063969"/>
            <a:ext cx="7115388" cy="80290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rcRect l="4386" r="57542"/>
          <a:stretch>
            <a:fillRect/>
          </a:stretch>
        </p:blipFill>
        <p:spPr>
          <a:xfrm>
            <a:off x="3279420" y="3060700"/>
            <a:ext cx="2679356" cy="79413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417638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following position-time line shows a particle which moves from S to A in 2 seconds, then from A to F in 3 seconds. Find: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" y="274638"/>
            <a:ext cx="8229600" cy="1143000"/>
          </a:xfrm>
        </p:spPr>
        <p:txBody>
          <a:bodyPr/>
          <a:lstStyle/>
          <a:p>
            <a:pPr algn="l"/>
            <a:r>
              <a:rPr lang="en-US" dirty="0">
                <a:latin typeface="Times"/>
                <a:cs typeface="Times"/>
              </a:rPr>
              <a:t> Example 2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17638"/>
            <a:ext cx="3479800" cy="266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684338"/>
            <a:ext cx="3860800" cy="4699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grayscl/>
          </a:blip>
          <a:stretch>
            <a:fillRect/>
          </a:stretch>
        </p:blipFill>
        <p:spPr>
          <a:xfrm>
            <a:off x="457200" y="2355850"/>
            <a:ext cx="3860800" cy="21463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262" y="1417638"/>
            <a:ext cx="3837538" cy="308451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7"/>
            <a:ext cx="8229600" cy="1143000"/>
          </a:xfrm>
        </p:spPr>
        <p:txBody>
          <a:bodyPr/>
          <a:lstStyle/>
          <a:p>
            <a:pPr algn="l"/>
            <a:r>
              <a:rPr lang="en-US" dirty="0">
                <a:latin typeface="Times"/>
                <a:cs typeface="Times"/>
              </a:rPr>
              <a:t>   Example 3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17637"/>
            <a:ext cx="6920154" cy="2656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683285"/>
            <a:ext cx="6920154" cy="6774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rcRect b="93607"/>
          <a:stretch>
            <a:fillRect/>
          </a:stretch>
        </p:blipFill>
        <p:spPr>
          <a:xfrm>
            <a:off x="457200" y="2631167"/>
            <a:ext cx="6920154" cy="3053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rcRect l="35385" t="5482" r="26496" b="43380"/>
          <a:stretch>
            <a:fillRect/>
          </a:stretch>
        </p:blipFill>
        <p:spPr>
          <a:xfrm>
            <a:off x="2844200" y="3147824"/>
            <a:ext cx="3209014" cy="297150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algn="l"/>
            <a:r>
              <a:rPr lang="en-US" dirty="0">
                <a:latin typeface="Times"/>
                <a:cs typeface="Times"/>
              </a:rPr>
              <a:t>   Example 3 (continued)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grayscl/>
          </a:blip>
          <a:srcRect t="56164"/>
          <a:stretch>
            <a:fillRect/>
          </a:stretch>
        </p:blipFill>
        <p:spPr>
          <a:xfrm>
            <a:off x="457200" y="1594177"/>
            <a:ext cx="6344844" cy="191979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965" y="274638"/>
            <a:ext cx="8229600" cy="1143000"/>
          </a:xfrm>
        </p:spPr>
        <p:txBody>
          <a:bodyPr/>
          <a:lstStyle/>
          <a:p>
            <a:pPr algn="l"/>
            <a:r>
              <a:rPr lang="en-US" dirty="0">
                <a:latin typeface="Times"/>
                <a:cs typeface="Times"/>
              </a:rPr>
              <a:t> Example 4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457199" y="1417637"/>
            <a:ext cx="7757875" cy="201863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3000B-1604-4F4A-BA98-7E25B905D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 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175A17-A7A0-49FA-A3FA-98ABCC8296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</a:blip>
          <a:srcRect l="9763" t="55256" r="63693" b="27821"/>
          <a:stretch/>
        </p:blipFill>
        <p:spPr>
          <a:xfrm>
            <a:off x="538089" y="1417638"/>
            <a:ext cx="8067822" cy="1543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0648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4542</TotalTime>
  <Words>82</Words>
  <Application>Microsoft Office PowerPoint</Application>
  <PresentationFormat>On-screen Show (4:3)</PresentationFormat>
  <Paragraphs>24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Times</vt:lpstr>
      <vt:lpstr>Times New Roman</vt:lpstr>
      <vt:lpstr>Office Theme</vt:lpstr>
      <vt:lpstr>Kinematics</vt:lpstr>
      <vt:lpstr>Kinematics</vt:lpstr>
      <vt:lpstr>Kinematics</vt:lpstr>
      <vt:lpstr>Kinematics</vt:lpstr>
      <vt:lpstr>Kinematics</vt:lpstr>
      <vt:lpstr>Terminology</vt:lpstr>
      <vt:lpstr>Example 1</vt:lpstr>
      <vt:lpstr> Example 2</vt:lpstr>
      <vt:lpstr>   Example 3</vt:lpstr>
      <vt:lpstr>   Example 3 (continued)</vt:lpstr>
      <vt:lpstr> Example 4</vt:lpstr>
      <vt:lpstr>Example 5</vt:lpstr>
    </vt:vector>
  </TitlesOfParts>
  <Company>DEECD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15</dc:title>
  <dc:creator>DEECD</dc:creator>
  <cp:lastModifiedBy>RA T</cp:lastModifiedBy>
  <cp:revision>8</cp:revision>
  <cp:lastPrinted>2018-08-20T02:00:18Z</cp:lastPrinted>
  <dcterms:created xsi:type="dcterms:W3CDTF">2012-09-20T10:44:38Z</dcterms:created>
  <dcterms:modified xsi:type="dcterms:W3CDTF">2018-08-21T02:55:39Z</dcterms:modified>
</cp:coreProperties>
</file>