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93" r:id="rId4"/>
    <p:sldId id="294" r:id="rId5"/>
    <p:sldId id="295" r:id="rId6"/>
    <p:sldId id="296" r:id="rId7"/>
    <p:sldId id="297" r:id="rId8"/>
    <p:sldId id="298" r:id="rId9"/>
    <p:sldId id="278" r:id="rId10"/>
    <p:sldId id="285" r:id="rId11"/>
    <p:sldId id="299" r:id="rId12"/>
    <p:sldId id="300" r:id="rId13"/>
  </p:sldIdLst>
  <p:sldSz cx="9144000" cy="6858000" type="screen4x3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91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74C68-4950-4C98-88CB-39C14CD7D368}" type="datetimeFigureOut">
              <a:rPr lang="en-AU" smtClean="0"/>
              <a:t>26/07/2018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EA4B-6C51-48BF-A704-970595099A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9709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74C68-4950-4C98-88CB-39C14CD7D368}" type="datetimeFigureOut">
              <a:rPr lang="en-AU" smtClean="0"/>
              <a:t>26/07/2018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EA4B-6C51-48BF-A704-970595099A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0780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74C68-4950-4C98-88CB-39C14CD7D368}" type="datetimeFigureOut">
              <a:rPr lang="en-AU" smtClean="0"/>
              <a:t>26/07/2018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EA4B-6C51-48BF-A704-970595099A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1634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74C68-4950-4C98-88CB-39C14CD7D368}" type="datetimeFigureOut">
              <a:rPr lang="en-AU" smtClean="0"/>
              <a:t>26/07/2018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EA4B-6C51-48BF-A704-970595099A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1092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74C68-4950-4C98-88CB-39C14CD7D368}" type="datetimeFigureOut">
              <a:rPr lang="en-AU" smtClean="0"/>
              <a:t>26/07/2018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EA4B-6C51-48BF-A704-970595099A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2361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74C68-4950-4C98-88CB-39C14CD7D368}" type="datetimeFigureOut">
              <a:rPr lang="en-AU" smtClean="0"/>
              <a:t>26/07/2018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EA4B-6C51-48BF-A704-970595099A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9317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74C68-4950-4C98-88CB-39C14CD7D368}" type="datetimeFigureOut">
              <a:rPr lang="en-AU" smtClean="0"/>
              <a:t>26/07/2018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EA4B-6C51-48BF-A704-970595099A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0945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74C68-4950-4C98-88CB-39C14CD7D368}" type="datetimeFigureOut">
              <a:rPr lang="en-AU" smtClean="0"/>
              <a:t>26/07/2018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EA4B-6C51-48BF-A704-970595099A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62393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74C68-4950-4C98-88CB-39C14CD7D368}" type="datetimeFigureOut">
              <a:rPr lang="en-AU" smtClean="0"/>
              <a:t>26/07/2018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EA4B-6C51-48BF-A704-970595099A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4429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74C68-4950-4C98-88CB-39C14CD7D368}" type="datetimeFigureOut">
              <a:rPr lang="en-AU" smtClean="0"/>
              <a:t>26/07/2018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EA4B-6C51-48BF-A704-970595099A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7007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74C68-4950-4C98-88CB-39C14CD7D368}" type="datetimeFigureOut">
              <a:rPr lang="en-AU" smtClean="0"/>
              <a:t>26/07/2018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EA4B-6C51-48BF-A704-970595099A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5192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74C68-4950-4C98-88CB-39C14CD7D368}" type="datetimeFigureOut">
              <a:rPr lang="en-AU" smtClean="0"/>
              <a:t>26/07/2018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7EA4B-6C51-48BF-A704-970595099A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1240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57827"/>
            <a:ext cx="7772400" cy="752810"/>
          </a:xfrm>
        </p:spPr>
        <p:txBody>
          <a:bodyPr>
            <a:normAutofit fontScale="90000"/>
          </a:bodyPr>
          <a:lstStyle/>
          <a:p>
            <a:br>
              <a:rPr lang="en-AU" sz="67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</a:br>
            <a:br>
              <a:rPr lang="en-AU" sz="67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</a:br>
            <a:r>
              <a:rPr lang="en-AU" sz="67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Exercise 9A</a:t>
            </a:r>
            <a:br>
              <a:rPr lang="en-AU" sz="44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</a:br>
            <a:br>
              <a:rPr lang="en-AU" sz="44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</a:br>
            <a:r>
              <a:rPr lang="en-AU" sz="44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Points, lines and angles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202238"/>
            <a:ext cx="6858000" cy="1655762"/>
          </a:xfrm>
        </p:spPr>
        <p:txBody>
          <a:bodyPr/>
          <a:lstStyle/>
          <a:p>
            <a:endParaRPr lang="en-AU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en-AU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Specialist Mathematics 11</a:t>
            </a:r>
          </a:p>
        </p:txBody>
      </p:sp>
    </p:spTree>
    <p:extLst>
      <p:ext uri="{BB962C8B-B14F-4D97-AF65-F5344CB8AC3E}">
        <p14:creationId xmlns:p14="http://schemas.microsoft.com/office/powerpoint/2010/main" val="252940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Points, lines and angles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69485" y="1681367"/>
            <a:ext cx="7886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E8661D-0D3C-4923-A6EC-99AA414C30B5}"/>
              </a:ext>
            </a:extLst>
          </p:cNvPr>
          <p:cNvSpPr/>
          <p:nvPr/>
        </p:nvSpPr>
        <p:spPr>
          <a:xfrm>
            <a:off x="434299" y="1742039"/>
            <a:ext cx="815707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Point: </a:t>
            </a:r>
          </a:p>
          <a:p>
            <a:r>
              <a:rPr lang="en-A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geometry, a point is used to indicate position.</a:t>
            </a:r>
          </a:p>
          <a:p>
            <a:endParaRPr lang="en-A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Line: </a:t>
            </a:r>
          </a:p>
          <a:p>
            <a:r>
              <a:rPr lang="en-A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physical world, we may illustrate the idea of a line as a tightly stretched wire or a fold in a piece of paper. A line has no width and is infinite in length.</a:t>
            </a:r>
          </a:p>
          <a:p>
            <a:endParaRPr lang="en-A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Plane: </a:t>
            </a:r>
          </a:p>
          <a:p>
            <a:r>
              <a:rPr lang="en-A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plane has no thickness and it extends infinitely in all directions. We make the following assumptions about points and lines: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Given a point and a line, the point may or may not lie on the line.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distinct points are contained in exactly one line.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distinct lines do not have more than one point in common.</a:t>
            </a:r>
            <a:endParaRPr lang="en-A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423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Angles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69485" y="1681367"/>
            <a:ext cx="7886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3C1744-87E0-4966-878A-DEBC5E35E3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07" t="32020" r="25942" b="16006"/>
          <a:stretch/>
        </p:blipFill>
        <p:spPr>
          <a:xfrm>
            <a:off x="379560" y="1818573"/>
            <a:ext cx="8384880" cy="418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666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Naming angles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69485" y="1681367"/>
            <a:ext cx="7886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363105-4DB2-4097-97C6-2D0F4A479B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52" t="50000" r="25797" b="21838"/>
          <a:stretch/>
        </p:blipFill>
        <p:spPr>
          <a:xfrm>
            <a:off x="510320" y="1681367"/>
            <a:ext cx="8005030" cy="21647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A3C385-C01D-484A-B39C-F6B72FB733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40" t="26737" r="32173" b="66434"/>
          <a:stretch/>
        </p:blipFill>
        <p:spPr>
          <a:xfrm>
            <a:off x="569485" y="4346713"/>
            <a:ext cx="8005031" cy="66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18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Vertically opposite angles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69485" y="1681367"/>
            <a:ext cx="7886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A3C385-C01D-484A-B39C-F6B72FB733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60" t="34082" r="32174" b="9723"/>
          <a:stretch/>
        </p:blipFill>
        <p:spPr>
          <a:xfrm>
            <a:off x="735316" y="1364720"/>
            <a:ext cx="7780034" cy="526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119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Parallel lines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69485" y="1681367"/>
            <a:ext cx="7886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452BA3-D13E-4629-8C59-F6AAA33112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60" t="26091" r="32753" b="22096"/>
          <a:stretch/>
        </p:blipFill>
        <p:spPr>
          <a:xfrm>
            <a:off x="628650" y="1681367"/>
            <a:ext cx="7886700" cy="498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43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Corresponding, alternate and co-interior angles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69485" y="1681367"/>
            <a:ext cx="7886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B2FD32-32ED-4E5F-ABB7-2606750EE6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94" t="25575" r="32174" b="13847"/>
          <a:stretch/>
        </p:blipFill>
        <p:spPr>
          <a:xfrm>
            <a:off x="1066620" y="1681367"/>
            <a:ext cx="6892429" cy="507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81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4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Corresponding, alternate and co-interior angles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69485" y="1681367"/>
            <a:ext cx="7886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41618B-80B0-4DF4-9FCA-8BCFEB690E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14" t="41790" r="32029" b="31375"/>
          <a:stretch/>
        </p:blipFill>
        <p:spPr>
          <a:xfrm>
            <a:off x="687814" y="2004532"/>
            <a:ext cx="7992360" cy="256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68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Example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2F9C49-8B6A-4504-B34B-F6011DD525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59" t="35114" r="31883" b="24158"/>
          <a:stretch/>
        </p:blipFill>
        <p:spPr>
          <a:xfrm>
            <a:off x="628650" y="1690689"/>
            <a:ext cx="7700353" cy="400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971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Example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C591C3-2D70-4119-9E38-101622C296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48" t="30474" r="32464" b="46069"/>
          <a:stretch/>
        </p:blipFill>
        <p:spPr>
          <a:xfrm>
            <a:off x="728869" y="1842052"/>
            <a:ext cx="7460974" cy="227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70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5369"/>
            <a:ext cx="7886700" cy="1325563"/>
          </a:xfrm>
        </p:spPr>
        <p:txBody>
          <a:bodyPr/>
          <a:lstStyle/>
          <a:p>
            <a:r>
              <a:rPr lang="en-AU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Example 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A65AE0-E13A-42E5-B59E-A79E316C5644}"/>
              </a:ext>
            </a:extLst>
          </p:cNvPr>
          <p:cNvSpPr/>
          <p:nvPr/>
        </p:nvSpPr>
        <p:spPr>
          <a:xfrm>
            <a:off x="628649" y="1549682"/>
            <a:ext cx="78866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following, use a construction line to find the angle marked:</a:t>
            </a: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					b)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27FF50-BADE-42D3-AD29-D005FB9059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36" t="46713" r="64844" b="32923"/>
          <a:stretch/>
        </p:blipFill>
        <p:spPr>
          <a:xfrm>
            <a:off x="1192695" y="2222548"/>
            <a:ext cx="2001079" cy="25122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4C49A6-C4A8-4BD7-9D7A-1296375CBE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903" t="46713" r="40290" b="32923"/>
          <a:stretch/>
        </p:blipFill>
        <p:spPr>
          <a:xfrm>
            <a:off x="5705061" y="2347780"/>
            <a:ext cx="2810287" cy="25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068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5369"/>
            <a:ext cx="7886700" cy="1325563"/>
          </a:xfrm>
        </p:spPr>
        <p:txBody>
          <a:bodyPr/>
          <a:lstStyle/>
          <a:p>
            <a:r>
              <a:rPr lang="en-AU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Example 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A65AE0-E13A-42E5-B59E-A79E316C5644}"/>
              </a:ext>
            </a:extLst>
          </p:cNvPr>
          <p:cNvSpPr/>
          <p:nvPr/>
        </p:nvSpPr>
        <p:spPr>
          <a:xfrm>
            <a:off x="628649" y="1549682"/>
            <a:ext cx="78866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following, use a construction line to find the angle marked:</a:t>
            </a: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					b)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27FF50-BADE-42D3-AD29-D005FB9059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36" t="46713" r="64844" b="32923"/>
          <a:stretch/>
        </p:blipFill>
        <p:spPr>
          <a:xfrm>
            <a:off x="1192695" y="2222548"/>
            <a:ext cx="2001079" cy="25122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4C49A6-C4A8-4BD7-9D7A-1296375CBE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903" t="46713" r="40290" b="32923"/>
          <a:stretch/>
        </p:blipFill>
        <p:spPr>
          <a:xfrm>
            <a:off x="5705061" y="2347780"/>
            <a:ext cx="2810287" cy="25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008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47613</TotalTime>
  <Words>187</Words>
  <Application>Microsoft Office PowerPoint</Application>
  <PresentationFormat>On-screen Show (4:3)</PresentationFormat>
  <Paragraphs>31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Times New Roman</vt:lpstr>
      <vt:lpstr>Office Theme</vt:lpstr>
      <vt:lpstr>  Exercise 9A  Points, lines and angles</vt:lpstr>
      <vt:lpstr>Points, lines and angles</vt:lpstr>
      <vt:lpstr>Angles</vt:lpstr>
      <vt:lpstr>Naming angles</vt:lpstr>
      <vt:lpstr>Vertically opposite angles</vt:lpstr>
      <vt:lpstr>Parallel lines</vt:lpstr>
      <vt:lpstr>Corresponding, alternate and co-interior angles</vt:lpstr>
      <vt:lpstr>Corresponding, alternate and co-interior angles</vt:lpstr>
      <vt:lpstr>Example 1</vt:lpstr>
      <vt:lpstr>Example 2</vt:lpstr>
      <vt:lpstr>Example 3</vt:lpstr>
      <vt:lpstr>Example 3</vt:lpstr>
    </vt:vector>
  </TitlesOfParts>
  <Company>DEECD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Matrices</dc:title>
  <dc:creator>RA T</dc:creator>
  <cp:lastModifiedBy>RA T</cp:lastModifiedBy>
  <cp:revision>45</cp:revision>
  <cp:lastPrinted>2018-07-25T21:49:31Z</cp:lastPrinted>
  <dcterms:created xsi:type="dcterms:W3CDTF">2018-03-22T20:47:47Z</dcterms:created>
  <dcterms:modified xsi:type="dcterms:W3CDTF">2018-07-26T00:05:08Z</dcterms:modified>
</cp:coreProperties>
</file>