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8" r:id="rId4"/>
    <p:sldId id="260" r:id="rId5"/>
    <p:sldId id="267" r:id="rId6"/>
    <p:sldId id="266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1E4AEA4-8DFA-4A89-87EB-49C32662AFE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>
      <p:cViewPr varScale="1">
        <p:scale>
          <a:sx n="78" d="100"/>
          <a:sy n="78" d="100"/>
        </p:scale>
        <p:origin x="180" y="4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3B725B-653D-4166-A8E9-72A38A1847CF}" type="datetimeFigureOut">
              <a:rPr lang="en-US"/>
              <a:t>2/14/2017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861E8E-D392-497B-BB21-122DD7C27CF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08353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3F64CD-0576-4A9A-BD06-7889D6E60BDC}" type="datetimeFigureOut">
              <a:rPr lang="en-US"/>
              <a:t>2/14/2017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55D449-B875-4B8D-8E66-224D27E54C9A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49979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flip="none" rotWithShape="1">
          <a:gsLst>
            <a:gs pos="0">
              <a:srgbClr val="D9D9D9"/>
            </a:gs>
            <a:gs pos="100000">
              <a:schemeClr val="bg1"/>
            </a:gs>
          </a:gsLst>
          <a:lin ang="81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6225" y="1828800"/>
            <a:ext cx="4098175" cy="317738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6225" y="5181600"/>
            <a:ext cx="4098175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7" name="Picture 6" descr="EKG line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88688" y="-1"/>
            <a:ext cx="7000137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2/14/2017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7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Rectangle"/>
          <p:cNvSpPr/>
          <p:nvPr/>
        </p:nvSpPr>
        <p:spPr>
          <a:xfrm>
            <a:off x="265112" y="228600"/>
            <a:ext cx="116586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828800"/>
            <a:ext cx="7772400" cy="317738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5181600"/>
            <a:ext cx="7772400" cy="685800"/>
          </a:xfrm>
        </p:spPr>
        <p:txBody>
          <a:bodyPr>
            <a:normAutofit/>
          </a:bodyPr>
          <a:lstStyle>
            <a:lvl1pPr marL="0" indent="0">
              <a:buNone/>
              <a:defRPr sz="2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825624"/>
            <a:ext cx="4800600" cy="45751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825624"/>
            <a:ext cx="4800600" cy="45751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2/14/2017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828799"/>
            <a:ext cx="4800600" cy="762000"/>
          </a:xfrm>
        </p:spPr>
        <p:txBody>
          <a:bodyPr anchor="ctr">
            <a:noAutofit/>
          </a:bodyPr>
          <a:lstStyle>
            <a:lvl1pPr marL="0" indent="0">
              <a:buNone/>
              <a:defRPr sz="24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6800" y="2590799"/>
            <a:ext cx="4800600" cy="381003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4600" y="1828799"/>
            <a:ext cx="4800600" cy="762000"/>
          </a:xfrm>
        </p:spPr>
        <p:txBody>
          <a:bodyPr anchor="ctr">
            <a:noAutofit/>
          </a:bodyPr>
          <a:lstStyle>
            <a:lvl1pPr marL="0" indent="0">
              <a:buNone/>
              <a:defRPr sz="24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4600" y="2590799"/>
            <a:ext cx="4800600" cy="381003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2/14/2017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2/14/2017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2/14/2017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descr="Rectangle"/>
          <p:cNvSpPr/>
          <p:nvPr/>
        </p:nvSpPr>
        <p:spPr>
          <a:xfrm>
            <a:off x="7008812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 descr="Rectangle"/>
          <p:cNvSpPr/>
          <p:nvPr/>
        </p:nvSpPr>
        <p:spPr>
          <a:xfrm>
            <a:off x="7255668" y="228600"/>
            <a:ext cx="46863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32700" y="3200400"/>
            <a:ext cx="3932237" cy="17526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457201"/>
            <a:ext cx="5943600" cy="5943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32699" y="5029200"/>
            <a:ext cx="3932237" cy="137160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descr="Rectangle"/>
          <p:cNvSpPr/>
          <p:nvPr/>
        </p:nvSpPr>
        <p:spPr>
          <a:xfrm>
            <a:off x="7008812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 descr="Rectangle"/>
          <p:cNvSpPr/>
          <p:nvPr/>
        </p:nvSpPr>
        <p:spPr>
          <a:xfrm>
            <a:off x="7255668" y="228600"/>
            <a:ext cx="46863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35240" y="3200400"/>
            <a:ext cx="3932237" cy="17526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1" y="0"/>
            <a:ext cx="7008810" cy="6857999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35240" y="5029200"/>
            <a:ext cx="3932237" cy="137464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2/14/2017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Rectangle"/>
          <p:cNvSpPr/>
          <p:nvPr/>
        </p:nvSpPr>
        <p:spPr>
          <a:xfrm>
            <a:off x="9982200" y="0"/>
            <a:ext cx="22098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58399" y="457201"/>
            <a:ext cx="2057401" cy="5943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457200"/>
            <a:ext cx="9067800" cy="59435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2/14/2017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9D9D9"/>
            </a:gs>
            <a:gs pos="100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d bar" descr="Red bar"/>
          <p:cNvSpPr/>
          <p:nvPr/>
        </p:nvSpPr>
        <p:spPr>
          <a:xfrm>
            <a:off x="1" y="1"/>
            <a:ext cx="12188824" cy="1524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99220"/>
            <a:ext cx="10058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9144000" cy="4572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481760"/>
            <a:ext cx="78486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67800" y="6465885"/>
            <a:ext cx="10668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37CC0096-1860-4642-9CD2-0079EA5E7CD1}" type="datetimeFigureOut">
              <a:rPr lang="en-US" smtClean="0"/>
              <a:pPr/>
              <a:t>2/14/2017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481760"/>
            <a:ext cx="8382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868680" indent="-182563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05156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23444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41732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60020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8308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6225" y="1828800"/>
            <a:ext cx="4461663" cy="3177380"/>
          </a:xfrm>
        </p:spPr>
        <p:txBody>
          <a:bodyPr/>
          <a:lstStyle/>
          <a:p>
            <a:r>
              <a:rPr lang="en-US" dirty="0"/>
              <a:t>Cystic Fibrosis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6225" y="5157192"/>
            <a:ext cx="4098175" cy="685800"/>
          </a:xfrm>
        </p:spPr>
        <p:txBody>
          <a:bodyPr/>
          <a:lstStyle/>
          <a:p>
            <a:r>
              <a:rPr lang="en-US" dirty="0"/>
              <a:t>By - Vishnu Sivakumar</a:t>
            </a:r>
          </a:p>
        </p:txBody>
      </p:sp>
    </p:spTree>
    <p:extLst>
      <p:ext uri="{BB962C8B-B14F-4D97-AF65-F5344CB8AC3E}">
        <p14:creationId xmlns:p14="http://schemas.microsoft.com/office/powerpoint/2010/main" val="43514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Information on Cystic Fibrosis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The birth of the Cystic Fibrosis disorder.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Affected population. </a:t>
            </a:r>
          </a:p>
        </p:txBody>
      </p:sp>
      <p:pic>
        <p:nvPicPr>
          <p:cNvPr id="2050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152" y="3356992"/>
            <a:ext cx="4438650" cy="328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296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Effects and Symptoms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Persistent Coughing </a:t>
            </a:r>
          </a:p>
          <a:p>
            <a:r>
              <a:rPr lang="en-AU" dirty="0"/>
              <a:t>Salty tasting skin</a:t>
            </a:r>
          </a:p>
          <a:p>
            <a:r>
              <a:rPr lang="en-AU" dirty="0"/>
              <a:t>Shortness of breath</a:t>
            </a:r>
          </a:p>
          <a:p>
            <a:r>
              <a:rPr lang="en-AU" dirty="0"/>
              <a:t>Wheezing</a:t>
            </a:r>
          </a:p>
          <a:p>
            <a:r>
              <a:rPr lang="en-AU" dirty="0"/>
              <a:t>Poor weight gain</a:t>
            </a:r>
          </a:p>
          <a:p>
            <a:r>
              <a:rPr lang="en-AU" dirty="0"/>
              <a:t>Difficulty in Bowel Movements </a:t>
            </a:r>
          </a:p>
          <a:p>
            <a:r>
              <a:rPr lang="en-AU" dirty="0"/>
              <a:t>Lung infections </a:t>
            </a:r>
          </a:p>
          <a:p>
            <a:r>
              <a:rPr lang="en-AU" dirty="0"/>
              <a:t>Inability to conceive </a:t>
            </a:r>
          </a:p>
        </p:txBody>
      </p:sp>
      <p:pic>
        <p:nvPicPr>
          <p:cNvPr id="3074" name="Picture 2" descr="cf lung affec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9009" y="3429000"/>
            <a:ext cx="5012632" cy="3254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8620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Cause of the Disorder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Passed down from ancestors. </a:t>
            </a:r>
          </a:p>
          <a:p>
            <a:r>
              <a:rPr lang="en-US" dirty="0"/>
              <a:t>Chromosomal abnormality on the 7</a:t>
            </a:r>
            <a:r>
              <a:rPr lang="en-US" baseline="30000" dirty="0"/>
              <a:t>th</a:t>
            </a:r>
            <a:r>
              <a:rPr lang="en-US" dirty="0"/>
              <a:t> chromosome. </a:t>
            </a:r>
          </a:p>
        </p:txBody>
      </p:sp>
      <p:pic>
        <p:nvPicPr>
          <p:cNvPr id="4098" name="Picture 2" descr="Diagram explaining inheritance of CF ge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136" y="3795200"/>
            <a:ext cx="4632176" cy="2605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8627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Affected Regions/people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825624"/>
            <a:ext cx="5821288" cy="4575175"/>
          </a:xfrm>
        </p:spPr>
        <p:txBody>
          <a:bodyPr/>
          <a:lstStyle/>
          <a:p>
            <a:r>
              <a:rPr lang="en-AU" dirty="0"/>
              <a:t>Caucasians </a:t>
            </a:r>
          </a:p>
          <a:p>
            <a:r>
              <a:rPr lang="en-AU" dirty="0"/>
              <a:t>Europeans </a:t>
            </a:r>
          </a:p>
          <a:p>
            <a:r>
              <a:rPr lang="en-AU" dirty="0"/>
              <a:t>Ashkenazi Jewish race /ethnicity</a:t>
            </a:r>
          </a:p>
        </p:txBody>
      </p:sp>
      <p:pic>
        <p:nvPicPr>
          <p:cNvPr id="6148" name="Picture 4" descr="Image result for regions in the worl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192" y="4509120"/>
            <a:ext cx="4010701" cy="2077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5745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By – Vishnu Sivakumar</a:t>
            </a:r>
          </a:p>
        </p:txBody>
      </p:sp>
      <p:pic>
        <p:nvPicPr>
          <p:cNvPr id="5122" name="Picture 2" descr="Related image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1" r="11691"/>
          <a:stretch>
            <a:fillRect/>
          </a:stretch>
        </p:blipFill>
        <p:spPr bwMode="auto">
          <a:xfrm>
            <a:off x="7665278" y="476672"/>
            <a:ext cx="3863122" cy="3779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9232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edical Design 16x9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001141.potx" id="{D7485564-6666-4DDB-B0D3-55F6E694D6E5}" vid="{6E950D30-6FC6-4411-BCFF-468AD9ECA787}"/>
    </a:ext>
  </a:extLst>
</a:theme>
</file>

<file path=ppt/theme/theme2.xml><?xml version="1.0" encoding="utf-8"?>
<a:theme xmlns:a="http://schemas.openxmlformats.org/drawingml/2006/main" name="Office Theme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Medical design presentation (widescreen)</Template>
  <TotalTime>83</TotalTime>
  <Words>76</Words>
  <Application>Microsoft Office PowerPoint</Application>
  <PresentationFormat>Widescreen</PresentationFormat>
  <Paragraphs>23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Franklin Gothic Medium</vt:lpstr>
      <vt:lpstr>Wingdings</vt:lpstr>
      <vt:lpstr>Medical Design 16x9</vt:lpstr>
      <vt:lpstr>Cystic Fibrosis</vt:lpstr>
      <vt:lpstr>Information on Cystic Fibrosis </vt:lpstr>
      <vt:lpstr>Effects and Symptoms </vt:lpstr>
      <vt:lpstr>Cause of the Disorder</vt:lpstr>
      <vt:lpstr>Affected Regions/people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Cystic Fibrosis</dc:title>
  <dc:creator>Vishnu Sivakumar</dc:creator>
  <cp:lastModifiedBy>Vishnu Sivakumar</cp:lastModifiedBy>
  <cp:revision>8</cp:revision>
  <dcterms:created xsi:type="dcterms:W3CDTF">2017-02-14T10:00:10Z</dcterms:created>
  <dcterms:modified xsi:type="dcterms:W3CDTF">2017-02-14T11:23:13Z</dcterms:modified>
</cp:coreProperties>
</file>