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8F0F0-8001-4BD9-8F74-D4EE8BE6530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867EB2-0E1A-4B9E-BEE5-85FAFE99FF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8062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67EB2-0E1A-4B9E-BEE5-85FAFE99FF08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6913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0AAB049-749A-4CAD-A6EE-9A2CC03569A6}" type="datetimeFigureOut">
              <a:rPr lang="en-AU" smtClean="0"/>
              <a:t>18/03/2014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DA54E19-007A-4B8A-81C3-C7BD5D7B482D}" type="slidenum">
              <a:rPr lang="en-AU" smtClean="0"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dobe Garamond Pro" pitchFamily="18" charset="0"/>
              </a:rPr>
              <a:t>Genetics Assignment </a:t>
            </a:r>
            <a:endParaRPr lang="en-AU" dirty="0">
              <a:latin typeface="Adobe Garamond Pro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By- Pooja Sivakumar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35637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dobe Garamond Pro" pitchFamily="18" charset="0"/>
              </a:rPr>
              <a:t>Genetics CAT </a:t>
            </a:r>
            <a:endParaRPr lang="en-AU" dirty="0">
              <a:latin typeface="Adobe Garamond Pro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lvl="0"/>
            <a:r>
              <a:rPr lang="en-AU" sz="1600" dirty="0">
                <a:latin typeface="Adobe Garamond Pro" pitchFamily="18" charset="0"/>
              </a:rPr>
              <a:t>What is the name of the Genetic Disorder/Disease/Condition and where did the name originally come from or does it have another name? </a:t>
            </a:r>
            <a:endParaRPr lang="en-AU" sz="1600" dirty="0" smtClean="0">
              <a:latin typeface="Adobe Garamond Pro" pitchFamily="18" charset="0"/>
            </a:endParaRPr>
          </a:p>
          <a:p>
            <a:pPr marL="0" lvl="0" indent="0">
              <a:buNone/>
            </a:pPr>
            <a:endParaRPr lang="en-US" sz="1600" dirty="0">
              <a:latin typeface="Adobe Garamond Pro" pitchFamily="18" charset="0"/>
            </a:endParaRPr>
          </a:p>
          <a:p>
            <a:pPr marL="0" lvl="0" indent="0">
              <a:buNone/>
            </a:pPr>
            <a:endParaRPr lang="en-AU" sz="1600" dirty="0">
              <a:latin typeface="Adobe Garamond Pro" pitchFamily="18" charset="0"/>
            </a:endParaRPr>
          </a:p>
          <a:p>
            <a:pPr lvl="0"/>
            <a:r>
              <a:rPr lang="en-AU" sz="1600" dirty="0">
                <a:latin typeface="Adobe Garamond Pro" pitchFamily="18" charset="0"/>
              </a:rPr>
              <a:t>Where is the chromosomal abnormality found within the 23 pairs of chromosomes</a:t>
            </a:r>
            <a:r>
              <a:rPr lang="en-AU" sz="1600" dirty="0" smtClean="0">
                <a:latin typeface="Adobe Garamond Pro" pitchFamily="18" charset="0"/>
              </a:rPr>
              <a:t>?</a:t>
            </a:r>
          </a:p>
          <a:p>
            <a:pPr marL="0" lvl="0" indent="0">
              <a:buNone/>
            </a:pPr>
            <a:endParaRPr lang="en-US" sz="1600" dirty="0">
              <a:latin typeface="Adobe Garamond Pro" pitchFamily="18" charset="0"/>
            </a:endParaRPr>
          </a:p>
          <a:p>
            <a:pPr marL="0" lvl="0" indent="0">
              <a:buNone/>
            </a:pPr>
            <a:endParaRPr lang="en-AU" sz="1600" dirty="0">
              <a:latin typeface="Adobe Garamond Pro" pitchFamily="18" charset="0"/>
            </a:endParaRPr>
          </a:p>
          <a:p>
            <a:pPr lvl="0"/>
            <a:r>
              <a:rPr lang="en-AU" sz="1600" dirty="0">
                <a:latin typeface="Adobe Garamond Pro" pitchFamily="18" charset="0"/>
              </a:rPr>
              <a:t>What are the effects of this Genetic Disorder/Disease/Condition physically  and/or mentally</a:t>
            </a:r>
            <a:r>
              <a:rPr lang="en-AU" sz="1600" dirty="0" smtClean="0">
                <a:latin typeface="Adobe Garamond Pro" pitchFamily="18" charset="0"/>
              </a:rPr>
              <a:t>?</a:t>
            </a:r>
          </a:p>
          <a:p>
            <a:pPr marL="0" lvl="0" indent="0">
              <a:buNone/>
            </a:pPr>
            <a:endParaRPr lang="en-US" sz="1600" dirty="0">
              <a:latin typeface="Adobe Garamond Pro" pitchFamily="18" charset="0"/>
            </a:endParaRPr>
          </a:p>
          <a:p>
            <a:pPr marL="0" lvl="0" indent="0">
              <a:buNone/>
            </a:pPr>
            <a:endParaRPr lang="en-AU" sz="1600" dirty="0">
              <a:latin typeface="Adobe Garamond Pro" pitchFamily="18" charset="0"/>
            </a:endParaRPr>
          </a:p>
          <a:p>
            <a:pPr lvl="0"/>
            <a:r>
              <a:rPr lang="en-AU" sz="1600" dirty="0">
                <a:latin typeface="Adobe Garamond Pro" pitchFamily="18" charset="0"/>
              </a:rPr>
              <a:t>What percentage of the population are affected (or incidence rate) by this Genetic Disorder/Disease/Condition</a:t>
            </a:r>
            <a:r>
              <a:rPr lang="en-AU" sz="1600" dirty="0" smtClean="0">
                <a:latin typeface="Adobe Garamond Pro" pitchFamily="18" charset="0"/>
              </a:rPr>
              <a:t>?</a:t>
            </a:r>
          </a:p>
          <a:p>
            <a:pPr marL="0" lvl="0" indent="0">
              <a:buNone/>
            </a:pPr>
            <a:endParaRPr lang="en-US" sz="1600" dirty="0">
              <a:latin typeface="Adobe Garamond Pro" pitchFamily="18" charset="0"/>
            </a:endParaRPr>
          </a:p>
          <a:p>
            <a:pPr marL="0" lvl="0" indent="0">
              <a:buNone/>
            </a:pPr>
            <a:endParaRPr lang="en-AU" sz="1600" dirty="0">
              <a:latin typeface="Adobe Garamond Pro" pitchFamily="18" charset="0"/>
            </a:endParaRPr>
          </a:p>
          <a:p>
            <a:pPr lvl="0"/>
            <a:r>
              <a:rPr lang="en-AU" sz="1600" dirty="0">
                <a:latin typeface="Adobe Garamond Pro" pitchFamily="18" charset="0"/>
              </a:rPr>
              <a:t>How is this Disorder/Disease/Condition passed down from one generation to the next (is it autosomal/sex-linked, etc.)?</a:t>
            </a:r>
          </a:p>
          <a:p>
            <a:endParaRPr lang="en-AU" sz="1600" dirty="0">
              <a:latin typeface="Adobe Garamond Pro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52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4255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45075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8331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atch">
  <a:themeElements>
    <a:clrScheme name="Thatch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hatch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1261</TotalTime>
  <Words>92</Words>
  <Application>Microsoft Office PowerPoint</Application>
  <PresentationFormat>On-screen Show (4:3)</PresentationFormat>
  <Paragraphs>17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Thatch</vt:lpstr>
      <vt:lpstr>Genetics Assignment </vt:lpstr>
      <vt:lpstr>Genetics CAT </vt:lpstr>
      <vt:lpstr>PowerPoint Presentation</vt:lpstr>
      <vt:lpstr>PowerPoint Presentation</vt:lpstr>
      <vt:lpstr>PowerPoint Presentation</vt:lpstr>
    </vt:vector>
  </TitlesOfParts>
  <Company>DEECD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Poojitha SIVAKUMAR</dc:creator>
  <cp:lastModifiedBy>Poojitha SIVAKUMAR</cp:lastModifiedBy>
  <cp:revision>8</cp:revision>
  <dcterms:created xsi:type="dcterms:W3CDTF">2014-03-18T01:00:08Z</dcterms:created>
  <dcterms:modified xsi:type="dcterms:W3CDTF">2014-03-18T22:01:32Z</dcterms:modified>
</cp:coreProperties>
</file>