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p:scale>
          <a:sx n="67" d="100"/>
          <a:sy n="67" d="100"/>
        </p:scale>
        <p:origin x="852"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2/16/2014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2/16/2014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2/16/2014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2/16/2014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2/16/2014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2/16/2014</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6551" y="125166"/>
            <a:ext cx="9001462" cy="1127371"/>
          </a:xfrm>
        </p:spPr>
        <p:txBody>
          <a:bodyPr/>
          <a:lstStyle/>
          <a:p>
            <a:r>
              <a:rPr lang="en-US" dirty="0" smtClean="0"/>
              <a:t>Nazi propaganda</a:t>
            </a:r>
            <a:endParaRPr lang="en-IN" dirty="0"/>
          </a:p>
        </p:txBody>
      </p:sp>
      <p:sp>
        <p:nvSpPr>
          <p:cNvPr id="3" name="Subtitle 2"/>
          <p:cNvSpPr>
            <a:spLocks noGrp="1"/>
          </p:cNvSpPr>
          <p:nvPr>
            <p:ph type="subTitle" idx="1"/>
          </p:nvPr>
        </p:nvSpPr>
        <p:spPr>
          <a:xfrm>
            <a:off x="4436016" y="1284582"/>
            <a:ext cx="3662531" cy="869950"/>
          </a:xfrm>
        </p:spPr>
        <p:txBody>
          <a:bodyPr/>
          <a:lstStyle/>
          <a:p>
            <a:r>
              <a:rPr lang="en-US" dirty="0" smtClean="0"/>
              <a:t>By- Pooja</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74" y="1719557"/>
            <a:ext cx="1840120" cy="3033712"/>
          </a:xfrm>
          <a:prstGeom prst="rect">
            <a:avLst/>
          </a:prstGeom>
        </p:spPr>
      </p:pic>
      <p:sp>
        <p:nvSpPr>
          <p:cNvPr id="5" name="Rectangle 4"/>
          <p:cNvSpPr/>
          <p:nvPr/>
        </p:nvSpPr>
        <p:spPr>
          <a:xfrm>
            <a:off x="-34508" y="4864006"/>
            <a:ext cx="3119774" cy="1077218"/>
          </a:xfrm>
          <a:prstGeom prst="rect">
            <a:avLst/>
          </a:prstGeom>
        </p:spPr>
        <p:txBody>
          <a:bodyPr wrap="square">
            <a:spAutoFit/>
          </a:bodyPr>
          <a:lstStyle/>
          <a:p>
            <a:r>
              <a:rPr lang="en-IN" sz="1600" dirty="0" smtClean="0"/>
              <a:t>Churchill </a:t>
            </a:r>
            <a:r>
              <a:rPr lang="en-IN" sz="1600" dirty="0"/>
              <a:t>is drunk. And he’s a Jew</a:t>
            </a:r>
            <a:r>
              <a:rPr lang="en-IN" sz="1600" dirty="0" smtClean="0"/>
              <a:t>. This is show that the Jews have a mask on their face and they are never real to others.</a:t>
            </a:r>
            <a:endParaRPr lang="en-IN" sz="1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8993" y="3888371"/>
            <a:ext cx="2024547" cy="2969629"/>
          </a:xfrm>
          <a:prstGeom prst="rect">
            <a:avLst/>
          </a:prstGeom>
        </p:spPr>
      </p:pic>
      <p:sp>
        <p:nvSpPr>
          <p:cNvPr id="7" name="TextBox 6"/>
          <p:cNvSpPr txBox="1"/>
          <p:nvPr/>
        </p:nvSpPr>
        <p:spPr>
          <a:xfrm>
            <a:off x="7920039" y="4002231"/>
            <a:ext cx="2847974" cy="2800767"/>
          </a:xfrm>
          <a:prstGeom prst="rect">
            <a:avLst/>
          </a:prstGeom>
          <a:noFill/>
        </p:spPr>
        <p:txBody>
          <a:bodyPr wrap="square" rtlCol="0">
            <a:spAutoFit/>
          </a:bodyPr>
          <a:lstStyle/>
          <a:p>
            <a:r>
              <a:rPr lang="en-IN" sz="1600" dirty="0"/>
              <a:t>This poster from 1936 emphasizes the role of students for the "Führer and People."  Nazi propagandists were especially concerned to reach and persuade German youth, the future leaders of the nation, to support the goals and policies of the Nazi Party.</a:t>
            </a:r>
          </a:p>
        </p:txBody>
      </p:sp>
      <p:pic>
        <p:nvPicPr>
          <p:cNvPr id="8" name="Picture 7"/>
          <p:cNvPicPr>
            <a:picLocks noChangeAspect="1"/>
          </p:cNvPicPr>
          <p:nvPr/>
        </p:nvPicPr>
        <p:blipFill rotWithShape="1">
          <a:blip r:embed="rId4"/>
          <a:srcRect l="31370" t="31883" r="53256" b="25930"/>
          <a:stretch/>
        </p:blipFill>
        <p:spPr>
          <a:xfrm>
            <a:off x="3085266" y="2855123"/>
            <a:ext cx="2000249" cy="3086101"/>
          </a:xfrm>
          <a:prstGeom prst="rect">
            <a:avLst/>
          </a:prstGeom>
        </p:spPr>
      </p:pic>
    </p:spTree>
    <p:extLst>
      <p:ext uri="{BB962C8B-B14F-4D97-AF65-F5344CB8AC3E}">
        <p14:creationId xmlns:p14="http://schemas.microsoft.com/office/powerpoint/2010/main" val="3593602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7261" y="369332"/>
            <a:ext cx="5032970" cy="6478080"/>
          </a:xfrm>
        </p:spPr>
      </p:pic>
      <p:sp>
        <p:nvSpPr>
          <p:cNvPr id="4" name="Text Placeholder 3"/>
          <p:cNvSpPr>
            <a:spLocks noGrp="1"/>
          </p:cNvSpPr>
          <p:nvPr>
            <p:ph type="body" sz="half" idx="2"/>
          </p:nvPr>
        </p:nvSpPr>
        <p:spPr>
          <a:xfrm>
            <a:off x="0" y="1"/>
            <a:ext cx="6957261" cy="6858000"/>
          </a:xfrm>
        </p:spPr>
        <p:txBody>
          <a:bodyPr>
            <a:normAutofit fontScale="92500" lnSpcReduction="10000"/>
          </a:bodyPr>
          <a:lstStyle/>
          <a:p>
            <a:pPr marL="285750" indent="-285750">
              <a:buFont typeface="Arial" panose="020B0604020202020204" pitchFamily="34" charset="0"/>
              <a:buChar char="•"/>
            </a:pPr>
            <a:r>
              <a:rPr lang="en-US" dirty="0">
                <a:solidFill>
                  <a:srgbClr val="FFFF00"/>
                </a:solidFill>
              </a:rPr>
              <a:t>Who is in it and who created it</a:t>
            </a:r>
            <a:r>
              <a:rPr lang="en-US" dirty="0" smtClean="0">
                <a:solidFill>
                  <a:srgbClr val="FFFF00"/>
                </a:solidFill>
              </a:rPr>
              <a:t>?</a:t>
            </a:r>
          </a:p>
          <a:p>
            <a:r>
              <a:rPr lang="en-IN" b="1" dirty="0">
                <a:effectLst/>
              </a:rPr>
              <a:t>Der Giftpilz</a:t>
            </a:r>
            <a:r>
              <a:rPr lang="en-IN" dirty="0">
                <a:effectLst/>
              </a:rPr>
              <a:t> is a children's book published by Julius Streicher in </a:t>
            </a:r>
            <a:r>
              <a:rPr lang="en-IN" dirty="0" smtClean="0">
                <a:effectLst/>
              </a:rPr>
              <a:t>1938.</a:t>
            </a:r>
            <a:r>
              <a:rPr lang="en-IN" baseline="30000" dirty="0">
                <a:effectLst/>
              </a:rPr>
              <a:t> </a:t>
            </a:r>
            <a:r>
              <a:rPr lang="en-IN" dirty="0" smtClean="0">
                <a:effectLst/>
              </a:rPr>
              <a:t>The </a:t>
            </a:r>
            <a:r>
              <a:rPr lang="en-IN" dirty="0">
                <a:effectLst/>
              </a:rPr>
              <a:t>title is German for "the toadstool" or "the poisonous mushroom</a:t>
            </a:r>
            <a:r>
              <a:rPr lang="en-IN" dirty="0" smtClean="0">
                <a:effectLst/>
              </a:rPr>
              <a:t>".</a:t>
            </a:r>
            <a:r>
              <a:rPr lang="en-IN" baseline="30000" dirty="0">
                <a:effectLst/>
              </a:rPr>
              <a:t> </a:t>
            </a:r>
            <a:r>
              <a:rPr lang="en-IN" dirty="0" smtClean="0">
                <a:effectLst/>
              </a:rPr>
              <a:t>The </a:t>
            </a:r>
            <a:r>
              <a:rPr lang="en-IN" dirty="0">
                <a:effectLst/>
              </a:rPr>
              <a:t>book was intended as anti-Semitic propaganda. The text is by Ernst Hiemer, with illustrations by the illustrator Philipp </a:t>
            </a:r>
            <a:r>
              <a:rPr lang="en-IN" dirty="0" smtClean="0">
                <a:effectLst/>
              </a:rPr>
              <a:t>Rupprecht. </a:t>
            </a:r>
            <a:endParaRPr lang="en-US" dirty="0"/>
          </a:p>
          <a:p>
            <a:pPr marL="285750" indent="-285750">
              <a:buFont typeface="Arial" panose="020B0604020202020204" pitchFamily="34" charset="0"/>
              <a:buChar char="•"/>
            </a:pPr>
            <a:r>
              <a:rPr lang="en-US" dirty="0">
                <a:solidFill>
                  <a:srgbClr val="FFFF00"/>
                </a:solidFill>
              </a:rPr>
              <a:t>What is it?</a:t>
            </a:r>
          </a:p>
          <a:p>
            <a:r>
              <a:rPr lang="en-US" dirty="0" smtClean="0"/>
              <a:t>It’s a Nazi propaganda, it is the book cover used at schools to teach children.</a:t>
            </a:r>
            <a:endParaRPr lang="en-US" dirty="0"/>
          </a:p>
          <a:p>
            <a:pPr marL="285750" indent="-285750">
              <a:buFont typeface="Arial" panose="020B0604020202020204" pitchFamily="34" charset="0"/>
              <a:buChar char="•"/>
            </a:pPr>
            <a:r>
              <a:rPr lang="en-US" dirty="0">
                <a:solidFill>
                  <a:srgbClr val="FFFF00"/>
                </a:solidFill>
              </a:rPr>
              <a:t>When was it created</a:t>
            </a:r>
            <a:r>
              <a:rPr lang="en-US" dirty="0" smtClean="0">
                <a:solidFill>
                  <a:srgbClr val="FFFF00"/>
                </a:solidFill>
              </a:rPr>
              <a:t>?</a:t>
            </a:r>
          </a:p>
          <a:p>
            <a:r>
              <a:rPr lang="en-US" dirty="0" smtClean="0"/>
              <a:t>It was created in 1938.</a:t>
            </a:r>
            <a:endParaRPr lang="en-US" dirty="0"/>
          </a:p>
          <a:p>
            <a:pPr marL="285750" indent="-285750">
              <a:buFont typeface="Arial" panose="020B0604020202020204" pitchFamily="34" charset="0"/>
              <a:buChar char="•"/>
            </a:pPr>
            <a:r>
              <a:rPr lang="en-US" dirty="0">
                <a:solidFill>
                  <a:srgbClr val="FFFF00"/>
                </a:solidFill>
              </a:rPr>
              <a:t>Where was it created </a:t>
            </a:r>
            <a:r>
              <a:rPr lang="en-US" dirty="0" smtClean="0">
                <a:solidFill>
                  <a:srgbClr val="FFFF00"/>
                </a:solidFill>
              </a:rPr>
              <a:t>?</a:t>
            </a:r>
          </a:p>
          <a:p>
            <a:r>
              <a:rPr lang="en-US" dirty="0" smtClean="0"/>
              <a:t>It was created in Berlin, Germany.</a:t>
            </a:r>
            <a:endParaRPr lang="en-US" dirty="0"/>
          </a:p>
          <a:p>
            <a:pPr marL="285750" indent="-285750">
              <a:buFont typeface="Arial" panose="020B0604020202020204" pitchFamily="34" charset="0"/>
              <a:buChar char="•"/>
            </a:pPr>
            <a:r>
              <a:rPr lang="en-US" dirty="0">
                <a:solidFill>
                  <a:srgbClr val="FFFF00"/>
                </a:solidFill>
              </a:rPr>
              <a:t>Why- purpose</a:t>
            </a:r>
            <a:r>
              <a:rPr lang="en-US" dirty="0" smtClean="0">
                <a:solidFill>
                  <a:srgbClr val="FFFF00"/>
                </a:solidFill>
              </a:rPr>
              <a:t>?</a:t>
            </a:r>
          </a:p>
          <a:p>
            <a:r>
              <a:rPr lang="en-IN" dirty="0" smtClean="0">
                <a:effectLst/>
              </a:rPr>
              <a:t>In this book there </a:t>
            </a:r>
            <a:r>
              <a:rPr lang="en-IN" dirty="0">
                <a:effectLst/>
              </a:rPr>
              <a:t>is an entire chapter containing numerous false quotations from the </a:t>
            </a:r>
            <a:r>
              <a:rPr lang="en-IN" dirty="0" smtClean="0">
                <a:effectLst/>
              </a:rPr>
              <a:t>Talmud.</a:t>
            </a:r>
            <a:r>
              <a:rPr lang="en-IN" baseline="30000" dirty="0">
                <a:effectLst/>
              </a:rPr>
              <a:t> </a:t>
            </a:r>
            <a:r>
              <a:rPr lang="en-IN" dirty="0" smtClean="0">
                <a:effectLst/>
              </a:rPr>
              <a:t>The </a:t>
            </a:r>
            <a:r>
              <a:rPr lang="en-IN" dirty="0">
                <a:effectLst/>
              </a:rPr>
              <a:t>book claims that the Talmud forbids Jews to do manual labour, and that Jews are only permitted to engage in trade, and that non-Jews are meant to be slaves. The chapter further states that Talmudic law allows Jews to cheat non-Jews, and asks Jews to enslave the non-Jewish population. It was sometimes used in schools</a:t>
            </a:r>
            <a:r>
              <a:rPr lang="en-IN" dirty="0" smtClean="0">
                <a:effectLst/>
              </a:rPr>
              <a:t>.</a:t>
            </a:r>
            <a:endParaRPr lang="en-US" dirty="0"/>
          </a:p>
          <a:p>
            <a:pPr marL="285750" indent="-285750">
              <a:buFont typeface="Arial" panose="020B0604020202020204" pitchFamily="34" charset="0"/>
              <a:buChar char="•"/>
            </a:pPr>
            <a:r>
              <a:rPr lang="en-US" dirty="0">
                <a:solidFill>
                  <a:srgbClr val="FFFF00"/>
                </a:solidFill>
              </a:rPr>
              <a:t>How was it used</a:t>
            </a:r>
            <a:r>
              <a:rPr lang="en-US" dirty="0" smtClean="0">
                <a:solidFill>
                  <a:srgbClr val="FFFF00"/>
                </a:solidFill>
              </a:rPr>
              <a:t>?</a:t>
            </a:r>
          </a:p>
          <a:p>
            <a:r>
              <a:rPr lang="en-US" dirty="0" smtClean="0"/>
              <a:t>It was sometimes used in schools, newspapers to prove Jews as cruel and non-faithful.</a:t>
            </a:r>
            <a:endParaRPr lang="en-IN" dirty="0"/>
          </a:p>
          <a:p>
            <a:endParaRPr lang="en-IN" dirty="0"/>
          </a:p>
        </p:txBody>
      </p:sp>
      <p:sp>
        <p:nvSpPr>
          <p:cNvPr id="6" name="TextBox 5"/>
          <p:cNvSpPr txBox="1"/>
          <p:nvPr/>
        </p:nvSpPr>
        <p:spPr>
          <a:xfrm>
            <a:off x="7353837" y="1"/>
            <a:ext cx="4365938" cy="369332"/>
          </a:xfrm>
          <a:prstGeom prst="rect">
            <a:avLst/>
          </a:prstGeom>
          <a:noFill/>
        </p:spPr>
        <p:txBody>
          <a:bodyPr wrap="square" rtlCol="0">
            <a:spAutoFit/>
          </a:bodyPr>
          <a:lstStyle/>
          <a:p>
            <a:r>
              <a:rPr lang="en-US" b="1" dirty="0" smtClean="0"/>
              <a:t>THE POISONOUS MUSHROOM !!! </a:t>
            </a:r>
            <a:endParaRPr lang="en-IN" b="1" dirty="0"/>
          </a:p>
        </p:txBody>
      </p:sp>
    </p:spTree>
    <p:extLst>
      <p:ext uri="{BB962C8B-B14F-4D97-AF65-F5344CB8AC3E}">
        <p14:creationId xmlns:p14="http://schemas.microsoft.com/office/powerpoint/2010/main" val="13252553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Damask</Template>
  <TotalTime>155</TotalTime>
  <Words>94</Words>
  <Application>Microsoft Office PowerPoint</Application>
  <PresentationFormat>Widescreen</PresentationFormat>
  <Paragraphs>17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Bookman Old Style</vt:lpstr>
      <vt:lpstr>Rockwell</vt:lpstr>
      <vt:lpstr>Damask</vt:lpstr>
      <vt:lpstr>Nazi propaganda</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Nazi propaganda</dc:title>
  <dc:creator>asus</dc:creator>
  <cp:lastModifiedBy>asus</cp:lastModifiedBy>
  <cp:revision>7</cp:revision>
  <dcterms:created xsi:type="dcterms:W3CDTF">2014-02-16T01:45:28Z</dcterms:created>
  <dcterms:modified xsi:type="dcterms:W3CDTF">2014-02-16T04:21:13Z</dcterms:modified>
</cp:coreProperties>
</file>