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68" r:id="rId2"/>
    <p:sldMasterId id="2147483780" r:id="rId3"/>
    <p:sldMasterId id="2147483792" r:id="rId4"/>
  </p:sldMasterIdLst>
  <p:notesMasterIdLst>
    <p:notesMasterId r:id="rId11"/>
  </p:notesMasterIdLst>
  <p:sldIdLst>
    <p:sldId id="256" r:id="rId5"/>
    <p:sldId id="257" r:id="rId6"/>
    <p:sldId id="258" r:id="rId7"/>
    <p:sldId id="259" r:id="rId8"/>
    <p:sldId id="260"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68" autoAdjust="0"/>
    <p:restoredTop sz="94660"/>
  </p:normalViewPr>
  <p:slideViewPr>
    <p:cSldViewPr>
      <p:cViewPr>
        <p:scale>
          <a:sx n="62" d="100"/>
          <a:sy n="62" d="100"/>
        </p:scale>
        <p:origin x="-1398" y="-22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20FEF0-8E0F-4A07-BBF2-8800C1AF4A1C}" type="datetimeFigureOut">
              <a:rPr lang="en-AU" smtClean="0"/>
              <a:t>12/03/2014</a:t>
            </a:fld>
            <a:endParaRPr lang="en-AU"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1174F6-AC37-45C9-9C21-DC9C17A90AC5}" type="slidenum">
              <a:rPr lang="en-AU" smtClean="0"/>
              <a:t>‹#›</a:t>
            </a:fld>
            <a:endParaRPr lang="en-AU" dirty="0"/>
          </a:p>
        </p:txBody>
      </p:sp>
    </p:spTree>
    <p:extLst>
      <p:ext uri="{BB962C8B-B14F-4D97-AF65-F5344CB8AC3E}">
        <p14:creationId xmlns:p14="http://schemas.microsoft.com/office/powerpoint/2010/main" val="1479102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FF1174F6-AC37-45C9-9C21-DC9C17A90AC5}" type="slidenum">
              <a:rPr lang="en-AU" smtClean="0"/>
              <a:t>1</a:t>
            </a:fld>
            <a:endParaRPr lang="en-AU" dirty="0"/>
          </a:p>
        </p:txBody>
      </p:sp>
    </p:spTree>
    <p:extLst>
      <p:ext uri="{BB962C8B-B14F-4D97-AF65-F5344CB8AC3E}">
        <p14:creationId xmlns:p14="http://schemas.microsoft.com/office/powerpoint/2010/main" val="1433828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863398A-3261-4ED2-B70F-E2DCC0A41222}" type="slidenum">
              <a:rPr lang="en-AU" smtClean="0"/>
              <a:t>‹#›</a:t>
            </a:fld>
            <a:endParaRPr lang="en-AU" dirty="0"/>
          </a:p>
        </p:txBody>
      </p:sp>
    </p:spTree>
    <p:extLst>
      <p:ext uri="{BB962C8B-B14F-4D97-AF65-F5344CB8AC3E}">
        <p14:creationId xmlns:p14="http://schemas.microsoft.com/office/powerpoint/2010/main" val="2848996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863398A-3261-4ED2-B70F-E2DCC0A41222}" type="slidenum">
              <a:rPr lang="en-AU" smtClean="0"/>
              <a:t>‹#›</a:t>
            </a:fld>
            <a:endParaRPr lang="en-AU" dirty="0"/>
          </a:p>
        </p:txBody>
      </p:sp>
    </p:spTree>
    <p:extLst>
      <p:ext uri="{BB962C8B-B14F-4D97-AF65-F5344CB8AC3E}">
        <p14:creationId xmlns:p14="http://schemas.microsoft.com/office/powerpoint/2010/main" val="1350685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863398A-3261-4ED2-B70F-E2DCC0A41222}" type="slidenum">
              <a:rPr lang="en-AU" smtClean="0"/>
              <a:t>‹#›</a:t>
            </a:fld>
            <a:endParaRPr lang="en-AU" dirty="0"/>
          </a:p>
        </p:txBody>
      </p:sp>
    </p:spTree>
    <p:extLst>
      <p:ext uri="{BB962C8B-B14F-4D97-AF65-F5344CB8AC3E}">
        <p14:creationId xmlns:p14="http://schemas.microsoft.com/office/powerpoint/2010/main" val="885618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C863398A-3261-4ED2-B70F-E2DCC0A41222}" type="slidenum">
              <a:rPr lang="en-AU" smtClean="0"/>
              <a:t>‹#›</a:t>
            </a:fld>
            <a:endParaRPr lang="en-AU" dirty="0"/>
          </a:p>
        </p:txBody>
      </p:sp>
    </p:spTree>
    <p:extLst>
      <p:ext uri="{BB962C8B-B14F-4D97-AF65-F5344CB8AC3E}">
        <p14:creationId xmlns:p14="http://schemas.microsoft.com/office/powerpoint/2010/main" val="1964796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C863398A-3261-4ED2-B70F-E2DCC0A41222}" type="slidenum">
              <a:rPr lang="en-AU" smtClean="0"/>
              <a:t>‹#›</a:t>
            </a:fld>
            <a:endParaRPr lang="en-AU" dirty="0"/>
          </a:p>
        </p:txBody>
      </p:sp>
    </p:spTree>
    <p:extLst>
      <p:ext uri="{BB962C8B-B14F-4D97-AF65-F5344CB8AC3E}">
        <p14:creationId xmlns:p14="http://schemas.microsoft.com/office/powerpoint/2010/main" val="2716747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C863398A-3261-4ED2-B70F-E2DCC0A41222}" type="slidenum">
              <a:rPr lang="en-AU" smtClean="0"/>
              <a:t>‹#›</a:t>
            </a:fld>
            <a:endParaRPr lang="en-AU" dirty="0"/>
          </a:p>
        </p:txBody>
      </p:sp>
    </p:spTree>
    <p:extLst>
      <p:ext uri="{BB962C8B-B14F-4D97-AF65-F5344CB8AC3E}">
        <p14:creationId xmlns:p14="http://schemas.microsoft.com/office/powerpoint/2010/main" val="845225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C863398A-3261-4ED2-B70F-E2DCC0A41222}" type="slidenum">
              <a:rPr lang="en-AU" smtClean="0"/>
              <a:t>‹#›</a:t>
            </a:fld>
            <a:endParaRPr lang="en-AU" dirty="0"/>
          </a:p>
        </p:txBody>
      </p:sp>
    </p:spTree>
    <p:extLst>
      <p:ext uri="{BB962C8B-B14F-4D97-AF65-F5344CB8AC3E}">
        <p14:creationId xmlns:p14="http://schemas.microsoft.com/office/powerpoint/2010/main" val="3272119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C863398A-3261-4ED2-B70F-E2DCC0A41222}" type="slidenum">
              <a:rPr lang="en-AU" smtClean="0"/>
              <a:t>‹#›</a:t>
            </a:fld>
            <a:endParaRPr lang="en-AU" dirty="0"/>
          </a:p>
        </p:txBody>
      </p:sp>
    </p:spTree>
    <p:extLst>
      <p:ext uri="{BB962C8B-B14F-4D97-AF65-F5344CB8AC3E}">
        <p14:creationId xmlns:p14="http://schemas.microsoft.com/office/powerpoint/2010/main" val="561351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C863398A-3261-4ED2-B70F-E2DCC0A41222}" type="slidenum">
              <a:rPr lang="en-AU" smtClean="0"/>
              <a:t>‹#›</a:t>
            </a:fld>
            <a:endParaRPr lang="en-AU" dirty="0"/>
          </a:p>
        </p:txBody>
      </p:sp>
    </p:spTree>
    <p:extLst>
      <p:ext uri="{BB962C8B-B14F-4D97-AF65-F5344CB8AC3E}">
        <p14:creationId xmlns:p14="http://schemas.microsoft.com/office/powerpoint/2010/main" val="86407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863398A-3261-4ED2-B70F-E2DCC0A41222}" type="slidenum">
              <a:rPr lang="en-AU" smtClean="0"/>
              <a:t>‹#›</a:t>
            </a:fld>
            <a:endParaRPr lang="en-AU" dirty="0"/>
          </a:p>
        </p:txBody>
      </p:sp>
    </p:spTree>
    <p:extLst>
      <p:ext uri="{BB962C8B-B14F-4D97-AF65-F5344CB8AC3E}">
        <p14:creationId xmlns:p14="http://schemas.microsoft.com/office/powerpoint/2010/main" val="3385221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863398A-3261-4ED2-B70F-E2DCC0A41222}" type="slidenum">
              <a:rPr lang="en-AU" smtClean="0"/>
              <a:t>‹#›</a:t>
            </a:fld>
            <a:endParaRPr lang="en-AU" dirty="0"/>
          </a:p>
        </p:txBody>
      </p:sp>
    </p:spTree>
    <p:extLst>
      <p:ext uri="{BB962C8B-B14F-4D97-AF65-F5344CB8AC3E}">
        <p14:creationId xmlns:p14="http://schemas.microsoft.com/office/powerpoint/2010/main" val="21510774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8" name="Slide Number Placeholder 7"/>
          <p:cNvSpPr>
            <a:spLocks noGrp="1"/>
          </p:cNvSpPr>
          <p:nvPr>
            <p:ph type="sldNum" sz="quarter" idx="11"/>
          </p:nvPr>
        </p:nvSpPr>
        <p:spPr/>
        <p:txBody>
          <a:bodyPr/>
          <a:lstStyle/>
          <a:p>
            <a:fld id="{C863398A-3261-4ED2-B70F-E2DCC0A41222}" type="slidenum">
              <a:rPr lang="en-AU" smtClean="0"/>
              <a:t>‹#›</a:t>
            </a:fld>
            <a:endParaRPr lang="en-AU" dirty="0"/>
          </a:p>
        </p:txBody>
      </p:sp>
      <p:sp>
        <p:nvSpPr>
          <p:cNvPr id="9" name="Footer Placeholder 8"/>
          <p:cNvSpPr>
            <a:spLocks noGrp="1"/>
          </p:cNvSpPr>
          <p:nvPr>
            <p:ph type="ftr" sz="quarter" idx="12"/>
          </p:nvPr>
        </p:nvSpPr>
        <p:spPr/>
        <p:txBody>
          <a:bodyPr/>
          <a:lstStyle/>
          <a:p>
            <a:endParaRPr lang="en-AU"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863398A-3261-4ED2-B70F-E2DCC0A41222}" type="slidenum">
              <a:rPr lang="en-AU" smtClean="0"/>
              <a:t>‹#›</a:t>
            </a:fld>
            <a:endParaRPr lang="en-AU" dirty="0"/>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C863398A-3261-4ED2-B70F-E2DCC0A41222}" type="slidenum">
              <a:rPr lang="en-AU" smtClean="0"/>
              <a:t>‹#›</a:t>
            </a:fld>
            <a:endParaRPr lang="en-AU" dirty="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C863398A-3261-4ED2-B70F-E2DCC0A41222}" type="slidenum">
              <a:rPr lang="en-AU" smtClean="0"/>
              <a:t>‹#›</a:t>
            </a:fld>
            <a:endParaRPr lang="en-AU" dirty="0"/>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8" name="Slide Number Placeholder 7"/>
          <p:cNvSpPr>
            <a:spLocks noGrp="1"/>
          </p:cNvSpPr>
          <p:nvPr>
            <p:ph type="sldNum" sz="quarter" idx="11"/>
          </p:nvPr>
        </p:nvSpPr>
        <p:spPr/>
        <p:txBody>
          <a:bodyPr/>
          <a:lstStyle/>
          <a:p>
            <a:fld id="{C863398A-3261-4ED2-B70F-E2DCC0A41222}" type="slidenum">
              <a:rPr lang="en-AU" smtClean="0"/>
              <a:t>‹#›</a:t>
            </a:fld>
            <a:endParaRPr lang="en-AU" dirty="0"/>
          </a:p>
        </p:txBody>
      </p:sp>
      <p:sp>
        <p:nvSpPr>
          <p:cNvPr id="9" name="Footer Placeholder 8"/>
          <p:cNvSpPr>
            <a:spLocks noGrp="1"/>
          </p:cNvSpPr>
          <p:nvPr>
            <p:ph type="ftr" sz="quarter" idx="12"/>
          </p:nvPr>
        </p:nvSpPr>
        <p:spPr/>
        <p:txBody>
          <a:bodyPr/>
          <a:lstStyle/>
          <a:p>
            <a:endParaRPr lang="en-AU"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863398A-3261-4ED2-B70F-E2DCC0A41222}" type="slidenum">
              <a:rPr lang="en-AU" smtClean="0"/>
              <a:t>‹#›</a:t>
            </a:fld>
            <a:endParaRPr lang="en-AU" dirty="0"/>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C863398A-3261-4ED2-B70F-E2DCC0A41222}" type="slidenum">
              <a:rPr lang="en-AU" smtClean="0"/>
              <a:t>‹#›</a:t>
            </a:fld>
            <a:endParaRPr lang="en-AU" dirty="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C863398A-3261-4ED2-B70F-E2DCC0A41222}" type="slidenum">
              <a:rPr lang="en-AU" smtClean="0"/>
              <a:t>‹#›</a:t>
            </a:fld>
            <a:endParaRPr lang="en-AU" dirty="0"/>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8" name="Slide Number Placeholder 7"/>
          <p:cNvSpPr>
            <a:spLocks noGrp="1"/>
          </p:cNvSpPr>
          <p:nvPr>
            <p:ph type="sldNum" sz="quarter" idx="11"/>
          </p:nvPr>
        </p:nvSpPr>
        <p:spPr/>
        <p:txBody>
          <a:bodyPr/>
          <a:lstStyle/>
          <a:p>
            <a:fld id="{C863398A-3261-4ED2-B70F-E2DCC0A41222}" type="slidenum">
              <a:rPr lang="en-AU" smtClean="0"/>
              <a:t>‹#›</a:t>
            </a:fld>
            <a:endParaRPr lang="en-AU" dirty="0"/>
          </a:p>
        </p:txBody>
      </p:sp>
      <p:sp>
        <p:nvSpPr>
          <p:cNvPr id="9" name="Footer Placeholder 8"/>
          <p:cNvSpPr>
            <a:spLocks noGrp="1"/>
          </p:cNvSpPr>
          <p:nvPr>
            <p:ph type="ftr" sz="quarter" idx="12"/>
          </p:nvPr>
        </p:nvSpPr>
        <p:spPr/>
        <p:txBody>
          <a:bodyPr/>
          <a:lstStyle/>
          <a:p>
            <a:endParaRPr lang="en-AU"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863398A-3261-4ED2-B70F-E2DCC0A41222}" type="slidenum">
              <a:rPr lang="en-AU" smtClean="0"/>
              <a:t>‹#›</a:t>
            </a:fld>
            <a:endParaRPr lang="en-AU" dirty="0"/>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C863398A-3261-4ED2-B70F-E2DCC0A41222}" type="slidenum">
              <a:rPr lang="en-AU" smtClean="0"/>
              <a:t>‹#›</a:t>
            </a:fld>
            <a:endParaRPr lang="en-AU" dirty="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C863398A-3261-4ED2-B70F-E2DCC0A41222}" type="slidenum">
              <a:rPr lang="en-AU" smtClean="0"/>
              <a:t>‹#›</a:t>
            </a:fld>
            <a:endParaRPr lang="en-AU" dirty="0"/>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CAF76-6EB2-4A22-9DA9-EB46C403E44B}" type="datetimeFigureOut">
              <a:rPr lang="en-AU" smtClean="0"/>
              <a:t>12/03/2014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863398A-3261-4ED2-B70F-E2DCC0A41222}" type="slidenum">
              <a:rPr lang="en-AU" smtClean="0"/>
              <a:t>‹#›</a:t>
            </a:fld>
            <a:endParaRPr lang="en-A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FCAF76-6EB2-4A22-9DA9-EB46C403E44B}" type="datetimeFigureOut">
              <a:rPr lang="en-AU" smtClean="0"/>
              <a:t>12/03/2014</a:t>
            </a:fld>
            <a:endParaRPr lang="en-AU"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3398A-3261-4ED2-B70F-E2DCC0A41222}" type="slidenum">
              <a:rPr lang="en-AU" smtClean="0"/>
              <a:t>‹#›</a:t>
            </a:fld>
            <a:endParaRPr lang="en-AU" dirty="0"/>
          </a:p>
        </p:txBody>
      </p:sp>
    </p:spTree>
    <p:extLst>
      <p:ext uri="{BB962C8B-B14F-4D97-AF65-F5344CB8AC3E}">
        <p14:creationId xmlns:p14="http://schemas.microsoft.com/office/powerpoint/2010/main" val="226746869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7BFCAF76-6EB2-4A22-9DA9-EB46C403E44B}" type="datetimeFigureOut">
              <a:rPr lang="en-AU" smtClean="0"/>
              <a:t>12/03/2014</a:t>
            </a:fld>
            <a:endParaRPr lang="en-AU"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AU"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C863398A-3261-4ED2-B70F-E2DCC0A41222}" type="slidenum">
              <a:rPr lang="en-AU" smtClean="0"/>
              <a:t>‹#›</a:t>
            </a:fld>
            <a:endParaRPr lang="en-AU"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7BFCAF76-6EB2-4A22-9DA9-EB46C403E44B}" type="datetimeFigureOut">
              <a:rPr lang="en-AU" smtClean="0"/>
              <a:t>12/03/2014</a:t>
            </a:fld>
            <a:endParaRPr lang="en-AU"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AU"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C863398A-3261-4ED2-B70F-E2DCC0A41222}" type="slidenum">
              <a:rPr lang="en-AU" smtClean="0"/>
              <a:t>‹#›</a:t>
            </a:fld>
            <a:endParaRPr lang="en-AU"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7BFCAF76-6EB2-4A22-9DA9-EB46C403E44B}" type="datetimeFigureOut">
              <a:rPr lang="en-AU" smtClean="0"/>
              <a:t>12/03/2014</a:t>
            </a:fld>
            <a:endParaRPr lang="en-AU"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AU"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C863398A-3261-4ED2-B70F-E2DCC0A41222}" type="slidenum">
              <a:rPr lang="en-AU" smtClean="0"/>
              <a:t>‹#›</a:t>
            </a:fld>
            <a:endParaRPr lang="en-AU"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audio" Target="../media/audio1.wav"/></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audio" Target="../media/audio2.wav"/><Relationship Id="rId5" Type="http://schemas.openxmlformats.org/officeDocument/2006/relationships/image" Target="../media/image5.gif"/><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60648"/>
            <a:ext cx="7772400" cy="1231777"/>
          </a:xfrm>
        </p:spPr>
        <p:txBody>
          <a:bodyPr/>
          <a:lstStyle/>
          <a:p>
            <a:r>
              <a:rPr lang="en-AU" sz="6000" dirty="0"/>
              <a:t>MAROUBRA FORCE </a:t>
            </a:r>
          </a:p>
        </p:txBody>
      </p:sp>
      <p:sp>
        <p:nvSpPr>
          <p:cNvPr id="3" name="Subtitle 2"/>
          <p:cNvSpPr>
            <a:spLocks noGrp="1"/>
          </p:cNvSpPr>
          <p:nvPr>
            <p:ph type="subTitle" idx="1"/>
          </p:nvPr>
        </p:nvSpPr>
        <p:spPr>
          <a:xfrm>
            <a:off x="1443608" y="5638800"/>
            <a:ext cx="6400800" cy="1219200"/>
          </a:xfrm>
        </p:spPr>
        <p:txBody>
          <a:bodyPr>
            <a:normAutofit/>
          </a:bodyPr>
          <a:lstStyle/>
          <a:p>
            <a:r>
              <a:rPr lang="en-US" sz="3200" dirty="0" smtClean="0">
                <a:latin typeface="Harrington" pitchFamily="82" charset="0"/>
              </a:rPr>
              <a:t>By: Pooja Sivakumar</a:t>
            </a:r>
            <a:endParaRPr lang="en-AU" sz="3200" dirty="0">
              <a:latin typeface="Harrington" pitchFamily="82" charset="0"/>
            </a:endParaRPr>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1772816"/>
            <a:ext cx="3024336" cy="2129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4008" y="2743096"/>
            <a:ext cx="3024336" cy="21880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8143776"/>
      </p:ext>
    </p:extLst>
  </p:cSld>
  <p:clrMapOvr>
    <a:masterClrMapping/>
  </p:clrMapOvr>
  <mc:AlternateContent xmlns:mc="http://schemas.openxmlformats.org/markup-compatibility/2006" xmlns:p14="http://schemas.microsoft.com/office/powerpoint/2010/main">
    <mc:Choice Requires="p14">
      <p:transition spd="slow" p14:dur="1500">
        <p14:honeycomb/>
        <p:sndAc>
          <p:stSnd>
            <p:snd r:embed="rId3" name="drumroll.wav"/>
          </p:stSnd>
        </p:sndAc>
      </p:transition>
    </mc:Choice>
    <mc:Fallback xmlns="">
      <p:transition spd="slow">
        <p:fade/>
        <p:sndAc>
          <p:stSnd>
            <p:snd r:embed="rId9" name="drumroll.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39416" y="3140968"/>
            <a:ext cx="7632848" cy="2308324"/>
          </a:xfrm>
          <a:prstGeom prst="rect">
            <a:avLst/>
          </a:prstGeom>
          <a:noFill/>
        </p:spPr>
        <p:txBody>
          <a:bodyPr wrap="square" rtlCol="0">
            <a:spAutoFit/>
          </a:bodyPr>
          <a:lstStyle/>
          <a:p>
            <a:pPr marL="342900" indent="-342900">
              <a:buFont typeface="Wingdings" pitchFamily="2" charset="2"/>
              <a:buChar char="v"/>
            </a:pPr>
            <a:r>
              <a:rPr lang="en-AU" sz="2400" dirty="0"/>
              <a:t>Maroubra Force was the name given to the Australian infantry force that defended Port Moresby, Papua New Guinea from the </a:t>
            </a:r>
            <a:r>
              <a:rPr lang="en-AU" sz="2400" dirty="0" smtClean="0"/>
              <a:t>Japanese.</a:t>
            </a:r>
            <a:r>
              <a:rPr lang="en-AU" sz="2400" dirty="0"/>
              <a:t> </a:t>
            </a:r>
            <a:endParaRPr lang="en-AU" sz="2400" dirty="0" smtClean="0"/>
          </a:p>
          <a:p>
            <a:pPr marL="342900" indent="-342900">
              <a:buFont typeface="Wingdings" pitchFamily="2" charset="2"/>
              <a:buChar char="v"/>
            </a:pPr>
            <a:r>
              <a:rPr lang="en-AU" sz="2400" dirty="0" smtClean="0"/>
              <a:t>Was  also involved </a:t>
            </a:r>
            <a:r>
              <a:rPr lang="en-AU" sz="2400" dirty="0"/>
              <a:t>in the Kokoda Track Campaign of </a:t>
            </a:r>
            <a:r>
              <a:rPr lang="en-AU" sz="2400" dirty="0" smtClean="0"/>
              <a:t>the Pacific </a:t>
            </a:r>
            <a:r>
              <a:rPr lang="en-AU" sz="2400" dirty="0"/>
              <a:t>War, World </a:t>
            </a:r>
            <a:r>
              <a:rPr lang="en-AU" sz="2400" dirty="0" smtClean="0"/>
              <a:t>War II.</a:t>
            </a:r>
          </a:p>
          <a:p>
            <a:pPr marL="342900" indent="-342900">
              <a:buFont typeface="Wingdings" pitchFamily="2" charset="2"/>
              <a:buChar char="v"/>
            </a:pPr>
            <a:endParaRPr lang="en-AU" sz="2400" dirty="0"/>
          </a:p>
        </p:txBody>
      </p:sp>
      <p:sp>
        <p:nvSpPr>
          <p:cNvPr id="3" name="Rectangle 2"/>
          <p:cNvSpPr/>
          <p:nvPr/>
        </p:nvSpPr>
        <p:spPr>
          <a:xfrm>
            <a:off x="479146" y="620688"/>
            <a:ext cx="8664854" cy="1754326"/>
          </a:xfrm>
          <a:prstGeom prst="rect">
            <a:avLst/>
          </a:prstGeom>
          <a:noFill/>
        </p:spPr>
        <p:txBody>
          <a:bodyPr wrap="square" lIns="91440" tIns="45720" rIns="91440" bIns="45720">
            <a:spAutoFit/>
          </a:bodyPr>
          <a:lstStyle/>
          <a:p>
            <a:pPr algn="ct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What is the </a:t>
            </a:r>
            <a:r>
              <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M</a:t>
            </a: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aroubra </a:t>
            </a: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force?</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148180203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4704"/>
            <a:ext cx="8229600" cy="835496"/>
          </a:xfrm>
        </p:spPr>
        <p:txBody>
          <a:bodyPr/>
          <a:lstStyle/>
          <a:p>
            <a:r>
              <a:rPr lang="en-US" dirty="0" smtClean="0"/>
              <a:t>What was their role?</a:t>
            </a:r>
            <a:endParaRPr lang="en-AU" dirty="0"/>
          </a:p>
        </p:txBody>
      </p:sp>
      <p:sp>
        <p:nvSpPr>
          <p:cNvPr id="3" name="Content Placeholder 2"/>
          <p:cNvSpPr>
            <a:spLocks noGrp="1"/>
          </p:cNvSpPr>
          <p:nvPr>
            <p:ph idx="1"/>
          </p:nvPr>
        </p:nvSpPr>
        <p:spPr>
          <a:xfrm flipH="1">
            <a:off x="611560" y="2492896"/>
            <a:ext cx="8180391" cy="2332855"/>
          </a:xfrm>
        </p:spPr>
        <p:txBody>
          <a:bodyPr>
            <a:noAutofit/>
          </a:bodyPr>
          <a:lstStyle/>
          <a:p>
            <a:r>
              <a:rPr lang="en-AU" sz="2400" dirty="0" smtClean="0">
                <a:latin typeface="Constantia" pitchFamily="18" charset="0"/>
              </a:rPr>
              <a:t>A force </a:t>
            </a:r>
            <a:r>
              <a:rPr lang="en-AU" sz="2400" dirty="0">
                <a:latin typeface="Constantia" pitchFamily="18" charset="0"/>
              </a:rPr>
              <a:t>of Australians known as </a:t>
            </a:r>
            <a:r>
              <a:rPr lang="en-AU" sz="2400" dirty="0" smtClean="0">
                <a:latin typeface="Constantia" pitchFamily="18" charset="0"/>
              </a:rPr>
              <a:t>Maroubra Force arrived </a:t>
            </a:r>
            <a:r>
              <a:rPr lang="en-AU" sz="2400" dirty="0">
                <a:latin typeface="Constantia" pitchFamily="18" charset="0"/>
              </a:rPr>
              <a:t>at Buna on July 21st, 1942, as the first Japanese force of 1500 men landed at </a:t>
            </a:r>
            <a:r>
              <a:rPr lang="en-AU" sz="2400" dirty="0" smtClean="0">
                <a:latin typeface="Constantia" pitchFamily="18" charset="0"/>
              </a:rPr>
              <a:t>Gona.</a:t>
            </a:r>
          </a:p>
          <a:p>
            <a:r>
              <a:rPr lang="en-US" sz="2400" dirty="0" smtClean="0">
                <a:latin typeface="Constantia" pitchFamily="18" charset="0"/>
              </a:rPr>
              <a:t>Their role was to defend port Moresby and Papua new </a:t>
            </a:r>
            <a:r>
              <a:rPr lang="en-AU" sz="2400" dirty="0" smtClean="0">
                <a:latin typeface="Constantia" pitchFamily="18" charset="0"/>
              </a:rPr>
              <a:t>Guinea from the </a:t>
            </a:r>
            <a:r>
              <a:rPr lang="en-AU" sz="2400" dirty="0">
                <a:latin typeface="Constantia" pitchFamily="18" charset="0"/>
              </a:rPr>
              <a:t>J</a:t>
            </a:r>
            <a:r>
              <a:rPr lang="en-AU" sz="2400" dirty="0" smtClean="0">
                <a:latin typeface="Constantia" pitchFamily="18" charset="0"/>
              </a:rPr>
              <a:t>apanese .</a:t>
            </a:r>
            <a:endParaRPr lang="en-AU" sz="2400" dirty="0">
              <a:latin typeface="Constantia" pitchFamily="18" charset="0"/>
            </a:endParaRPr>
          </a:p>
        </p:txBody>
      </p:sp>
      <p:sp>
        <p:nvSpPr>
          <p:cNvPr id="4" name="AutoShape 2" descr="http://i569.photobucket.com/albums/ss139/jjjkkl9/Binary-Matrix.gif~original"/>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dirty="0"/>
          </a:p>
        </p:txBody>
      </p:sp>
    </p:spTree>
    <p:extLst>
      <p:ext uri="{BB962C8B-B14F-4D97-AF65-F5344CB8AC3E}">
        <p14:creationId xmlns:p14="http://schemas.microsoft.com/office/powerpoint/2010/main" val="22962786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AU" dirty="0">
              <a:latin typeface="Adobe Garamond Pro" pitchFamily="18" charset="0"/>
            </a:endParaRPr>
          </a:p>
          <a:p>
            <a:r>
              <a:rPr lang="en-AU" b="1" dirty="0" smtClean="0">
                <a:latin typeface="Adobe Garamond Pro" pitchFamily="18" charset="0"/>
              </a:rPr>
              <a:t>Maroubra </a:t>
            </a:r>
            <a:r>
              <a:rPr lang="en-AU" b="1" dirty="0">
                <a:latin typeface="Adobe Garamond Pro" pitchFamily="18" charset="0"/>
              </a:rPr>
              <a:t>Force was the name given to the Australian infantry force that </a:t>
            </a:r>
            <a:r>
              <a:rPr lang="en-AU" b="1" dirty="0" smtClean="0">
                <a:latin typeface="Adobe Garamond Pro" pitchFamily="18" charset="0"/>
              </a:rPr>
              <a:t>defended Port </a:t>
            </a:r>
            <a:r>
              <a:rPr lang="en-AU" b="1" dirty="0">
                <a:latin typeface="Adobe Garamond Pro" pitchFamily="18" charset="0"/>
              </a:rPr>
              <a:t>Moresby, Papua New Guinea from the </a:t>
            </a:r>
            <a:r>
              <a:rPr lang="en-AU" b="1" dirty="0" smtClean="0">
                <a:latin typeface="Adobe Garamond Pro" pitchFamily="18" charset="0"/>
              </a:rPr>
              <a:t>Japanese</a:t>
            </a:r>
            <a:r>
              <a:rPr lang="en-AU" b="1" dirty="0" smtClean="0">
                <a:latin typeface="Adobe Garamond Pro" pitchFamily="18" charset="0"/>
              </a:rPr>
              <a:t>.</a:t>
            </a:r>
            <a:endParaRPr lang="en-AU" dirty="0" smtClean="0">
              <a:latin typeface="Adobe Garamond Pro" pitchFamily="18" charset="0"/>
            </a:endParaRPr>
          </a:p>
          <a:p>
            <a:r>
              <a:rPr lang="en-AU" b="1" dirty="0" smtClean="0">
                <a:latin typeface="Adobe Garamond Pro" pitchFamily="18" charset="0"/>
              </a:rPr>
              <a:t>It was formed </a:t>
            </a:r>
            <a:r>
              <a:rPr lang="en-AU" b="1" dirty="0">
                <a:latin typeface="Adobe Garamond Pro" pitchFamily="18" charset="0"/>
              </a:rPr>
              <a:t>on 21 June 1942 </a:t>
            </a:r>
            <a:endParaRPr lang="en-US" b="1" dirty="0" smtClean="0">
              <a:latin typeface="Adobe Garamond Pro" pitchFamily="18" charset="0"/>
            </a:endParaRPr>
          </a:p>
          <a:p>
            <a:r>
              <a:rPr lang="en-AU" b="1" dirty="0">
                <a:latin typeface="Adobe Garamond Pro" pitchFamily="18" charset="0"/>
              </a:rPr>
              <a:t>On 24 June, Major General Morris was ordered by Australian High Command to send the 39th Battalion, called the Maroubra Force, in to Port Moresby to hold the town of Kokoda, just over half way between Port Moresby and Gona</a:t>
            </a:r>
            <a:r>
              <a:rPr lang="en-AU" b="1" dirty="0" smtClean="0">
                <a:latin typeface="Adobe Garamond Pro" pitchFamily="18" charset="0"/>
              </a:rPr>
              <a:t>.</a:t>
            </a:r>
            <a:endParaRPr lang="en-AU" b="1" dirty="0">
              <a:latin typeface="Adobe Garamond Pro" pitchFamily="18" charset="0"/>
            </a:endParaRPr>
          </a:p>
        </p:txBody>
      </p:sp>
      <p:sp>
        <p:nvSpPr>
          <p:cNvPr id="2" name="Rectangle 1"/>
          <p:cNvSpPr/>
          <p:nvPr/>
        </p:nvSpPr>
        <p:spPr>
          <a:xfrm>
            <a:off x="2765928" y="692696"/>
            <a:ext cx="361214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Reports </a:t>
            </a:r>
          </a:p>
        </p:txBody>
      </p:sp>
    </p:spTree>
    <p:extLst>
      <p:ext uri="{BB962C8B-B14F-4D97-AF65-F5344CB8AC3E}">
        <p14:creationId xmlns:p14="http://schemas.microsoft.com/office/powerpoint/2010/main" val="569659374"/>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AU" b="1" dirty="0" smtClean="0">
                <a:latin typeface="Adobe Garamond Pro" pitchFamily="18" charset="0"/>
              </a:rPr>
              <a:t>Opposing </a:t>
            </a:r>
            <a:r>
              <a:rPr lang="en-AU" b="1" dirty="0">
                <a:latin typeface="Adobe Garamond Pro" pitchFamily="18" charset="0"/>
              </a:rPr>
              <a:t>the Japanese was "Maroubra Force", comprising the 300-strong Papuan Infantry Battalion and an Australian military </a:t>
            </a:r>
            <a:r>
              <a:rPr lang="en-AU" b="1" dirty="0" smtClean="0">
                <a:latin typeface="Adobe Garamond Pro" pitchFamily="18" charset="0"/>
              </a:rPr>
              <a:t>unit.</a:t>
            </a:r>
          </a:p>
          <a:p>
            <a:endParaRPr lang="en-US" b="1" dirty="0">
              <a:latin typeface="Adobe Garamond Pro" pitchFamily="18" charset="0"/>
            </a:endParaRPr>
          </a:p>
          <a:p>
            <a:r>
              <a:rPr lang="en-AU" b="1" dirty="0">
                <a:latin typeface="Adobe Garamond Pro" pitchFamily="18" charset="0"/>
              </a:rPr>
              <a:t>The Maroubra Force suffered many casualties and when the Japanese attacked, commander Brigadier Potts had only 1000 men against 6000 Japanese</a:t>
            </a:r>
            <a:r>
              <a:rPr lang="en-AU" b="1" dirty="0" smtClean="0">
                <a:latin typeface="Adobe Garamond Pro" pitchFamily="18" charset="0"/>
              </a:rPr>
              <a:t>.</a:t>
            </a:r>
          </a:p>
          <a:p>
            <a:endParaRPr lang="en-US" b="1" dirty="0">
              <a:latin typeface="Adobe Garamond Pro" pitchFamily="18" charset="0"/>
            </a:endParaRPr>
          </a:p>
          <a:p>
            <a:r>
              <a:rPr lang="en-AU" b="1" dirty="0">
                <a:latin typeface="Adobe Garamond Pro" pitchFamily="18" charset="0"/>
              </a:rPr>
              <a:t>The Japanese had artillery guns while the Australians scrambled with few supplies using helmets and cans to create defensive positions.</a:t>
            </a:r>
          </a:p>
          <a:p>
            <a:endParaRPr lang="en-AU" b="1" dirty="0">
              <a:latin typeface="Adobe Garamond Pro" pitchFamily="18" charset="0"/>
            </a:endParaRPr>
          </a:p>
        </p:txBody>
      </p:sp>
      <p:sp>
        <p:nvSpPr>
          <p:cNvPr id="3" name="Rectangle 2"/>
          <p:cNvSpPr/>
          <p:nvPr/>
        </p:nvSpPr>
        <p:spPr>
          <a:xfrm>
            <a:off x="2987824" y="260648"/>
            <a:ext cx="2813591" cy="923330"/>
          </a:xfrm>
          <a:prstGeom prst="rect">
            <a:avLst/>
          </a:prstGeom>
          <a:noFill/>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Reports </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extLst>
      <p:ext uri="{BB962C8B-B14F-4D97-AF65-F5344CB8AC3E}">
        <p14:creationId xmlns:p14="http://schemas.microsoft.com/office/powerpoint/2010/main" val="404477411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biLevel thresh="2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0" y="0"/>
            <a:ext cx="9176862" cy="6877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9752" y="3284984"/>
            <a:ext cx="1415474" cy="1472621"/>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80112" y="3448040"/>
            <a:ext cx="1415474" cy="1472621"/>
          </a:xfrm>
          <a:prstGeom prst="rect">
            <a:avLst/>
          </a:prstGeom>
        </p:spPr>
      </p:pic>
    </p:spTree>
    <p:extLst>
      <p:ext uri="{BB962C8B-B14F-4D97-AF65-F5344CB8AC3E}">
        <p14:creationId xmlns:p14="http://schemas.microsoft.com/office/powerpoint/2010/main" val="571654752"/>
      </p:ext>
    </p:extLst>
  </p:cSld>
  <p:clrMapOvr>
    <a:masterClrMapping/>
  </p:clrMapOvr>
  <mc:AlternateContent xmlns:mc="http://schemas.openxmlformats.org/markup-compatibility/2006" xmlns:p14="http://schemas.microsoft.com/office/powerpoint/2010/main">
    <mc:Choice Requires="p14">
      <p:transition spd="slow" p14:dur="1100">
        <p14:switch dir="r"/>
        <p:sndAc>
          <p:stSnd>
            <p:snd r:embed="rId2" name="applause.wav"/>
          </p:stSnd>
        </p:sndAc>
      </p:transition>
    </mc:Choice>
    <mc:Fallback xmlns="">
      <p:transition spd="slow">
        <p:fade/>
        <p:sndAc>
          <p:stSnd>
            <p:snd r:embed="rId6" name="applause.wav"/>
          </p:stSnd>
        </p:sndAc>
      </p:transition>
    </mc:Fallback>
  </mc:AlternateContent>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1_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2_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11532</TotalTime>
  <Words>132</Words>
  <Application>Microsoft Office PowerPoint</Application>
  <PresentationFormat>On-screen Show (4:3)</PresentationFormat>
  <Paragraphs>20</Paragraphs>
  <Slides>6</Slides>
  <Notes>1</Notes>
  <HiddenSlides>0</HiddenSlides>
  <MMClips>0</MMClips>
  <ScaleCrop>false</ScaleCrop>
  <HeadingPairs>
    <vt:vector size="4" baseType="variant">
      <vt:variant>
        <vt:lpstr>Theme</vt:lpstr>
      </vt:variant>
      <vt:variant>
        <vt:i4>4</vt:i4>
      </vt:variant>
      <vt:variant>
        <vt:lpstr>Slide Titles</vt:lpstr>
      </vt:variant>
      <vt:variant>
        <vt:i4>6</vt:i4>
      </vt:variant>
    </vt:vector>
  </HeadingPairs>
  <TitlesOfParts>
    <vt:vector size="10" baseType="lpstr">
      <vt:lpstr>Office Theme</vt:lpstr>
      <vt:lpstr>Executive</vt:lpstr>
      <vt:lpstr>1_Executive</vt:lpstr>
      <vt:lpstr>2_Executive</vt:lpstr>
      <vt:lpstr>MAROUBRA FORCE </vt:lpstr>
      <vt:lpstr>PowerPoint Presentation</vt:lpstr>
      <vt:lpstr>What was their role?</vt:lpstr>
      <vt:lpstr>PowerPoint Presentation</vt:lpstr>
      <vt:lpstr>PowerPoint Presentation</vt:lpstr>
      <vt:lpstr>PowerPoint Presentation</vt:lpstr>
    </vt:vector>
  </TitlesOfParts>
  <Company>DEECD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MAROUBRA FORCE</dc:title>
  <dc:creator>Edwin Davidson John</dc:creator>
  <cp:lastModifiedBy>Poojitha SIVAKUMAR</cp:lastModifiedBy>
  <cp:revision>33</cp:revision>
  <dcterms:created xsi:type="dcterms:W3CDTF">2014-02-24T00:52:14Z</dcterms:created>
  <dcterms:modified xsi:type="dcterms:W3CDTF">2014-03-11T23:45:10Z</dcterms:modified>
</cp:coreProperties>
</file>