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5" autoAdjust="0"/>
    <p:restoredTop sz="94684" autoAdjust="0"/>
  </p:normalViewPr>
  <p:slideViewPr>
    <p:cSldViewPr>
      <p:cViewPr varScale="1">
        <p:scale>
          <a:sx n="75" d="100"/>
          <a:sy n="75" d="100"/>
        </p:scale>
        <p:origin x="-1224"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417E76E1-5F15-4E53-93BE-C8A3570B9698}" type="datetimeFigureOut">
              <a:rPr lang="en-AU" smtClean="0"/>
              <a:t>21/05/2014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F6836D1-3C35-45D1-B7D8-CC574C17D77E}" type="slidenum">
              <a:rPr lang="en-AU" smtClean="0"/>
              <a:t>‹#›</a:t>
            </a:fld>
            <a:endParaRPr lang="en-AU"/>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7E76E1-5F15-4E53-93BE-C8A3570B9698}" type="datetimeFigureOut">
              <a:rPr lang="en-AU" smtClean="0"/>
              <a:t>21/05/2014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F6836D1-3C35-45D1-B7D8-CC574C17D77E}" type="slidenum">
              <a:rPr lang="en-AU" smtClean="0"/>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17E76E1-5F15-4E53-93BE-C8A3570B9698}" type="datetimeFigureOut">
              <a:rPr lang="en-AU" smtClean="0"/>
              <a:t>21/05/2014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F6836D1-3C35-45D1-B7D8-CC574C17D77E}" type="slidenum">
              <a:rPr lang="en-AU" smtClean="0"/>
              <a:t>‹#›</a:t>
            </a:fld>
            <a:endParaRPr lang="en-A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17E76E1-5F15-4E53-93BE-C8A3570B9698}" type="datetimeFigureOut">
              <a:rPr lang="en-AU" smtClean="0"/>
              <a:t>21/05/2014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3F6836D1-3C35-45D1-B7D8-CC574C17D77E}" type="slidenum">
              <a:rPr lang="en-AU" smtClean="0"/>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17E76E1-5F15-4E53-93BE-C8A3570B9698}" type="datetimeFigureOut">
              <a:rPr lang="en-AU" smtClean="0"/>
              <a:t>21/05/2014</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3F6836D1-3C35-45D1-B7D8-CC574C17D77E}" type="slidenum">
              <a:rPr lang="en-AU" smtClean="0"/>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17E76E1-5F15-4E53-93BE-C8A3570B9698}" type="datetimeFigureOut">
              <a:rPr lang="en-AU" smtClean="0"/>
              <a:t>21/05/2014</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3F6836D1-3C35-45D1-B7D8-CC574C17D77E}" type="slidenum">
              <a:rPr lang="en-AU" smtClean="0"/>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7E76E1-5F15-4E53-93BE-C8A3570B9698}" type="datetimeFigureOut">
              <a:rPr lang="en-AU" smtClean="0"/>
              <a:t>21/05/2014</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3F6836D1-3C35-45D1-B7D8-CC574C17D77E}" type="slidenum">
              <a:rPr lang="en-AU" smtClean="0"/>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17E76E1-5F15-4E53-93BE-C8A3570B9698}" type="datetimeFigureOut">
              <a:rPr lang="en-AU" smtClean="0"/>
              <a:t>21/05/2014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3F6836D1-3C35-45D1-B7D8-CC574C17D77E}" type="slidenum">
              <a:rPr lang="en-AU" smtClean="0"/>
              <a:t>‹#›</a:t>
            </a:fld>
            <a:endParaRPr lang="en-AU"/>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417E76E1-5F15-4E53-93BE-C8A3570B9698}" type="datetimeFigureOut">
              <a:rPr lang="en-AU" smtClean="0"/>
              <a:t>21/05/2014</a:t>
            </a:fld>
            <a:endParaRPr lang="en-AU"/>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AU"/>
          </a:p>
        </p:txBody>
      </p:sp>
      <p:sp>
        <p:nvSpPr>
          <p:cNvPr id="7" name="Slide Number Placeholder 6"/>
          <p:cNvSpPr>
            <a:spLocks noGrp="1"/>
          </p:cNvSpPr>
          <p:nvPr>
            <p:ph type="sldNum" sz="quarter" idx="12"/>
          </p:nvPr>
        </p:nvSpPr>
        <p:spPr>
          <a:xfrm>
            <a:off x="8339328" y="1170432"/>
            <a:ext cx="733864" cy="201168"/>
          </a:xfrm>
        </p:spPr>
        <p:txBody>
          <a:bodyPr/>
          <a:lstStyle/>
          <a:p>
            <a:fld id="{3F6836D1-3C35-45D1-B7D8-CC574C17D77E}" type="slidenum">
              <a:rPr lang="en-AU" smtClean="0"/>
              <a:t>‹#›</a:t>
            </a:fld>
            <a:endParaRPr lang="en-AU"/>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7E76E1-5F15-4E53-93BE-C8A3570B9698}" type="datetimeFigureOut">
              <a:rPr lang="en-AU" smtClean="0"/>
              <a:t>21/05/2014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F6836D1-3C35-45D1-B7D8-CC574C17D77E}" type="slidenum">
              <a:rPr lang="en-AU" smtClean="0"/>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7E76E1-5F15-4E53-93BE-C8A3570B9698}" type="datetimeFigureOut">
              <a:rPr lang="en-AU" smtClean="0"/>
              <a:t>21/05/2014</a:t>
            </a:fld>
            <a:endParaRPr lang="en-AU"/>
          </a:p>
        </p:txBody>
      </p:sp>
      <p:sp>
        <p:nvSpPr>
          <p:cNvPr id="5" name="Footer Placeholder 4"/>
          <p:cNvSpPr>
            <a:spLocks noGrp="1"/>
          </p:cNvSpPr>
          <p:nvPr>
            <p:ph type="ftr" sz="quarter" idx="11"/>
          </p:nvPr>
        </p:nvSpPr>
        <p:spPr>
          <a:xfrm>
            <a:off x="2640597" y="6377459"/>
            <a:ext cx="3836404" cy="365125"/>
          </a:xfrm>
        </p:spPr>
        <p:txBody>
          <a:bodyPr/>
          <a:lstStyle/>
          <a:p>
            <a:endParaRPr lang="en-AU"/>
          </a:p>
        </p:txBody>
      </p:sp>
      <p:sp>
        <p:nvSpPr>
          <p:cNvPr id="6" name="Slide Number Placeholder 5"/>
          <p:cNvSpPr>
            <a:spLocks noGrp="1"/>
          </p:cNvSpPr>
          <p:nvPr>
            <p:ph type="sldNum" sz="quarter" idx="12"/>
          </p:nvPr>
        </p:nvSpPr>
        <p:spPr/>
        <p:txBody>
          <a:bodyPr/>
          <a:lstStyle/>
          <a:p>
            <a:fld id="{3F6836D1-3C35-45D1-B7D8-CC574C17D77E}" type="slidenum">
              <a:rPr lang="en-AU" smtClean="0"/>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417E76E1-5F15-4E53-93BE-C8A3570B9698}" type="datetimeFigureOut">
              <a:rPr lang="en-AU" smtClean="0"/>
              <a:t>21/05/2014</a:t>
            </a:fld>
            <a:endParaRPr lang="en-AU"/>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AU"/>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3F6836D1-3C35-45D1-B7D8-CC574C17D77E}" type="slidenum">
              <a:rPr lang="en-AU" smtClean="0"/>
              <a:t>‹#›</a:t>
            </a:fld>
            <a:endParaRPr lang="en-A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32656"/>
            <a:ext cx="8077200" cy="1673352"/>
          </a:xfrm>
        </p:spPr>
        <p:txBody>
          <a:bodyPr/>
          <a:lstStyle/>
          <a:p>
            <a:r>
              <a:rPr lang="en-US" dirty="0" smtClean="0"/>
              <a:t>Half hour turning point of life!!</a:t>
            </a:r>
            <a:endParaRPr lang="en-AU" dirty="0"/>
          </a:p>
        </p:txBody>
      </p:sp>
      <p:sp>
        <p:nvSpPr>
          <p:cNvPr id="3" name="Subtitle 2"/>
          <p:cNvSpPr>
            <a:spLocks noGrp="1"/>
          </p:cNvSpPr>
          <p:nvPr>
            <p:ph type="subTitle" idx="1"/>
          </p:nvPr>
        </p:nvSpPr>
        <p:spPr>
          <a:xfrm>
            <a:off x="6308299" y="6165304"/>
            <a:ext cx="2808312" cy="547488"/>
          </a:xfrm>
        </p:spPr>
        <p:txBody>
          <a:bodyPr/>
          <a:lstStyle/>
          <a:p>
            <a:r>
              <a:rPr lang="en-US" dirty="0" smtClean="0"/>
              <a:t>By-Pooja Sivakumar</a:t>
            </a:r>
            <a:endParaRPr lang="en-A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44824"/>
            <a:ext cx="4549886" cy="3024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9576" y="1815241"/>
            <a:ext cx="4554424" cy="30307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68162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of job interviews: </a:t>
            </a:r>
            <a:endParaRPr lang="en-AU" dirty="0"/>
          </a:p>
        </p:txBody>
      </p:sp>
      <p:sp>
        <p:nvSpPr>
          <p:cNvPr id="3" name="Content Placeholder 2"/>
          <p:cNvSpPr>
            <a:spLocks noGrp="1"/>
          </p:cNvSpPr>
          <p:nvPr>
            <p:ph idx="1"/>
          </p:nvPr>
        </p:nvSpPr>
        <p:spPr/>
        <p:txBody>
          <a:bodyPr/>
          <a:lstStyle/>
          <a:p>
            <a:pPr marL="0" indent="0">
              <a:buNone/>
            </a:pPr>
            <a:r>
              <a:rPr lang="en-AU" sz="2800" dirty="0" smtClean="0">
                <a:effectLst/>
                <a:latin typeface="Adobe Caslon Pro" pitchFamily="18" charset="0"/>
              </a:rPr>
              <a:t>As the interviewee, the main purposes of the interview are to:</a:t>
            </a:r>
          </a:p>
          <a:p>
            <a:pPr lvl="2"/>
            <a:r>
              <a:rPr lang="en-AU" dirty="0">
                <a:latin typeface="Adobe Caslon Pro" pitchFamily="18" charset="0"/>
              </a:rPr>
              <a:t>Communicate information about yourself, your experience and your abilities</a:t>
            </a:r>
          </a:p>
          <a:p>
            <a:pPr lvl="2"/>
            <a:r>
              <a:rPr lang="en-AU" dirty="0">
                <a:latin typeface="Adobe Caslon Pro" pitchFamily="18" charset="0"/>
              </a:rPr>
              <a:t>Seek further information about the position and the organization</a:t>
            </a:r>
          </a:p>
          <a:p>
            <a:pPr lvl="2"/>
            <a:r>
              <a:rPr lang="en-AU" dirty="0">
                <a:latin typeface="Adobe Caslon Pro" pitchFamily="18" charset="0"/>
              </a:rPr>
              <a:t>Evaluate the match between your needs and what the job </a:t>
            </a:r>
            <a:r>
              <a:rPr lang="en-AU" dirty="0" smtClean="0">
                <a:latin typeface="Adobe Caslon Pro" pitchFamily="18" charset="0"/>
              </a:rPr>
              <a:t>offers</a:t>
            </a:r>
            <a:endParaRPr lang="en-AU" dirty="0">
              <a:latin typeface="Adobe Caslon Pro" pitchFamily="18" charset="0"/>
            </a:endParaRPr>
          </a:p>
        </p:txBody>
      </p:sp>
    </p:spTree>
    <p:extLst>
      <p:ext uri="{BB962C8B-B14F-4D97-AF65-F5344CB8AC3E}">
        <p14:creationId xmlns:p14="http://schemas.microsoft.com/office/powerpoint/2010/main" val="5137563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Different types of job interviews:</a:t>
            </a:r>
            <a:endParaRPr lang="en-AU" dirty="0"/>
          </a:p>
        </p:txBody>
      </p:sp>
      <p:sp>
        <p:nvSpPr>
          <p:cNvPr id="3" name="Content Placeholder 2"/>
          <p:cNvSpPr>
            <a:spLocks noGrp="1"/>
          </p:cNvSpPr>
          <p:nvPr>
            <p:ph idx="1"/>
          </p:nvPr>
        </p:nvSpPr>
        <p:spPr>
          <a:xfrm>
            <a:off x="457200" y="1600200"/>
            <a:ext cx="8229600" cy="4997152"/>
          </a:xfrm>
        </p:spPr>
        <p:txBody>
          <a:bodyPr>
            <a:noAutofit/>
          </a:bodyPr>
          <a:lstStyle/>
          <a:p>
            <a:pPr>
              <a:buFont typeface="Wingdings" pitchFamily="2" charset="2"/>
              <a:buChar char="v"/>
            </a:pPr>
            <a:r>
              <a:rPr lang="en-US" sz="2400" dirty="0" smtClean="0">
                <a:ea typeface="Cambria Math" pitchFamily="18" charset="0"/>
              </a:rPr>
              <a:t>Third interview </a:t>
            </a:r>
          </a:p>
          <a:p>
            <a:pPr>
              <a:buFont typeface="Wingdings" pitchFamily="2" charset="2"/>
              <a:buChar char="v"/>
            </a:pPr>
            <a:r>
              <a:rPr lang="en-US" sz="2400" dirty="0" smtClean="0">
                <a:ea typeface="Cambria Math" pitchFamily="18" charset="0"/>
              </a:rPr>
              <a:t>Second interview </a:t>
            </a:r>
          </a:p>
          <a:p>
            <a:pPr>
              <a:buFont typeface="Wingdings" pitchFamily="2" charset="2"/>
              <a:buChar char="v"/>
            </a:pPr>
            <a:r>
              <a:rPr lang="en-US" sz="2400" dirty="0" smtClean="0">
                <a:ea typeface="Cambria Math" pitchFamily="18" charset="0"/>
              </a:rPr>
              <a:t>Phone interview</a:t>
            </a:r>
          </a:p>
          <a:p>
            <a:pPr>
              <a:buFont typeface="Wingdings" pitchFamily="2" charset="2"/>
              <a:buChar char="v"/>
            </a:pPr>
            <a:r>
              <a:rPr lang="en-US" sz="2400" dirty="0" smtClean="0">
                <a:ea typeface="Cambria Math" pitchFamily="18" charset="0"/>
              </a:rPr>
              <a:t>Open job interview </a:t>
            </a:r>
          </a:p>
          <a:p>
            <a:pPr>
              <a:buFont typeface="Wingdings" pitchFamily="2" charset="2"/>
              <a:buChar char="v"/>
            </a:pPr>
            <a:r>
              <a:rPr lang="en-US" sz="2400" dirty="0" smtClean="0">
                <a:ea typeface="Cambria Math" pitchFamily="18" charset="0"/>
              </a:rPr>
              <a:t>Interviews in a public place</a:t>
            </a:r>
          </a:p>
          <a:p>
            <a:pPr>
              <a:buFont typeface="Wingdings" pitchFamily="2" charset="2"/>
              <a:buChar char="v"/>
            </a:pPr>
            <a:r>
              <a:rPr lang="en-US" sz="2400" dirty="0" smtClean="0">
                <a:ea typeface="Cambria Math" pitchFamily="18" charset="0"/>
              </a:rPr>
              <a:t>Group or panel interview</a:t>
            </a:r>
          </a:p>
          <a:p>
            <a:pPr>
              <a:buFont typeface="Wingdings" pitchFamily="2" charset="2"/>
              <a:buChar char="v"/>
            </a:pPr>
            <a:r>
              <a:rPr lang="en-US" sz="2400" dirty="0" smtClean="0">
                <a:ea typeface="Cambria Math" pitchFamily="18" charset="0"/>
              </a:rPr>
              <a:t>Dining interview</a:t>
            </a:r>
          </a:p>
          <a:p>
            <a:pPr>
              <a:buFont typeface="Wingdings" pitchFamily="2" charset="2"/>
              <a:buChar char="v"/>
            </a:pPr>
            <a:r>
              <a:rPr lang="en-US" sz="2400" dirty="0" smtClean="0">
                <a:ea typeface="Cambria Math" pitchFamily="18" charset="0"/>
              </a:rPr>
              <a:t>Behavioral interview</a:t>
            </a:r>
          </a:p>
          <a:p>
            <a:pPr>
              <a:buFont typeface="Wingdings" pitchFamily="2" charset="2"/>
              <a:buChar char="v"/>
            </a:pPr>
            <a:r>
              <a:rPr lang="en-US" sz="2400" dirty="0" smtClean="0">
                <a:ea typeface="Cambria Math" pitchFamily="18" charset="0"/>
              </a:rPr>
              <a:t>One on one interview </a:t>
            </a:r>
            <a:endParaRPr lang="en-AU" sz="2400" dirty="0">
              <a:ea typeface="Cambria Math"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700808"/>
            <a:ext cx="4212551" cy="4231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265488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Preparing for job interviews:</a:t>
            </a:r>
            <a:endParaRPr lang="en-AU" dirty="0"/>
          </a:p>
        </p:txBody>
      </p:sp>
      <p:sp>
        <p:nvSpPr>
          <p:cNvPr id="3" name="Content Placeholder 2"/>
          <p:cNvSpPr>
            <a:spLocks noGrp="1"/>
          </p:cNvSpPr>
          <p:nvPr>
            <p:ph idx="1"/>
          </p:nvPr>
        </p:nvSpPr>
        <p:spPr>
          <a:xfrm>
            <a:off x="457200" y="1600200"/>
            <a:ext cx="8229600" cy="5257800"/>
          </a:xfrm>
        </p:spPr>
        <p:txBody>
          <a:bodyPr>
            <a:noAutofit/>
          </a:bodyPr>
          <a:lstStyle/>
          <a:p>
            <a:r>
              <a:rPr lang="en-AU" sz="2000" dirty="0"/>
              <a:t>Research the company's profile and </a:t>
            </a:r>
            <a:r>
              <a:rPr lang="en-AU" sz="2000" dirty="0" smtClean="0"/>
              <a:t>background. </a:t>
            </a:r>
          </a:p>
          <a:p>
            <a:r>
              <a:rPr lang="en-AU" sz="2000" dirty="0"/>
              <a:t>Think of questions to ask your interviewer</a:t>
            </a:r>
            <a:r>
              <a:rPr lang="en-AU" sz="2000" dirty="0" smtClean="0"/>
              <a:t>.</a:t>
            </a:r>
          </a:p>
          <a:p>
            <a:r>
              <a:rPr lang="en-AU" sz="2000" dirty="0" smtClean="0"/>
              <a:t>Practice </a:t>
            </a:r>
            <a:r>
              <a:rPr lang="en-AU" sz="2000" dirty="0"/>
              <a:t>with a </a:t>
            </a:r>
            <a:r>
              <a:rPr lang="en-AU" sz="2000" dirty="0" smtClean="0"/>
              <a:t>peer.</a:t>
            </a:r>
          </a:p>
          <a:p>
            <a:r>
              <a:rPr lang="en-AU" sz="2000" dirty="0" smtClean="0"/>
              <a:t>Anticipate questions </a:t>
            </a:r>
            <a:r>
              <a:rPr lang="en-AU" sz="2000" dirty="0"/>
              <a:t>from the interviewer</a:t>
            </a:r>
            <a:r>
              <a:rPr lang="en-AU" sz="2000" dirty="0" smtClean="0"/>
              <a:t>.</a:t>
            </a:r>
          </a:p>
          <a:p>
            <a:pPr marL="0" indent="0">
              <a:buNone/>
            </a:pPr>
            <a:r>
              <a:rPr lang="en-US" sz="2000" dirty="0" smtClean="0"/>
              <a:t>On the day of the interview:-</a:t>
            </a:r>
            <a:endParaRPr lang="en-AU" sz="2000" dirty="0" smtClean="0"/>
          </a:p>
          <a:p>
            <a:r>
              <a:rPr lang="en-AU" sz="2000" dirty="0"/>
              <a:t>Dress for the interview</a:t>
            </a:r>
            <a:r>
              <a:rPr lang="en-AU" sz="2000" dirty="0" smtClean="0"/>
              <a:t>.</a:t>
            </a:r>
          </a:p>
          <a:p>
            <a:r>
              <a:rPr lang="en-AU" sz="2000" dirty="0"/>
              <a:t>Show up in the best possible shape</a:t>
            </a:r>
            <a:r>
              <a:rPr lang="en-AU" sz="2000" dirty="0" smtClean="0"/>
              <a:t>.</a:t>
            </a:r>
          </a:p>
          <a:p>
            <a:r>
              <a:rPr lang="en-AU" sz="2000" dirty="0"/>
              <a:t>Show courtesy to everyone during the interview</a:t>
            </a:r>
            <a:r>
              <a:rPr lang="en-AU" sz="2000" dirty="0" smtClean="0"/>
              <a:t>.</a:t>
            </a:r>
          </a:p>
          <a:p>
            <a:r>
              <a:rPr lang="en-AU" sz="2000" dirty="0"/>
              <a:t>Be honest</a:t>
            </a:r>
            <a:r>
              <a:rPr lang="en-AU" sz="2000" dirty="0" smtClean="0"/>
              <a:t>.</a:t>
            </a:r>
          </a:p>
          <a:p>
            <a:r>
              <a:rPr lang="en-AU" sz="2000" dirty="0"/>
              <a:t>Keep things simple and short</a:t>
            </a:r>
            <a:r>
              <a:rPr lang="en-AU" sz="2000" dirty="0" smtClean="0"/>
              <a:t>.</a:t>
            </a:r>
          </a:p>
          <a:p>
            <a:r>
              <a:rPr lang="en-AU" sz="2000" dirty="0"/>
              <a:t>Be personable</a:t>
            </a:r>
            <a:r>
              <a:rPr lang="en-AU" sz="2000" dirty="0" smtClean="0"/>
              <a:t>.</a:t>
            </a:r>
          </a:p>
          <a:p>
            <a:pPr marL="0" indent="0">
              <a:buNone/>
            </a:pPr>
            <a:r>
              <a:rPr lang="en-AU" sz="2000" dirty="0"/>
              <a:t>After the </a:t>
            </a:r>
            <a:r>
              <a:rPr lang="en-AU" sz="2000" dirty="0" smtClean="0"/>
              <a:t>Interview:-</a:t>
            </a:r>
          </a:p>
          <a:p>
            <a:r>
              <a:rPr lang="en-AU" sz="2000" dirty="0"/>
              <a:t>Shake hands with the interviewer and exchange pleasantries.</a:t>
            </a:r>
            <a:endParaRPr lang="en-AU" sz="2000" dirty="0" smtClean="0"/>
          </a:p>
          <a:p>
            <a:r>
              <a:rPr lang="en-AU" sz="2000" dirty="0"/>
              <a:t>Send a thank-you letter to your interviewer and/or liaison</a:t>
            </a:r>
            <a:r>
              <a:rPr lang="en-AU" sz="2000" dirty="0" smtClean="0"/>
              <a:t>.</a:t>
            </a:r>
          </a:p>
          <a:p>
            <a:r>
              <a:rPr lang="en-AU" sz="2000" dirty="0"/>
              <a:t>Follow up with the interviewer at the appropriate time</a:t>
            </a:r>
            <a:r>
              <a:rPr lang="en-AU" sz="2000" dirty="0" smtClean="0"/>
              <a:t>.</a:t>
            </a:r>
          </a:p>
          <a:p>
            <a:endParaRPr lang="en-AU" sz="2000"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1628800"/>
            <a:ext cx="2664296" cy="19605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43876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Possible questions or tasks that you might be asked and giving the best answers</a:t>
            </a:r>
            <a:endParaRPr lang="en-AU" sz="3200" dirty="0"/>
          </a:p>
        </p:txBody>
      </p:sp>
      <p:sp>
        <p:nvSpPr>
          <p:cNvPr id="3" name="Content Placeholder 2"/>
          <p:cNvSpPr>
            <a:spLocks noGrp="1"/>
          </p:cNvSpPr>
          <p:nvPr>
            <p:ph idx="1"/>
          </p:nvPr>
        </p:nvSpPr>
        <p:spPr/>
        <p:txBody>
          <a:bodyPr>
            <a:normAutofit/>
          </a:bodyPr>
          <a:lstStyle/>
          <a:p>
            <a:r>
              <a:rPr lang="en-US" sz="2000" dirty="0" smtClean="0"/>
              <a:t>What motivates you?</a:t>
            </a:r>
          </a:p>
          <a:p>
            <a:pPr marL="0" indent="0" fontAlgn="base">
              <a:buNone/>
            </a:pPr>
            <a:r>
              <a:rPr lang="en-AU" sz="2000" dirty="0"/>
              <a:t>What do you enjoy doing? Think about your course and your wider interests. What do they have in </a:t>
            </a:r>
            <a:r>
              <a:rPr lang="en-AU" sz="2000" dirty="0" smtClean="0"/>
              <a:t>common? What </a:t>
            </a:r>
            <a:r>
              <a:rPr lang="en-AU" sz="2000" dirty="0"/>
              <a:t>have you enjoyed while working at your part-time jobs or internships</a:t>
            </a:r>
            <a:r>
              <a:rPr lang="en-AU" sz="2000" dirty="0" smtClean="0"/>
              <a:t>?</a:t>
            </a:r>
            <a:endParaRPr lang="en-US" sz="2000" dirty="0" smtClean="0"/>
          </a:p>
          <a:p>
            <a:r>
              <a:rPr lang="en-US" sz="2000" dirty="0" smtClean="0"/>
              <a:t>What are your strengths and weaknesses?</a:t>
            </a:r>
          </a:p>
          <a:p>
            <a:pPr marL="118872" indent="0">
              <a:buNone/>
            </a:pPr>
            <a:r>
              <a:rPr lang="en-AU" sz="2000" dirty="0"/>
              <a:t>Think of general strengths like </a:t>
            </a:r>
            <a:r>
              <a:rPr lang="en-AU" sz="2000" dirty="0" smtClean="0"/>
              <a:t>being responsible</a:t>
            </a:r>
            <a:r>
              <a:rPr lang="en-AU" sz="2000" dirty="0"/>
              <a:t>, reliable and a good communicator. But also think about </a:t>
            </a:r>
            <a:r>
              <a:rPr lang="en-AU" sz="2000" dirty="0" smtClean="0"/>
              <a:t>specific strengths </a:t>
            </a:r>
            <a:r>
              <a:rPr lang="en-AU" sz="2000" dirty="0"/>
              <a:t>that you know would work well with the job. Is it an </a:t>
            </a:r>
            <a:r>
              <a:rPr lang="en-AU" sz="2000" dirty="0" smtClean="0"/>
              <a:t>administrative</a:t>
            </a:r>
            <a:r>
              <a:rPr lang="en-AU" sz="2000" dirty="0"/>
              <a:t> position? Perhaps you can talk about your ability to type fast or multi </a:t>
            </a:r>
            <a:r>
              <a:rPr lang="en-AU" sz="2000" dirty="0" smtClean="0"/>
              <a:t>task</a:t>
            </a:r>
            <a:r>
              <a:rPr lang="en-AU" sz="2000" dirty="0"/>
              <a:t> well</a:t>
            </a:r>
            <a:r>
              <a:rPr lang="en-AU" sz="2000" dirty="0" smtClean="0"/>
              <a:t>. </a:t>
            </a:r>
            <a:r>
              <a:rPr lang="en-AU" sz="2000" dirty="0"/>
              <a:t>Be honest and confident. Try not to sound arrogant. But also try </a:t>
            </a:r>
            <a:r>
              <a:rPr lang="en-AU" sz="2000" dirty="0" smtClean="0"/>
              <a:t>not</a:t>
            </a:r>
            <a:r>
              <a:rPr lang="en-AU" sz="2000" dirty="0"/>
              <a:t> to sound afraid to share your strengths.</a:t>
            </a:r>
          </a:p>
          <a:p>
            <a:pPr marL="118872" indent="0">
              <a:buNone/>
            </a:pPr>
            <a:endParaRPr lang="en-US" sz="2000" dirty="0" smtClean="0"/>
          </a:p>
          <a:p>
            <a:pPr marL="0" indent="0">
              <a:buNone/>
            </a:pPr>
            <a:endParaRPr lang="en-AU" sz="2000" dirty="0"/>
          </a:p>
        </p:txBody>
      </p:sp>
    </p:spTree>
    <p:extLst>
      <p:ext uri="{BB962C8B-B14F-4D97-AF65-F5344CB8AC3E}">
        <p14:creationId xmlns:p14="http://schemas.microsoft.com/office/powerpoint/2010/main" val="11510730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Possible questions you might ask the interviewer:- </a:t>
            </a:r>
            <a:endParaRPr lang="en-AU" dirty="0"/>
          </a:p>
        </p:txBody>
      </p:sp>
      <p:sp>
        <p:nvSpPr>
          <p:cNvPr id="3" name="Content Placeholder 2"/>
          <p:cNvSpPr>
            <a:spLocks noGrp="1"/>
          </p:cNvSpPr>
          <p:nvPr>
            <p:ph idx="1"/>
          </p:nvPr>
        </p:nvSpPr>
        <p:spPr>
          <a:xfrm>
            <a:off x="457200" y="1775191"/>
            <a:ext cx="8435280" cy="4625609"/>
          </a:xfrm>
        </p:spPr>
        <p:txBody>
          <a:bodyPr>
            <a:normAutofit/>
          </a:bodyPr>
          <a:lstStyle/>
          <a:p>
            <a:r>
              <a:rPr lang="en-AU" sz="2000" dirty="0"/>
              <a:t>Is this a new position? If not, what did the previous employee go on to do?</a:t>
            </a:r>
          </a:p>
          <a:p>
            <a:r>
              <a:rPr lang="en-AU" sz="2000" dirty="0"/>
              <a:t>When can I expect to hear from you?</a:t>
            </a:r>
          </a:p>
          <a:p>
            <a:r>
              <a:rPr lang="en-AU" sz="2000" dirty="0"/>
              <a:t>If I am extended a job offer, how soon would you like me to start?</a:t>
            </a:r>
          </a:p>
          <a:p>
            <a:r>
              <a:rPr lang="en-AU" sz="2000" dirty="0"/>
              <a:t>What can I tell you about my qualifications?</a:t>
            </a:r>
          </a:p>
          <a:p>
            <a:r>
              <a:rPr lang="en-AU" sz="2000" dirty="0"/>
              <a:t>How would you describe a typical week/day in this position?</a:t>
            </a:r>
          </a:p>
          <a:p>
            <a:r>
              <a:rPr lang="en-AU" sz="2000" dirty="0"/>
              <a:t>How many people work in this office/department?</a:t>
            </a:r>
          </a:p>
          <a:p>
            <a:r>
              <a:rPr lang="en-AU" sz="2000" dirty="0"/>
              <a:t>How much travel is expected?</a:t>
            </a:r>
          </a:p>
          <a:p>
            <a:r>
              <a:rPr lang="en-AU" sz="2000" dirty="0"/>
              <a:t>Is relocation a possibility?</a:t>
            </a:r>
          </a:p>
          <a:p>
            <a:r>
              <a:rPr lang="en-AU" sz="2000" dirty="0"/>
              <a:t>What is the typical work week? Is overtime expected?</a:t>
            </a:r>
          </a:p>
          <a:p>
            <a:endParaRPr lang="en-AU" sz="2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1775" y="3861048"/>
            <a:ext cx="2562225"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85733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Illegal questions and how to handle them?</a:t>
            </a:r>
            <a:endParaRPr lang="en-AU" dirty="0"/>
          </a:p>
        </p:txBody>
      </p:sp>
      <p:sp>
        <p:nvSpPr>
          <p:cNvPr id="3" name="Content Placeholder 2"/>
          <p:cNvSpPr>
            <a:spLocks noGrp="1"/>
          </p:cNvSpPr>
          <p:nvPr>
            <p:ph idx="1"/>
          </p:nvPr>
        </p:nvSpPr>
        <p:spPr>
          <a:xfrm>
            <a:off x="467544" y="1556792"/>
            <a:ext cx="8229600" cy="5040560"/>
          </a:xfrm>
        </p:spPr>
        <p:txBody>
          <a:bodyPr>
            <a:noAutofit/>
          </a:bodyPr>
          <a:lstStyle/>
          <a:p>
            <a:r>
              <a:rPr lang="en-AU" sz="2200" dirty="0">
                <a:latin typeface="Adobe Caslon Pro" pitchFamily="18" charset="0"/>
              </a:rPr>
              <a:t>What does this company do? (Do your research ahead of time!)</a:t>
            </a:r>
          </a:p>
          <a:p>
            <a:r>
              <a:rPr lang="en-AU" sz="2200" dirty="0">
                <a:latin typeface="Adobe Caslon Pro" pitchFamily="18" charset="0"/>
              </a:rPr>
              <a:t>If I get the job when can I take time off for vacation? (Wait until you get the offer to mention prior commitments)</a:t>
            </a:r>
          </a:p>
          <a:p>
            <a:r>
              <a:rPr lang="en-AU" sz="2200" dirty="0">
                <a:latin typeface="Adobe Caslon Pro" pitchFamily="18" charset="0"/>
              </a:rPr>
              <a:t>Can I change my schedule if I get the job? (If you need to figure out the logistics of getting to work don't mention it now...)</a:t>
            </a:r>
          </a:p>
          <a:p>
            <a:r>
              <a:rPr lang="en-AU" sz="2200" dirty="0">
                <a:latin typeface="Adobe Caslon Pro" pitchFamily="18" charset="0"/>
              </a:rPr>
              <a:t>Did I get the job? (Don't be impatient. They'll let you know.)</a:t>
            </a:r>
          </a:p>
          <a:p>
            <a:r>
              <a:rPr lang="en-AU" sz="2200" dirty="0">
                <a:latin typeface="Adobe Caslon Pro" pitchFamily="18" charset="0"/>
              </a:rPr>
              <a:t>What does this company do? (Do your research ahead of time!)</a:t>
            </a:r>
          </a:p>
          <a:p>
            <a:r>
              <a:rPr lang="en-AU" sz="2200" dirty="0">
                <a:latin typeface="Adobe Caslon Pro" pitchFamily="18" charset="0"/>
              </a:rPr>
              <a:t>If I get the job when can I take time off for vacation? (Wait until you get the offer to mention prior commitments)</a:t>
            </a:r>
          </a:p>
          <a:p>
            <a:r>
              <a:rPr lang="en-AU" sz="2200" dirty="0">
                <a:latin typeface="Adobe Caslon Pro" pitchFamily="18" charset="0"/>
              </a:rPr>
              <a:t>Can I change my schedule if I get the job? (If you need to figure out the logistics of getting to work don't mention it now...)</a:t>
            </a:r>
          </a:p>
          <a:p>
            <a:r>
              <a:rPr lang="en-AU" sz="2200" dirty="0">
                <a:latin typeface="Adobe Caslon Pro" pitchFamily="18" charset="0"/>
              </a:rPr>
              <a:t>Did I get the job? (Don't be impatient. They'll let you know</a:t>
            </a:r>
            <a:r>
              <a:rPr lang="en-AU" sz="2200" dirty="0" smtClean="0">
                <a:latin typeface="Adobe Caslon Pro" pitchFamily="18" charset="0"/>
              </a:rPr>
              <a:t>.)</a:t>
            </a:r>
            <a:endParaRPr lang="en-AU" sz="2200" dirty="0">
              <a:latin typeface="Adobe Caslon Pro" pitchFamily="18" charset="0"/>
            </a:endParaRPr>
          </a:p>
        </p:txBody>
      </p:sp>
    </p:spTree>
    <p:extLst>
      <p:ext uri="{BB962C8B-B14F-4D97-AF65-F5344CB8AC3E}">
        <p14:creationId xmlns:p14="http://schemas.microsoft.com/office/powerpoint/2010/main" val="33929173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tips and advice:-</a:t>
            </a:r>
            <a:endParaRPr lang="en-AU" dirty="0"/>
          </a:p>
        </p:txBody>
      </p:sp>
      <p:sp>
        <p:nvSpPr>
          <p:cNvPr id="3" name="Content Placeholder 2"/>
          <p:cNvSpPr>
            <a:spLocks noGrp="1"/>
          </p:cNvSpPr>
          <p:nvPr>
            <p:ph idx="1"/>
          </p:nvPr>
        </p:nvSpPr>
        <p:spPr/>
        <p:txBody>
          <a:bodyPr>
            <a:normAutofit fontScale="92500" lnSpcReduction="10000"/>
          </a:bodyPr>
          <a:lstStyle/>
          <a:p>
            <a:pPr fontAlgn="base"/>
            <a:r>
              <a:rPr lang="en-AU" sz="2000" dirty="0"/>
              <a:t>Plan Ahead</a:t>
            </a:r>
          </a:p>
          <a:p>
            <a:r>
              <a:rPr lang="en-AU" sz="2000" dirty="0"/>
              <a:t>Be Prepared</a:t>
            </a:r>
            <a:r>
              <a:rPr lang="en-AU" sz="2000" dirty="0" smtClean="0"/>
              <a:t>!</a:t>
            </a:r>
          </a:p>
          <a:p>
            <a:pPr fontAlgn="base"/>
            <a:r>
              <a:rPr lang="en-AU" sz="2000" dirty="0"/>
              <a:t>Role Play</a:t>
            </a:r>
          </a:p>
          <a:p>
            <a:r>
              <a:rPr lang="en-AU" sz="2000" dirty="0"/>
              <a:t>Once you have finished your research, begin role playing (rehearsing). Be prepared for questions that are frequently asked by employers such as "Tell me about yourself" or "Why should we hire you?" Write down answers if it helps to make your presentation more concise. Try to keep your answers to the information your new employer will want to know. </a:t>
            </a:r>
            <a:endParaRPr lang="en-AU" sz="2000" dirty="0" smtClean="0"/>
          </a:p>
          <a:p>
            <a:pPr fontAlgn="base"/>
            <a:r>
              <a:rPr lang="en-AU" sz="2000" dirty="0"/>
              <a:t>First Impression Counts!</a:t>
            </a:r>
          </a:p>
          <a:p>
            <a:r>
              <a:rPr lang="en-AU" sz="2000" dirty="0"/>
              <a:t>You never get a second chance to make a first impression</a:t>
            </a:r>
            <a:r>
              <a:rPr lang="en-AU" sz="2000" dirty="0" smtClean="0"/>
              <a:t>!</a:t>
            </a:r>
          </a:p>
          <a:p>
            <a:r>
              <a:rPr lang="en-AU" sz="2000" dirty="0"/>
              <a:t>Be On Time!</a:t>
            </a:r>
          </a:p>
          <a:p>
            <a:r>
              <a:rPr lang="en-AU" sz="2000" dirty="0"/>
              <a:t>Be Positive!</a:t>
            </a:r>
          </a:p>
          <a:p>
            <a:r>
              <a:rPr lang="en-AU" sz="2000" dirty="0"/>
              <a:t>Encourage</a:t>
            </a:r>
          </a:p>
          <a:p>
            <a:r>
              <a:rPr lang="en-AU" sz="2000" dirty="0"/>
              <a:t>Eye Contact</a:t>
            </a:r>
          </a:p>
          <a:p>
            <a:r>
              <a:rPr lang="en-AU" sz="2000" dirty="0"/>
              <a:t>Adapt and relate</a:t>
            </a:r>
          </a:p>
          <a:p>
            <a:r>
              <a:rPr lang="en-AU" sz="2000" dirty="0"/>
              <a:t>Adapt and relate</a:t>
            </a:r>
          </a:p>
          <a:p>
            <a:r>
              <a:rPr lang="en-AU" sz="2000" dirty="0"/>
              <a:t>And finally, don't give up!</a:t>
            </a:r>
          </a:p>
          <a:p>
            <a:endParaRPr lang="en-AU" sz="2000" dirty="0"/>
          </a:p>
        </p:txBody>
      </p:sp>
    </p:spTree>
    <p:extLst>
      <p:ext uri="{BB962C8B-B14F-4D97-AF65-F5344CB8AC3E}">
        <p14:creationId xmlns:p14="http://schemas.microsoft.com/office/powerpoint/2010/main" val="37294633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Tips:-</a:t>
            </a:r>
            <a:endParaRPr lang="en-A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700808"/>
            <a:ext cx="3804071" cy="4536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1700808"/>
            <a:ext cx="4572000" cy="4536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23347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2645</TotalTime>
  <Words>467</Words>
  <Application>Microsoft Office PowerPoint</Application>
  <PresentationFormat>On-screen Show (4:3)</PresentationFormat>
  <Paragraphs>72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Module</vt:lpstr>
      <vt:lpstr>Half hour turning point of life!!</vt:lpstr>
      <vt:lpstr>Purpose of job interviews: </vt:lpstr>
      <vt:lpstr>Different types of job interviews:</vt:lpstr>
      <vt:lpstr>Preparing for job interviews:</vt:lpstr>
      <vt:lpstr>Possible questions or tasks that you might be asked and giving the best answers</vt:lpstr>
      <vt:lpstr>Possible questions you might ask the interviewer:- </vt:lpstr>
      <vt:lpstr>Illegal questions and how to handle them?</vt:lpstr>
      <vt:lpstr>General tips and advice:-</vt:lpstr>
      <vt:lpstr>Tips:-</vt:lpstr>
    </vt:vector>
  </TitlesOfParts>
  <Company>DEECD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Poojitha SIVAKUMAR</dc:creator>
  <cp:lastModifiedBy>Poojitha SIVAKUMAR</cp:lastModifiedBy>
  <cp:revision>10</cp:revision>
  <dcterms:created xsi:type="dcterms:W3CDTF">2014-05-12T03:53:41Z</dcterms:created>
  <dcterms:modified xsi:type="dcterms:W3CDTF">2014-05-21T04:02:30Z</dcterms:modified>
</cp:coreProperties>
</file>