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5" autoAdjust="0"/>
    <p:restoredTop sz="94684" autoAdjust="0"/>
  </p:normalViewPr>
  <p:slideViewPr>
    <p:cSldViewPr>
      <p:cViewPr varScale="1">
        <p:scale>
          <a:sx n="19" d="100"/>
          <a:sy n="19" d="100"/>
        </p:scale>
        <p:origin x="1332" y="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76E1-5F15-4E53-93BE-C8A3570B9698}" type="datetimeFigureOut">
              <a:rPr lang="en-AU" smtClean="0"/>
              <a:t>1/07/2014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836D1-3C35-45D1-B7D8-CC574C17D77E}" type="slidenum">
              <a:rPr lang="en-AU" smtClean="0"/>
              <a:t>‹#›</a:t>
            </a:fld>
            <a:endParaRPr lang="en-AU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76E1-5F15-4E53-93BE-C8A3570B9698}" type="datetimeFigureOut">
              <a:rPr lang="en-AU" smtClean="0"/>
              <a:t>1/07/2014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836D1-3C35-45D1-B7D8-CC574C17D77E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76E1-5F15-4E53-93BE-C8A3570B9698}" type="datetimeFigureOut">
              <a:rPr lang="en-AU" smtClean="0"/>
              <a:t>1/07/2014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836D1-3C35-45D1-B7D8-CC574C17D77E}" type="slidenum">
              <a:rPr lang="en-AU" smtClean="0"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76E1-5F15-4E53-93BE-C8A3570B9698}" type="datetimeFigureOut">
              <a:rPr lang="en-AU" smtClean="0"/>
              <a:t>1/07/2014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836D1-3C35-45D1-B7D8-CC574C17D77E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76E1-5F15-4E53-93BE-C8A3570B9698}" type="datetimeFigureOut">
              <a:rPr lang="en-AU" smtClean="0"/>
              <a:t>1/07/2014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836D1-3C35-45D1-B7D8-CC574C17D77E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76E1-5F15-4E53-93BE-C8A3570B9698}" type="datetimeFigureOut">
              <a:rPr lang="en-AU" smtClean="0"/>
              <a:t>1/07/2014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836D1-3C35-45D1-B7D8-CC574C17D77E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76E1-5F15-4E53-93BE-C8A3570B9698}" type="datetimeFigureOut">
              <a:rPr lang="en-AU" smtClean="0"/>
              <a:t>1/07/2014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836D1-3C35-45D1-B7D8-CC574C17D77E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76E1-5F15-4E53-93BE-C8A3570B9698}" type="datetimeFigureOut">
              <a:rPr lang="en-AU" smtClean="0"/>
              <a:t>1/07/2014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836D1-3C35-45D1-B7D8-CC574C17D77E}" type="slidenum">
              <a:rPr lang="en-AU" smtClean="0"/>
              <a:t>‹#›</a:t>
            </a:fld>
            <a:endParaRPr lang="en-AU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17E76E1-5F15-4E53-93BE-C8A3570B9698}" type="datetimeFigureOut">
              <a:rPr lang="en-AU" smtClean="0"/>
              <a:t>1/07/2014</a:t>
            </a:fld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3F6836D1-3C35-45D1-B7D8-CC574C17D77E}" type="slidenum">
              <a:rPr lang="en-AU" smtClean="0"/>
              <a:t>‹#›</a:t>
            </a:fld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76E1-5F15-4E53-93BE-C8A3570B9698}" type="datetimeFigureOut">
              <a:rPr lang="en-AU" smtClean="0"/>
              <a:t>1/07/2014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836D1-3C35-45D1-B7D8-CC574C17D77E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76E1-5F15-4E53-93BE-C8A3570B9698}" type="datetimeFigureOut">
              <a:rPr lang="en-AU" smtClean="0"/>
              <a:t>1/07/2014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836D1-3C35-45D1-B7D8-CC574C17D77E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17E76E1-5F15-4E53-93BE-C8A3570B9698}" type="datetimeFigureOut">
              <a:rPr lang="en-AU" smtClean="0"/>
              <a:t>1/07/2014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F6836D1-3C35-45D1-B7D8-CC574C17D77E}" type="slidenum">
              <a:rPr lang="en-AU" smtClean="0"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8077200" cy="1673352"/>
          </a:xfrm>
        </p:spPr>
        <p:txBody>
          <a:bodyPr/>
          <a:lstStyle/>
          <a:p>
            <a:r>
              <a:rPr lang="en-US" dirty="0" smtClean="0"/>
              <a:t>Half hour turning point of life!!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08299" y="6165304"/>
            <a:ext cx="2808312" cy="547488"/>
          </a:xfrm>
        </p:spPr>
        <p:txBody>
          <a:bodyPr/>
          <a:lstStyle/>
          <a:p>
            <a:r>
              <a:rPr lang="en-US" dirty="0" smtClean="0"/>
              <a:t>By-Pooja Sivakumar</a:t>
            </a:r>
            <a:endParaRPr lang="en-A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824"/>
            <a:ext cx="4549886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576" y="1815241"/>
            <a:ext cx="4554424" cy="303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 Khuda Jaan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flipH="1">
            <a:off x="0" y="3124200"/>
            <a:ext cx="42672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81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of job interviews: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2800" dirty="0" smtClean="0">
                <a:effectLst/>
                <a:latin typeface="Adobe Caslon Pro" pitchFamily="18" charset="0"/>
              </a:rPr>
              <a:t>As the interviewee, the main purposes of the interview are to:</a:t>
            </a:r>
          </a:p>
          <a:p>
            <a:pPr lvl="2"/>
            <a:r>
              <a:rPr lang="en-AU" dirty="0">
                <a:latin typeface="Adobe Caslon Pro" pitchFamily="18" charset="0"/>
              </a:rPr>
              <a:t>Communicate information about yourself, your experience and your abilities</a:t>
            </a:r>
          </a:p>
          <a:p>
            <a:pPr lvl="2"/>
            <a:r>
              <a:rPr lang="en-AU" dirty="0">
                <a:latin typeface="Adobe Caslon Pro" pitchFamily="18" charset="0"/>
              </a:rPr>
              <a:t>Seek further information about the position and the organization</a:t>
            </a:r>
          </a:p>
          <a:p>
            <a:pPr lvl="2"/>
            <a:r>
              <a:rPr lang="en-AU" dirty="0">
                <a:latin typeface="Adobe Caslon Pro" pitchFamily="18" charset="0"/>
              </a:rPr>
              <a:t>Evaluate the match between your needs and what the job </a:t>
            </a:r>
            <a:r>
              <a:rPr lang="en-AU" dirty="0" smtClean="0">
                <a:latin typeface="Adobe Caslon Pro" pitchFamily="18" charset="0"/>
              </a:rPr>
              <a:t>offers</a:t>
            </a:r>
            <a:endParaRPr lang="en-AU" dirty="0">
              <a:latin typeface="Adobe Caslo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75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 types of job interviews: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dirty="0" smtClean="0">
                <a:ea typeface="Cambria Math" pitchFamily="18" charset="0"/>
              </a:rPr>
              <a:t>Third interview 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>
                <a:ea typeface="Cambria Math" pitchFamily="18" charset="0"/>
              </a:rPr>
              <a:t>Second interview 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>
                <a:ea typeface="Cambria Math" pitchFamily="18" charset="0"/>
              </a:rPr>
              <a:t>Phone interview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>
                <a:ea typeface="Cambria Math" pitchFamily="18" charset="0"/>
              </a:rPr>
              <a:t>Open job interview 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>
                <a:ea typeface="Cambria Math" pitchFamily="18" charset="0"/>
              </a:rPr>
              <a:t>Interviews in a public place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>
                <a:ea typeface="Cambria Math" pitchFamily="18" charset="0"/>
              </a:rPr>
              <a:t>Group or panel interview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>
                <a:ea typeface="Cambria Math" pitchFamily="18" charset="0"/>
              </a:rPr>
              <a:t>Dining interview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>
                <a:ea typeface="Cambria Math" pitchFamily="18" charset="0"/>
              </a:rPr>
              <a:t>Behavioral interview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>
                <a:ea typeface="Cambria Math" pitchFamily="18" charset="0"/>
              </a:rPr>
              <a:t>One on one interview </a:t>
            </a:r>
            <a:endParaRPr lang="en-AU" sz="2400" dirty="0"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54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Preparing for job interviews: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Autofit/>
          </a:bodyPr>
          <a:lstStyle/>
          <a:p>
            <a:r>
              <a:rPr lang="en-AU" sz="2000" dirty="0"/>
              <a:t>Research the company's profile and </a:t>
            </a:r>
            <a:r>
              <a:rPr lang="en-AU" sz="2000" dirty="0" smtClean="0"/>
              <a:t>background. </a:t>
            </a:r>
          </a:p>
          <a:p>
            <a:r>
              <a:rPr lang="en-AU" sz="2000" dirty="0"/>
              <a:t>Think of questions to ask your interviewer</a:t>
            </a:r>
            <a:r>
              <a:rPr lang="en-AU" sz="2000" dirty="0" smtClean="0"/>
              <a:t>.</a:t>
            </a:r>
          </a:p>
          <a:p>
            <a:r>
              <a:rPr lang="en-AU" sz="2000" dirty="0" smtClean="0"/>
              <a:t>Practice </a:t>
            </a:r>
            <a:r>
              <a:rPr lang="en-AU" sz="2000" dirty="0"/>
              <a:t>with a </a:t>
            </a:r>
            <a:r>
              <a:rPr lang="en-AU" sz="2000" dirty="0" smtClean="0"/>
              <a:t>peer.</a:t>
            </a:r>
          </a:p>
          <a:p>
            <a:r>
              <a:rPr lang="en-AU" sz="2000" dirty="0" smtClean="0"/>
              <a:t>Anticipate questions </a:t>
            </a:r>
            <a:r>
              <a:rPr lang="en-AU" sz="2000" dirty="0"/>
              <a:t>from the interviewer</a:t>
            </a:r>
            <a:r>
              <a:rPr lang="en-AU" sz="2000" dirty="0" smtClean="0"/>
              <a:t>.</a:t>
            </a:r>
          </a:p>
          <a:p>
            <a:pPr marL="0" indent="0">
              <a:buNone/>
            </a:pPr>
            <a:r>
              <a:rPr lang="en-US" sz="2000" dirty="0" smtClean="0"/>
              <a:t>On the day of the interview:-</a:t>
            </a:r>
            <a:endParaRPr lang="en-AU" sz="2000" dirty="0" smtClean="0"/>
          </a:p>
          <a:p>
            <a:r>
              <a:rPr lang="en-AU" sz="2000" dirty="0"/>
              <a:t>Dress for the interview</a:t>
            </a:r>
            <a:r>
              <a:rPr lang="en-AU" sz="2000" dirty="0" smtClean="0"/>
              <a:t>.</a:t>
            </a:r>
          </a:p>
          <a:p>
            <a:r>
              <a:rPr lang="en-AU" sz="2000" dirty="0"/>
              <a:t>Show up in the best possible shape</a:t>
            </a:r>
            <a:r>
              <a:rPr lang="en-AU" sz="2000" dirty="0" smtClean="0"/>
              <a:t>.</a:t>
            </a:r>
          </a:p>
          <a:p>
            <a:r>
              <a:rPr lang="en-AU" sz="2000" dirty="0"/>
              <a:t>Show courtesy to everyone during the interview</a:t>
            </a:r>
            <a:r>
              <a:rPr lang="en-AU" sz="2000" dirty="0" smtClean="0"/>
              <a:t>.</a:t>
            </a:r>
          </a:p>
          <a:p>
            <a:r>
              <a:rPr lang="en-AU" sz="2000" dirty="0"/>
              <a:t>Be honest</a:t>
            </a:r>
            <a:r>
              <a:rPr lang="en-AU" sz="2000" dirty="0" smtClean="0"/>
              <a:t>.</a:t>
            </a:r>
          </a:p>
          <a:p>
            <a:r>
              <a:rPr lang="en-AU" sz="2000" dirty="0"/>
              <a:t>Keep things simple and short</a:t>
            </a:r>
            <a:r>
              <a:rPr lang="en-AU" sz="2000" dirty="0" smtClean="0"/>
              <a:t>.</a:t>
            </a:r>
          </a:p>
          <a:p>
            <a:r>
              <a:rPr lang="en-AU" sz="2000" dirty="0"/>
              <a:t>Be personable</a:t>
            </a:r>
            <a:r>
              <a:rPr lang="en-AU" sz="2000" dirty="0" smtClean="0"/>
              <a:t>.</a:t>
            </a:r>
          </a:p>
          <a:p>
            <a:pPr marL="0" indent="0">
              <a:buNone/>
            </a:pPr>
            <a:r>
              <a:rPr lang="en-AU" sz="2000" dirty="0"/>
              <a:t>After the </a:t>
            </a:r>
            <a:r>
              <a:rPr lang="en-AU" sz="2000" dirty="0" smtClean="0"/>
              <a:t>Interview:-</a:t>
            </a:r>
          </a:p>
          <a:p>
            <a:r>
              <a:rPr lang="en-AU" sz="2000" dirty="0"/>
              <a:t>Shake hands with the interviewer and exchange pleasantries.</a:t>
            </a:r>
            <a:endParaRPr lang="en-AU" sz="2000" dirty="0" smtClean="0"/>
          </a:p>
          <a:p>
            <a:r>
              <a:rPr lang="en-AU" sz="2000" dirty="0"/>
              <a:t>Send a thank-you letter to your interviewer and/or liaison</a:t>
            </a:r>
            <a:r>
              <a:rPr lang="en-AU" sz="2000" dirty="0" smtClean="0"/>
              <a:t>.</a:t>
            </a:r>
          </a:p>
          <a:p>
            <a:r>
              <a:rPr lang="en-AU" sz="2000" dirty="0"/>
              <a:t>Follow up with the interviewer at the appropriate time</a:t>
            </a:r>
            <a:r>
              <a:rPr lang="en-AU" sz="2000" dirty="0" smtClean="0"/>
              <a:t>.</a:t>
            </a:r>
          </a:p>
          <a:p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101438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Possible questions or tasks that you might be asked and giving the best answers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What motivates you?</a:t>
            </a:r>
          </a:p>
          <a:p>
            <a:pPr marL="0" indent="0" fontAlgn="base">
              <a:buNone/>
            </a:pPr>
            <a:r>
              <a:rPr lang="en-AU" sz="2000" dirty="0"/>
              <a:t>What do you enjoy doing? Think about your course and your wider interests. What do they have in </a:t>
            </a:r>
            <a:r>
              <a:rPr lang="en-AU" sz="2000" dirty="0" smtClean="0"/>
              <a:t>common? What </a:t>
            </a:r>
            <a:r>
              <a:rPr lang="en-AU" sz="2000" dirty="0"/>
              <a:t>have you enjoyed while working at your part-time jobs or internships</a:t>
            </a:r>
            <a:r>
              <a:rPr lang="en-AU" sz="2000" dirty="0" smtClean="0"/>
              <a:t>?</a:t>
            </a:r>
            <a:endParaRPr lang="en-US" sz="2000" dirty="0" smtClean="0"/>
          </a:p>
          <a:p>
            <a:r>
              <a:rPr lang="en-US" sz="2000" dirty="0" smtClean="0"/>
              <a:t>What are your strengths and weaknesses?</a:t>
            </a:r>
          </a:p>
          <a:p>
            <a:pPr marL="118872" indent="0">
              <a:buNone/>
            </a:pPr>
            <a:r>
              <a:rPr lang="en-AU" sz="2000" dirty="0"/>
              <a:t>Think of general strengths like </a:t>
            </a:r>
            <a:r>
              <a:rPr lang="en-AU" sz="2000" dirty="0" smtClean="0"/>
              <a:t>being responsible</a:t>
            </a:r>
            <a:r>
              <a:rPr lang="en-AU" sz="2000" dirty="0"/>
              <a:t>, reliable and a good communicator. But also think about </a:t>
            </a:r>
            <a:r>
              <a:rPr lang="en-AU" sz="2000" dirty="0" smtClean="0"/>
              <a:t>specific strengths </a:t>
            </a:r>
            <a:r>
              <a:rPr lang="en-AU" sz="2000" dirty="0"/>
              <a:t>that you know would work well with the job. Is it an </a:t>
            </a:r>
            <a:r>
              <a:rPr lang="en-AU" sz="2000" dirty="0" smtClean="0"/>
              <a:t>administrative</a:t>
            </a:r>
            <a:r>
              <a:rPr lang="en-AU" sz="2000" dirty="0"/>
              <a:t> position? Perhaps you can talk about your ability to type fast or multi </a:t>
            </a:r>
            <a:r>
              <a:rPr lang="en-AU" sz="2000" dirty="0" smtClean="0"/>
              <a:t>task</a:t>
            </a:r>
            <a:r>
              <a:rPr lang="en-AU" sz="2000" dirty="0"/>
              <a:t> well</a:t>
            </a:r>
            <a:r>
              <a:rPr lang="en-AU" sz="2000" dirty="0" smtClean="0"/>
              <a:t>. </a:t>
            </a:r>
            <a:r>
              <a:rPr lang="en-AU" sz="2000" dirty="0"/>
              <a:t>Be honest and confident. Try not to sound arrogant. But also try </a:t>
            </a:r>
            <a:r>
              <a:rPr lang="en-AU" sz="2000" dirty="0" smtClean="0"/>
              <a:t>not</a:t>
            </a:r>
            <a:r>
              <a:rPr lang="en-AU" sz="2000" dirty="0"/>
              <a:t> to sound afraid to share your strengths.</a:t>
            </a:r>
          </a:p>
          <a:p>
            <a:pPr marL="118872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115107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Possible questions you might ask the interviewer:-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435280" cy="4625609"/>
          </a:xfrm>
        </p:spPr>
        <p:txBody>
          <a:bodyPr>
            <a:normAutofit/>
          </a:bodyPr>
          <a:lstStyle/>
          <a:p>
            <a:r>
              <a:rPr lang="en-AU" sz="2000" dirty="0"/>
              <a:t>Is this a new position? If not, what did the previous employee go on to do?</a:t>
            </a:r>
          </a:p>
          <a:p>
            <a:r>
              <a:rPr lang="en-AU" sz="2000" dirty="0"/>
              <a:t>When can I expect to hear from you?</a:t>
            </a:r>
          </a:p>
          <a:p>
            <a:r>
              <a:rPr lang="en-AU" sz="2000" dirty="0"/>
              <a:t>If I am extended a job offer, how soon would you like me to start?</a:t>
            </a:r>
          </a:p>
          <a:p>
            <a:r>
              <a:rPr lang="en-AU" sz="2000" dirty="0"/>
              <a:t>What can I tell you about my qualifications?</a:t>
            </a:r>
          </a:p>
          <a:p>
            <a:r>
              <a:rPr lang="en-AU" sz="2000" dirty="0"/>
              <a:t>How would you describe a typical week/day in this position?</a:t>
            </a:r>
          </a:p>
          <a:p>
            <a:r>
              <a:rPr lang="en-AU" sz="2000" dirty="0"/>
              <a:t>How many people work in this office/department?</a:t>
            </a:r>
          </a:p>
          <a:p>
            <a:r>
              <a:rPr lang="en-AU" sz="2000" dirty="0"/>
              <a:t>How much travel is expected?</a:t>
            </a:r>
          </a:p>
          <a:p>
            <a:r>
              <a:rPr lang="en-AU" sz="2000" dirty="0"/>
              <a:t>Is relocation a possibility?</a:t>
            </a:r>
          </a:p>
          <a:p>
            <a:r>
              <a:rPr lang="en-AU" sz="2000" dirty="0"/>
              <a:t>What is the typical work week? Is overtime expected?</a:t>
            </a:r>
          </a:p>
          <a:p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258857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Illegal questions and how to handle them?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040560"/>
          </a:xfrm>
        </p:spPr>
        <p:txBody>
          <a:bodyPr>
            <a:noAutofit/>
          </a:bodyPr>
          <a:lstStyle/>
          <a:p>
            <a:r>
              <a:rPr lang="en-AU" sz="2200" dirty="0">
                <a:latin typeface="Adobe Caslon Pro" pitchFamily="18" charset="0"/>
              </a:rPr>
              <a:t>What does this company do? (Do your research ahead of time!)</a:t>
            </a:r>
          </a:p>
          <a:p>
            <a:r>
              <a:rPr lang="en-AU" sz="2200" dirty="0">
                <a:latin typeface="Adobe Caslon Pro" pitchFamily="18" charset="0"/>
              </a:rPr>
              <a:t>If I get the job when can I take time off for vacation? (Wait until you get the offer to mention prior commitments)</a:t>
            </a:r>
          </a:p>
          <a:p>
            <a:r>
              <a:rPr lang="en-AU" sz="2200" dirty="0">
                <a:latin typeface="Adobe Caslon Pro" pitchFamily="18" charset="0"/>
              </a:rPr>
              <a:t>Can I change my schedule if I get the job? (If you need to figure out the logistics of getting to work don't mention it now...)</a:t>
            </a:r>
          </a:p>
          <a:p>
            <a:r>
              <a:rPr lang="en-AU" sz="2200" dirty="0">
                <a:latin typeface="Adobe Caslon Pro" pitchFamily="18" charset="0"/>
              </a:rPr>
              <a:t>Did I get the job? (Don't be impatient. They'll let you know.)</a:t>
            </a:r>
          </a:p>
          <a:p>
            <a:r>
              <a:rPr lang="en-AU" sz="2200" dirty="0">
                <a:latin typeface="Adobe Caslon Pro" pitchFamily="18" charset="0"/>
              </a:rPr>
              <a:t>What does this company do? (Do your research ahead of time!)</a:t>
            </a:r>
          </a:p>
          <a:p>
            <a:r>
              <a:rPr lang="en-AU" sz="2200" dirty="0">
                <a:latin typeface="Adobe Caslon Pro" pitchFamily="18" charset="0"/>
              </a:rPr>
              <a:t>If I get the job when can I take time off for vacation? (Wait until you get the offer to mention prior commitments)</a:t>
            </a:r>
          </a:p>
          <a:p>
            <a:r>
              <a:rPr lang="en-AU" sz="2200" dirty="0">
                <a:latin typeface="Adobe Caslon Pro" pitchFamily="18" charset="0"/>
              </a:rPr>
              <a:t>Can I change my schedule if I get the job? (If you need to figure out the logistics of getting to work don't mention it now...)</a:t>
            </a:r>
          </a:p>
          <a:p>
            <a:r>
              <a:rPr lang="en-AU" sz="2200" dirty="0">
                <a:latin typeface="Adobe Caslon Pro" pitchFamily="18" charset="0"/>
              </a:rPr>
              <a:t>Did I get the job? (Don't be impatient. They'll let you know</a:t>
            </a:r>
            <a:r>
              <a:rPr lang="en-AU" sz="2200" dirty="0" smtClean="0">
                <a:latin typeface="Adobe Caslon Pro" pitchFamily="18" charset="0"/>
              </a:rPr>
              <a:t>.)</a:t>
            </a:r>
            <a:endParaRPr lang="en-AU" sz="2200" dirty="0">
              <a:latin typeface="Adobe Caslon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91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tips and advice:-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2946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Anything else you think is important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0583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 of importance:-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07079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Tips:-</a:t>
            </a:r>
            <a:endParaRPr lang="en-A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00808"/>
            <a:ext cx="3804071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700808"/>
            <a:ext cx="4572000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233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2645</TotalTime>
  <Words>402</Words>
  <Application>Microsoft Office PowerPoint</Application>
  <PresentationFormat>On-screen Show (4:3)</PresentationFormat>
  <Paragraphs>61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Adobe Caslon Pro</vt:lpstr>
      <vt:lpstr>Arial</vt:lpstr>
      <vt:lpstr>Cambria Math</vt:lpstr>
      <vt:lpstr>Corbel</vt:lpstr>
      <vt:lpstr>Wingdings</vt:lpstr>
      <vt:lpstr>Wingdings 2</vt:lpstr>
      <vt:lpstr>Wingdings 3</vt:lpstr>
      <vt:lpstr>Module</vt:lpstr>
      <vt:lpstr>Half hour turning point of life!!</vt:lpstr>
      <vt:lpstr>Purpose of job interviews: </vt:lpstr>
      <vt:lpstr>Different types of job interviews:</vt:lpstr>
      <vt:lpstr>Preparing for job interviews:</vt:lpstr>
      <vt:lpstr>Possible questions or tasks that you might be asked and giving the best answers</vt:lpstr>
      <vt:lpstr>Possible questions you might ask the interviewer:- </vt:lpstr>
      <vt:lpstr>Illegal questions and how to handle them?</vt:lpstr>
      <vt:lpstr>General tips and advice:-</vt:lpstr>
      <vt:lpstr>Anything else you think is important</vt:lpstr>
      <vt:lpstr>Sources of importance:-</vt:lpstr>
      <vt:lpstr>Tips:-</vt:lpstr>
    </vt:vector>
  </TitlesOfParts>
  <Company>DEECD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Poojitha SIVAKUMAR</dc:creator>
  <cp:lastModifiedBy>Vishnu Sivakumar</cp:lastModifiedBy>
  <cp:revision>11</cp:revision>
  <dcterms:created xsi:type="dcterms:W3CDTF">2014-05-12T03:53:41Z</dcterms:created>
  <dcterms:modified xsi:type="dcterms:W3CDTF">2014-07-01T04:39:03Z</dcterms:modified>
</cp:coreProperties>
</file>