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25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9B4AF3C7-2F24-4F06-ADC8-0FA55730496D}" type="datetimeFigureOut">
              <a:rPr lang="en-AU" smtClean="0"/>
              <a:t>28/03/2014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B5948D0-9106-4ECF-A9F1-6045F0346736}" type="slidenum">
              <a:rPr lang="en-AU" smtClean="0"/>
              <a:t>‹#›</a:t>
            </a:fld>
            <a:endParaRPr lang="en-AU"/>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4AF3C7-2F24-4F06-ADC8-0FA55730496D}" type="datetimeFigureOut">
              <a:rPr lang="en-AU" smtClean="0"/>
              <a:t>28/03/2014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4AF3C7-2F24-4F06-ADC8-0FA55730496D}" type="datetimeFigureOut">
              <a:rPr lang="en-AU" smtClean="0"/>
              <a:t>28/03/2014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B5948D0-9106-4ECF-A9F1-6045F0346736}" type="slidenum">
              <a:rPr lang="en-AU" smtClean="0"/>
              <a:t>‹#›</a:t>
            </a:fld>
            <a:endParaRPr lang="en-A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4AF3C7-2F24-4F06-ADC8-0FA55730496D}" type="datetimeFigureOut">
              <a:rPr lang="en-AU" smtClean="0"/>
              <a:t>28/03/2014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B4AF3C7-2F24-4F06-ADC8-0FA55730496D}" type="datetimeFigureOut">
              <a:rPr lang="en-AU" smtClean="0"/>
              <a:t>28/03/2014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B4AF3C7-2F24-4F06-ADC8-0FA55730496D}" type="datetimeFigureOut">
              <a:rPr lang="en-AU" smtClean="0"/>
              <a:t>28/03/2014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AF3C7-2F24-4F06-ADC8-0FA55730496D}" type="datetimeFigureOut">
              <a:rPr lang="en-AU" smtClean="0"/>
              <a:t>28/03/2014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B4AF3C7-2F24-4F06-ADC8-0FA55730496D}" type="datetimeFigureOut">
              <a:rPr lang="en-AU" smtClean="0"/>
              <a:t>28/03/2014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AB5948D0-9106-4ECF-A9F1-6045F0346736}" type="slidenum">
              <a:rPr lang="en-AU" smtClean="0"/>
              <a:t>‹#›</a:t>
            </a:fld>
            <a:endParaRPr lang="en-AU"/>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B4AF3C7-2F24-4F06-ADC8-0FA55730496D}" type="datetimeFigureOut">
              <a:rPr lang="en-AU" smtClean="0"/>
              <a:t>28/03/2014</a:t>
            </a:fld>
            <a:endParaRPr lang="en-AU"/>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AU"/>
          </a:p>
        </p:txBody>
      </p:sp>
      <p:sp>
        <p:nvSpPr>
          <p:cNvPr id="7" name="Slide Number Placeholder 6"/>
          <p:cNvSpPr>
            <a:spLocks noGrp="1"/>
          </p:cNvSpPr>
          <p:nvPr>
            <p:ph type="sldNum" sz="quarter" idx="12"/>
          </p:nvPr>
        </p:nvSpPr>
        <p:spPr>
          <a:xfrm>
            <a:off x="8339328" y="1170432"/>
            <a:ext cx="733864" cy="201168"/>
          </a:xfrm>
        </p:spPr>
        <p:txBody>
          <a:bodyPr/>
          <a:lstStyle/>
          <a:p>
            <a:fld id="{AB5948D0-9106-4ECF-A9F1-6045F0346736}" type="slidenum">
              <a:rPr lang="en-AU" smtClean="0"/>
              <a:t>‹#›</a:t>
            </a:fld>
            <a:endParaRPr lang="en-AU"/>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4AF3C7-2F24-4F06-ADC8-0FA55730496D}" type="datetimeFigureOut">
              <a:rPr lang="en-AU" smtClean="0"/>
              <a:t>28/03/2014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4AF3C7-2F24-4F06-ADC8-0FA55730496D}" type="datetimeFigureOut">
              <a:rPr lang="en-AU" smtClean="0"/>
              <a:t>28/03/2014</a:t>
            </a:fld>
            <a:endParaRPr lang="en-AU"/>
          </a:p>
        </p:txBody>
      </p:sp>
      <p:sp>
        <p:nvSpPr>
          <p:cNvPr id="5" name="Footer Placeholder 4"/>
          <p:cNvSpPr>
            <a:spLocks noGrp="1"/>
          </p:cNvSpPr>
          <p:nvPr>
            <p:ph type="ftr" sz="quarter" idx="11"/>
          </p:nvPr>
        </p:nvSpPr>
        <p:spPr>
          <a:xfrm>
            <a:off x="2640597" y="6377459"/>
            <a:ext cx="3836404" cy="365125"/>
          </a:xfrm>
        </p:spPr>
        <p:txBody>
          <a:bodyPr/>
          <a:lstStyle/>
          <a:p>
            <a:endParaRPr lang="en-AU"/>
          </a:p>
        </p:txBody>
      </p:sp>
      <p:sp>
        <p:nvSpPr>
          <p:cNvPr id="6" name="Slide Number Placeholder 5"/>
          <p:cNvSpPr>
            <a:spLocks noGrp="1"/>
          </p:cNvSpPr>
          <p:nvPr>
            <p:ph type="sldNum" sz="quarter" idx="12"/>
          </p:nvPr>
        </p:nvSpPr>
        <p:spPr/>
        <p:txBody>
          <a:bodyPr/>
          <a:lstStyle/>
          <a:p>
            <a:fld id="{AB5948D0-9106-4ECF-A9F1-6045F0346736}"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B4AF3C7-2F24-4F06-ADC8-0FA55730496D}" type="datetimeFigureOut">
              <a:rPr lang="en-AU" smtClean="0"/>
              <a:t>28/03/2014</a:t>
            </a:fld>
            <a:endParaRPr lang="en-AU"/>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AU"/>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AB5948D0-9106-4ECF-A9F1-6045F0346736}"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Edward Sissorhands</a:t>
            </a:r>
            <a:endParaRPr lang="en-AU" dirty="0"/>
          </a:p>
        </p:txBody>
      </p:sp>
      <p:sp>
        <p:nvSpPr>
          <p:cNvPr id="3" name="Subtitle 2"/>
          <p:cNvSpPr>
            <a:spLocks noGrp="1"/>
          </p:cNvSpPr>
          <p:nvPr>
            <p:ph type="subTitle" idx="1"/>
          </p:nvPr>
        </p:nvSpPr>
        <p:spPr>
          <a:xfrm>
            <a:off x="827584" y="3933056"/>
            <a:ext cx="1941984" cy="648072"/>
          </a:xfrm>
        </p:spPr>
        <p:txBody>
          <a:bodyPr>
            <a:noAutofit/>
          </a:bodyPr>
          <a:lstStyle/>
          <a:p>
            <a:r>
              <a:rPr lang="en-US" sz="2800" dirty="0" smtClean="0"/>
              <a:t>By- Pooja </a:t>
            </a:r>
            <a:endParaRPr lang="en-AU" sz="2800" dirty="0"/>
          </a:p>
        </p:txBody>
      </p:sp>
    </p:spTree>
    <p:extLst>
      <p:ext uri="{BB962C8B-B14F-4D97-AF65-F5344CB8AC3E}">
        <p14:creationId xmlns:p14="http://schemas.microsoft.com/office/powerpoint/2010/main" val="4081545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details 	</a:t>
            </a:r>
            <a:endParaRPr lang="en-AU" dirty="0"/>
          </a:p>
        </p:txBody>
      </p:sp>
      <p:sp>
        <p:nvSpPr>
          <p:cNvPr id="3" name="Content Placeholder 2"/>
          <p:cNvSpPr>
            <a:spLocks noGrp="1"/>
          </p:cNvSpPr>
          <p:nvPr>
            <p:ph idx="1"/>
          </p:nvPr>
        </p:nvSpPr>
        <p:spPr>
          <a:xfrm>
            <a:off x="457200" y="1600200"/>
            <a:ext cx="8229600" cy="4997152"/>
          </a:xfrm>
        </p:spPr>
        <p:txBody>
          <a:bodyPr>
            <a:noAutofit/>
          </a:bodyPr>
          <a:lstStyle/>
          <a:p>
            <a:pPr marL="0" indent="0">
              <a:buNone/>
            </a:pPr>
            <a:r>
              <a:rPr lang="en-AU" sz="2000" dirty="0" smtClean="0">
                <a:latin typeface="Adobe Garamond Pro" pitchFamily="18" charset="0"/>
              </a:rPr>
              <a:t>Edward Sissorhands is not a typical children's film main character. His face is scarred, clothes leathery and black, his eyes are distant and he has a quiet personality, but to add to that, he doesn't have human hands. "Sissorhands", but you get a feeling from the very first appearance of Edward in the film that he is going to teach us a serious moral lesson, which would be unknowingly learnt by the children who watch this film. </a:t>
            </a:r>
            <a:br>
              <a:rPr lang="en-AU" sz="2000" dirty="0" smtClean="0">
                <a:latin typeface="Adobe Garamond Pro" pitchFamily="18" charset="0"/>
              </a:rPr>
            </a:br>
            <a:endParaRPr lang="en-AU" sz="2000" dirty="0" smtClean="0">
              <a:latin typeface="Adobe Garamond Pro" pitchFamily="18" charset="0"/>
            </a:endParaRPr>
          </a:p>
          <a:p>
            <a:pPr marL="0" indent="0">
              <a:buNone/>
            </a:pPr>
            <a:r>
              <a:rPr lang="en-AU" sz="2000" dirty="0" smtClean="0">
                <a:latin typeface="Adobe Garamond Pro" pitchFamily="18" charset="0"/>
              </a:rPr>
              <a:t>One thing that makes him so memorable is the fact that he doesn't speak very often, and when he does speak, he says very little and speaks simply, whereas all around him are people who spend most of their life gossiping and talking it is said that he spoke only 169 words throughout the movie but he shows his really pure hearted and emotional. This makes his character stand out from the crowd and after Edward gets banished, out of fear of death, that the children viewing this learn that gossiping can cause people harm, which effectively teaches them that bullying is unacceptable and nasty because of the way Edward is treated because he is different.</a:t>
            </a:r>
          </a:p>
        </p:txBody>
      </p:sp>
    </p:spTree>
    <p:extLst>
      <p:ext uri="{BB962C8B-B14F-4D97-AF65-F5344CB8AC3E}">
        <p14:creationId xmlns:p14="http://schemas.microsoft.com/office/powerpoint/2010/main" val="1202789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a:t>
            </a:r>
            <a:endParaRPr lang="en-AU" dirty="0"/>
          </a:p>
        </p:txBody>
      </p:sp>
      <p:sp>
        <p:nvSpPr>
          <p:cNvPr id="3" name="Content Placeholder 2"/>
          <p:cNvSpPr>
            <a:spLocks noGrp="1"/>
          </p:cNvSpPr>
          <p:nvPr>
            <p:ph idx="1"/>
          </p:nvPr>
        </p:nvSpPr>
        <p:spPr/>
        <p:txBody>
          <a:bodyPr>
            <a:noAutofit/>
          </a:bodyPr>
          <a:lstStyle/>
          <a:p>
            <a:pPr marL="0" indent="0">
              <a:buNone/>
            </a:pPr>
            <a:r>
              <a:rPr lang="en-US" sz="2800" dirty="0" smtClean="0">
                <a:latin typeface="Adobe Caslon Pro" pitchFamily="18" charset="0"/>
              </a:rPr>
              <a:t>When Edward can’t do the daily tasks like normal people </a:t>
            </a:r>
            <a:r>
              <a:rPr lang="en-US" sz="2800" dirty="0" err="1" smtClean="0">
                <a:latin typeface="Adobe Caslon Pro" pitchFamily="18" charset="0"/>
              </a:rPr>
              <a:t>eg</a:t>
            </a:r>
            <a:r>
              <a:rPr lang="en-US" sz="2800" dirty="0" smtClean="0">
                <a:latin typeface="Adobe Caslon Pro" pitchFamily="18" charset="0"/>
              </a:rPr>
              <a:t>: dress himself, eat, touch people and picking thing up. He struggled with everyday tasks.</a:t>
            </a:r>
          </a:p>
          <a:p>
            <a:pPr marL="0" indent="0">
              <a:buNone/>
            </a:pPr>
            <a:r>
              <a:rPr lang="en-US" sz="2800" dirty="0" smtClean="0">
                <a:latin typeface="Adobe Caslon Pro" pitchFamily="18" charset="0"/>
              </a:rPr>
              <a:t>Jim being jealous on him, Jealously of Jim, the curiosity of the neighbors</a:t>
            </a:r>
            <a:r>
              <a:rPr lang="en-US" sz="2800" dirty="0">
                <a:latin typeface="Adobe Caslon Pro" pitchFamily="18" charset="0"/>
              </a:rPr>
              <a:t>, </a:t>
            </a:r>
            <a:r>
              <a:rPr lang="en-US" sz="2800" dirty="0" smtClean="0">
                <a:latin typeface="Adobe Caslon Pro" pitchFamily="18" charset="0"/>
              </a:rPr>
              <a:t>constant </a:t>
            </a:r>
            <a:r>
              <a:rPr lang="en-US" sz="2800" dirty="0">
                <a:latin typeface="Adobe Caslon Pro" pitchFamily="18" charset="0"/>
              </a:rPr>
              <a:t>attention of the </a:t>
            </a:r>
            <a:r>
              <a:rPr lang="en-US" sz="2800" dirty="0" smtClean="0">
                <a:latin typeface="Adobe Caslon Pro" pitchFamily="18" charset="0"/>
              </a:rPr>
              <a:t>neighbors, he wanted to help Kim, Joyce seducing him, trying to save Kevin and being put the blame on him and everyone in the town chasing him back.</a:t>
            </a:r>
            <a:endParaRPr lang="en-US" sz="2800" dirty="0">
              <a:latin typeface="Adobe Caslon Pro" pitchFamily="18" charset="0"/>
            </a:endParaRPr>
          </a:p>
          <a:p>
            <a:pPr marL="457200" indent="-457200"/>
            <a:endParaRPr lang="en-AU" sz="2800" dirty="0">
              <a:latin typeface="Adobe Caslon Pro" pitchFamily="18" charset="0"/>
            </a:endParaRPr>
          </a:p>
        </p:txBody>
      </p:sp>
    </p:spTree>
    <p:extLst>
      <p:ext uri="{BB962C8B-B14F-4D97-AF65-F5344CB8AC3E}">
        <p14:creationId xmlns:p14="http://schemas.microsoft.com/office/powerpoint/2010/main" val="1932169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t>
            </a:r>
            <a:endParaRPr lang="en-AU" dirty="0"/>
          </a:p>
        </p:txBody>
      </p:sp>
      <p:sp>
        <p:nvSpPr>
          <p:cNvPr id="3" name="Content Placeholder 2"/>
          <p:cNvSpPr>
            <a:spLocks noGrp="1"/>
          </p:cNvSpPr>
          <p:nvPr>
            <p:ph idx="1"/>
          </p:nvPr>
        </p:nvSpPr>
        <p:spPr/>
        <p:txBody>
          <a:bodyPr>
            <a:normAutofit/>
          </a:bodyPr>
          <a:lstStyle/>
          <a:p>
            <a:pPr marL="118872" indent="0">
              <a:buNone/>
            </a:pPr>
            <a:r>
              <a:rPr lang="en-US" sz="2400" dirty="0" smtClean="0"/>
              <a:t>Edward might look weird and scary but he has a pure heart. He loves being one amongst the people in the society, but the people around him looked at him in a totally different perspective. They treated him like an outsider and acted so weirdly to him. But all Edward did was kept trying to blend into the society. Which is why at the end he did the robbery for Kim but then he knew what he was doing is wrong and that he shouldn’t do it. He still did it because Kim asked him to do for her.  The point of this behavior change is Kim because he doesn’t get the love he wanted from her until the end of the movie. Edward looses his patience when he see’s Kim meet Jim and he starts to get aggressive.</a:t>
            </a:r>
          </a:p>
        </p:txBody>
      </p:sp>
    </p:spTree>
    <p:extLst>
      <p:ext uri="{BB962C8B-B14F-4D97-AF65-F5344CB8AC3E}">
        <p14:creationId xmlns:p14="http://schemas.microsoft.com/office/powerpoint/2010/main" val="3529772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Scenes</a:t>
            </a:r>
            <a:endParaRPr lang="en-AU" dirty="0"/>
          </a:p>
        </p:txBody>
      </p:sp>
      <p:sp>
        <p:nvSpPr>
          <p:cNvPr id="3" name="Content Placeholder 2"/>
          <p:cNvSpPr>
            <a:spLocks noGrp="1"/>
          </p:cNvSpPr>
          <p:nvPr>
            <p:ph idx="1"/>
          </p:nvPr>
        </p:nvSpPr>
        <p:spPr>
          <a:xfrm>
            <a:off x="457200" y="1775191"/>
            <a:ext cx="8229600" cy="5082809"/>
          </a:xfrm>
        </p:spPr>
        <p:txBody>
          <a:bodyPr>
            <a:normAutofit fontScale="70000" lnSpcReduction="20000"/>
          </a:bodyPr>
          <a:lstStyle/>
          <a:p>
            <a:pPr marL="118872" indent="0">
              <a:buNone/>
            </a:pPr>
            <a:r>
              <a:rPr lang="en-US" dirty="0" smtClean="0">
                <a:latin typeface="Adobe Song Std L" pitchFamily="18" charset="-128"/>
                <a:ea typeface="Adobe Song Std L" pitchFamily="18" charset="-128"/>
              </a:rPr>
              <a:t>He lived alone all by himself in the big castle, he was isolated from the whole town. He was wearing a leathery black tight clothes. After Peggy went to the castle out of curiosity she met Edward and then she thought that she could make him blend in to the community and the town they live in. She tried to make him blend and be one amongst everyone in the society but people in the town weren’t ready to accept the change. When he see’s Kim and Jim together he gets aggressive and depressed. Also at the end he gets frustrated because of how much people make him look like a villain when all he tried to do was to save </a:t>
            </a:r>
            <a:r>
              <a:rPr lang="en-US" dirty="0">
                <a:latin typeface="Adobe Song Std L" pitchFamily="18" charset="-128"/>
                <a:ea typeface="Adobe Song Std L" pitchFamily="18" charset="-128"/>
              </a:rPr>
              <a:t>K</a:t>
            </a:r>
            <a:r>
              <a:rPr lang="en-US" dirty="0" smtClean="0">
                <a:latin typeface="Adobe Song Std L" pitchFamily="18" charset="-128"/>
                <a:ea typeface="Adobe Song Std L" pitchFamily="18" charset="-128"/>
              </a:rPr>
              <a:t>evin. All the people in the town misunderstood him and they chased him back to his castle, the policemen though was fair to Edward and he pretended to shoot him but he didn’t because he knew Edward was the innocent. Kim knew he didn’t kill him though so she went in to the castle, unfortunately Kim is not the only one who felt that even Jim knew that Edward was not dead yet. So Edward and Jim have a fight, Edward doesn’t do anything to Jim until he hits Kim. After Jim hits Kim he looses his temper and then he kills Jim in front of Kim. </a:t>
            </a:r>
            <a:endParaRPr lang="en-AU" dirty="0">
              <a:latin typeface="Adobe Song Std L" pitchFamily="18" charset="-128"/>
              <a:ea typeface="Adobe Song Std L" pitchFamily="18" charset="-128"/>
            </a:endParaRPr>
          </a:p>
        </p:txBody>
      </p:sp>
    </p:spTree>
    <p:extLst>
      <p:ext uri="{BB962C8B-B14F-4D97-AF65-F5344CB8AC3E}">
        <p14:creationId xmlns:p14="http://schemas.microsoft.com/office/powerpoint/2010/main" val="3477878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Lasting impressions</a:t>
            </a:r>
            <a:endParaRPr lang="en-AU" dirty="0"/>
          </a:p>
        </p:txBody>
      </p:sp>
      <p:sp>
        <p:nvSpPr>
          <p:cNvPr id="3" name="Content Placeholder 2"/>
          <p:cNvSpPr>
            <a:spLocks noGrp="1"/>
          </p:cNvSpPr>
          <p:nvPr>
            <p:ph idx="1"/>
          </p:nvPr>
        </p:nvSpPr>
        <p:spPr/>
        <p:txBody>
          <a:bodyPr/>
          <a:lstStyle/>
          <a:p>
            <a:r>
              <a:rPr lang="en-US" dirty="0" smtClean="0"/>
              <a:t>What do you think you will remember most about his character? Why?</a:t>
            </a:r>
          </a:p>
          <a:p>
            <a:r>
              <a:rPr lang="en-US" dirty="0" smtClean="0"/>
              <a:t>Did the events at the end of the film change your view of his character? Why or why not?</a:t>
            </a:r>
            <a:endParaRPr lang="en-AU" dirty="0"/>
          </a:p>
        </p:txBody>
      </p:sp>
    </p:spTree>
    <p:extLst>
      <p:ext uri="{BB962C8B-B14F-4D97-AF65-F5344CB8AC3E}">
        <p14:creationId xmlns:p14="http://schemas.microsoft.com/office/powerpoint/2010/main" val="39873578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43057</TotalTime>
  <Words>606</Words>
  <Application>Microsoft Office PowerPoint</Application>
  <PresentationFormat>On-screen Show (4:3)</PresentationFormat>
  <Paragraphs>15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Module</vt:lpstr>
      <vt:lpstr>Edward Sissorhands</vt:lpstr>
      <vt:lpstr>Personal details  </vt:lpstr>
      <vt:lpstr>Problems </vt:lpstr>
      <vt:lpstr>Behavior </vt:lpstr>
      <vt:lpstr>Key Scenes</vt:lpstr>
      <vt:lpstr>Lasting impressions</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Edward Sissorhands</dc:title>
  <dc:creator>Poojitha SIVAKUMAR</dc:creator>
  <cp:lastModifiedBy>Poojitha SIVAKUMAR</cp:lastModifiedBy>
  <cp:revision>20</cp:revision>
  <dcterms:created xsi:type="dcterms:W3CDTF">2014-03-28T03:14:18Z</dcterms:created>
  <dcterms:modified xsi:type="dcterms:W3CDTF">2014-04-27T00:51:31Z</dcterms:modified>
</cp:coreProperties>
</file>