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png" ContentType="image/jpeg"/>
  <Override PartName="/ppt/presentation.xml" ContentType="application/vnd.openxmlformats-officedocument.presentationml.template.main+xml"/>
  <Override PartName="/ppt/slides/slide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docProps/custom.xml" ContentType="application/vnd.openxmlformats-officedocument.custom-properties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docProps/core.xml" Id="rId3" /><Relationship Type="http://schemas.openxmlformats.org/officeDocument/2006/relationships/officeDocument" Target="ppt/presentation.xml" Id="rId1" /><Relationship Type="http://schemas.openxmlformats.org/officeDocument/2006/relationships/custom-properties" Target="docProps/custom.xml" Id="rId5" /><Relationship Type="http://schemas.openxmlformats.org/officeDocument/2006/relationships/extended-properties" Target="docProps/app.xml" Id="rId4" /><Relationship Type="http://schemas.openxmlformats.org/package/2006/relationships/metadata/thumbnail" Target="/docProps/Thumbnail.png" Id="rId2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 snapToGrid="0">
      <p:cViewPr varScale="1">
        <p:scale>
          <a:sx n="94" d="100"/>
          <a:sy n="94" d="100"/>
        </p:scale>
        <p:origin x="6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customXml" Target="../customXml/item2.xml" Id="rId8" /><Relationship Type="http://schemas.openxmlformats.org/officeDocument/2006/relationships/presProps" Target="presProps.xml" Id="rId3" /><Relationship Type="http://schemas.openxmlformats.org/officeDocument/2006/relationships/slide" Target="slides/slide1.xml" Id="rId2" /><Relationship Type="http://schemas.openxmlformats.org/officeDocument/2006/relationships/slideMaster" Target="slideMasters/slideMaster1.xml" Id="rId1" /><Relationship Type="http://schemas.openxmlformats.org/officeDocument/2006/relationships/tableStyles" Target="tableStyles.xml" Id="rId6" /><Relationship Type="http://schemas.openxmlformats.org/officeDocument/2006/relationships/theme" Target="theme/theme1.xml" Id="rId5" /><Relationship Type="http://schemas.openxmlformats.org/officeDocument/2006/relationships/viewProps" Target="viewProps.xml" Id="rId4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609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83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0290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23283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3129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874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8395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96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4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494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8072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de Picture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3014663"/>
          </a:xfrm>
        </p:spPr>
        <p:txBody>
          <a:bodyPr tIns="365760"/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8" name="First Text Placeholder"/>
          <p:cNvSpPr>
            <a:spLocks noGrp="1"/>
          </p:cNvSpPr>
          <p:nvPr>
            <p:ph type="body" sz="quarter" idx="11" hasCustomPrompt="1"/>
          </p:nvPr>
        </p:nvSpPr>
        <p:spPr>
          <a:xfrm>
            <a:off x="727605" y="3403601"/>
            <a:ext cx="7772400" cy="72866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3200" b="1"/>
            </a:lvl1pPr>
            <a:lvl2pPr marL="0" indent="0">
              <a:buNone/>
              <a:defRPr sz="2400"/>
            </a:lvl2pPr>
            <a:lvl3pPr marL="0" indent="0">
              <a:buNone/>
              <a:defRPr sz="2400"/>
            </a:lvl3pPr>
            <a:lvl4pPr marL="0" indent="0">
              <a:buNone/>
              <a:defRPr sz="2400"/>
            </a:lvl4pPr>
            <a:lvl5pPr marL="0" indent="0">
              <a:buNone/>
              <a:defRPr sz="2400"/>
            </a:lvl5pPr>
          </a:lstStyle>
          <a:p>
            <a:pPr lvl="0"/>
            <a:r>
              <a:rPr lang="en-US" dirty="0" smtClean="0"/>
              <a:t>Click to enter first line of text</a:t>
            </a:r>
          </a:p>
        </p:txBody>
      </p:sp>
      <p:sp>
        <p:nvSpPr>
          <p:cNvPr id="9" name="Second Text Placeholder"/>
          <p:cNvSpPr>
            <a:spLocks noGrp="1"/>
          </p:cNvSpPr>
          <p:nvPr>
            <p:ph type="body" sz="quarter" idx="12" hasCustomPrompt="1"/>
          </p:nvPr>
        </p:nvSpPr>
        <p:spPr>
          <a:xfrm>
            <a:off x="3657073" y="4360333"/>
            <a:ext cx="7772400" cy="72866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800" b="0" i="1"/>
            </a:lvl1pPr>
            <a:lvl2pPr marL="0" indent="0">
              <a:buNone/>
              <a:defRPr sz="2400"/>
            </a:lvl2pPr>
            <a:lvl3pPr marL="0" indent="0">
              <a:buNone/>
              <a:defRPr sz="2400"/>
            </a:lvl3pPr>
            <a:lvl4pPr marL="0" indent="0">
              <a:buNone/>
              <a:defRPr sz="2400"/>
            </a:lvl4pPr>
            <a:lvl5pPr marL="0" indent="0">
              <a:buNone/>
              <a:defRPr sz="2400"/>
            </a:lvl5pPr>
          </a:lstStyle>
          <a:p>
            <a:pPr lvl="0"/>
            <a:r>
              <a:rPr lang="en-US" dirty="0" smtClean="0"/>
              <a:t>Click to enter second line of text</a:t>
            </a:r>
          </a:p>
        </p:txBody>
      </p:sp>
      <p:sp>
        <p:nvSpPr>
          <p:cNvPr id="10" name="Third Text Placeholder"/>
          <p:cNvSpPr>
            <a:spLocks noGrp="1"/>
          </p:cNvSpPr>
          <p:nvPr>
            <p:ph type="body" sz="quarter" idx="13" hasCustomPrompt="1"/>
          </p:nvPr>
        </p:nvSpPr>
        <p:spPr>
          <a:xfrm>
            <a:off x="1896007" y="5317066"/>
            <a:ext cx="7772400" cy="72866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600" b="0" i="0"/>
            </a:lvl1pPr>
            <a:lvl2pPr marL="0" indent="0">
              <a:buNone/>
              <a:defRPr sz="2400"/>
            </a:lvl2pPr>
            <a:lvl3pPr marL="0" indent="0">
              <a:buNone/>
              <a:defRPr sz="2400"/>
            </a:lvl3pPr>
            <a:lvl4pPr marL="0" indent="0">
              <a:buNone/>
              <a:defRPr sz="2400"/>
            </a:lvl4pPr>
            <a:lvl5pPr marL="0" indent="0">
              <a:buNone/>
              <a:defRPr sz="2400"/>
            </a:lvl5pPr>
          </a:lstStyle>
          <a:p>
            <a:pPr lvl="0"/>
            <a:r>
              <a:rPr lang="en-US" dirty="0" smtClean="0"/>
              <a:t>Click to enter third line of text</a:t>
            </a:r>
          </a:p>
        </p:txBody>
      </p:sp>
      <p:sp>
        <p:nvSpPr>
          <p:cNvPr id="11" name="Rectangle 10"/>
          <p:cNvSpPr/>
          <p:nvPr userDrawn="1"/>
        </p:nvSpPr>
        <p:spPr>
          <a:xfrm>
            <a:off x="12401958" y="10886"/>
            <a:ext cx="1853340" cy="6847114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Edit the text with your own short phrases. </a:t>
            </a:r>
          </a:p>
          <a:p>
            <a:pPr>
              <a:spcBef>
                <a:spcPts val="600"/>
              </a:spcBef>
            </a:pP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To change the sample image, select the picture and delete it. </a:t>
            </a: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Now </a:t>
            </a: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click the Pictures icon in the placeholder to insert your own image.</a:t>
            </a:r>
          </a:p>
          <a:p>
            <a:pPr>
              <a:spcBef>
                <a:spcPts val="600"/>
              </a:spcBef>
            </a:pP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The animation is already done for </a:t>
            </a: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you; </a:t>
            </a:r>
            <a:r>
              <a:rPr lang="en-US" sz="1600" dirty="0" smtClean="0">
                <a:solidFill>
                  <a:prstClr val="white">
                    <a:lumMod val="50000"/>
                  </a:prstClr>
                </a:solidFill>
                <a:latin typeface="Calibri Light" panose="020F0302020204030204" pitchFamily="34" charset="0"/>
                <a:cs typeface="Calibri" panose="020F0502020204030204" pitchFamily="34" charset="0"/>
              </a:rPr>
              <a:t>just copy and paste the slide into your existing presentation. </a:t>
            </a:r>
          </a:p>
        </p:txBody>
      </p:sp>
    </p:spTree>
    <p:extLst>
      <p:ext uri="{BB962C8B-B14F-4D97-AF65-F5344CB8AC3E}">
        <p14:creationId xmlns:p14="http://schemas.microsoft.com/office/powerpoint/2010/main" val="419380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44444E-6 L 0.42864 4.44444E-6 " pathEditMode="relative" rAng="0" ptsTypes="AA">
                                      <p:cBhvr>
                                        <p:cTn id="9" dur="2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3.7037E-7 L -0.47187 3.7037E-7 " pathEditMode="relative" rAng="0" ptsTypes="AA">
                                      <p:cBhvr>
                                        <p:cTn id="15" dur="2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9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3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7 L 0.43211 -3.7037E-7 " pathEditMode="relative" rAng="0" ptsTypes="AA">
                                      <p:cBhvr>
                                        <p:cTn id="21" dur="2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0" presetClass="exit" presetSubtype="0" accel="10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>
        <p:tmplLst>
          <p:tmpl>
            <p:tnLst>
              <p:par>
                <p:cTn presetID="10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1"/>
      <p:bldP spid="8" grpId="3">
        <p:tmplLst>
          <p:tmpl>
            <p:tnLst>
              <p:par>
                <p:cTn presetID="50" presetClass="exit" presetSubtype="0" accel="100000" fill="hold" nodeType="afterEffect">
                  <p:stCondLst>
                    <p:cond delay="0"/>
                  </p:stCondLst>
                  <p:childTnLst>
                    <p:anim calcmode="lin" valueType="num">
                      <p:cBhvr>
                        <p:cTn dur="2000"/>
                        <p:tgtEl>
                          <p:spTgt spid="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2000"/>
                        <p:tgtEl>
                          <p:spTgt spid="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100000">
                          <p:val>
                            <p:strVal val="ppt_h"/>
                          </p:val>
                        </p:tav>
                      </p:tavLst>
                    </p:anim>
                    <p:animEffect transition="out" filter="fade">
                      <p:cBhvr>
                        <p:cTn dur="2000"/>
                        <p:tgtEl>
                          <p:spTgt spid="8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1999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9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1"/>
      <p:bldP spid="9" grpId="3">
        <p:tmplLst>
          <p:tmpl>
            <p:tnLst>
              <p:par>
                <p:cTn presetID="50" presetClass="exit" presetSubtype="0" accel="100000" fill="hold" nodeType="afterEffect">
                  <p:stCondLst>
                    <p:cond delay="0"/>
                  </p:stCondLst>
                  <p:childTnLst>
                    <p:anim calcmode="lin" valueType="num">
                      <p:cBhvr>
                        <p:cTn dur="2000"/>
                        <p:tgtEl>
                          <p:spTgt spid="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2000"/>
                        <p:tgtEl>
                          <p:spTgt spid="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100000">
                          <p:val>
                            <p:strVal val="ppt_h"/>
                          </p:val>
                        </p:tav>
                      </p:tavLst>
                    </p:anim>
                    <p:animEffect transition="out" filter="fade">
                      <p:cBhvr>
                        <p:cTn dur="2000"/>
                        <p:tgtEl>
                          <p:spTgt spid="9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1999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  <p:bldP spid="10" grpId="0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20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1"/>
      <p:bldP spid="10" grpId="3">
        <p:tmplLst>
          <p:tmpl>
            <p:tnLst>
              <p:par>
                <p:cTn presetID="50" presetClass="exit" presetSubtype="0" accel="100000" fill="hold" nodeType="afterEffect">
                  <p:stCondLst>
                    <p:cond delay="0"/>
                  </p:stCondLst>
                  <p:childTnLst>
                    <p:anim calcmode="lin" valueType="num">
                      <p:cBhvr>
                        <p:cTn dur="2000"/>
                        <p:tgtEl>
                          <p:spTgt spid="1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strVal val="ppt_w"/>
                          </p:val>
                        </p:tav>
                        <p:tav tm="100000">
                          <p:val>
                            <p:strVal val="ppt_w+.3"/>
                          </p:val>
                        </p:tav>
                      </p:tavLst>
                    </p:anim>
                    <p:anim calcmode="lin" valueType="num">
                      <p:cBhvr>
                        <p:cTn dur="2000"/>
                        <p:tgtEl>
                          <p:spTgt spid="1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strVal val="ppt_h"/>
                          </p:val>
                        </p:tav>
                        <p:tav tm="100000">
                          <p:val>
                            <p:strVal val="ppt_h"/>
                          </p:val>
                        </p:tav>
                      </p:tavLst>
                    </p:anim>
                    <p:animEffect transition="out" filter="fade">
                      <p:cBhvr>
                        <p:cTn dur="2000"/>
                        <p:tgtEl>
                          <p:spTgt spid="10"/>
                        </p:tgtEl>
                      </p:cBhvr>
                    </p:animEffect>
                    <p:set>
                      <p:cBhvr>
                        <p:cTn dur="1" fill="hold">
                          <p:stCondLst>
                            <p:cond delay="1999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hidden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E6835-C114-4B90-B798-A3E4DE6723A4}" type="datetimeFigureOut">
              <a:rPr lang="en-US" smtClean="0"/>
              <a:t>2/12/2013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25E6F-E6B1-46C6-9FA2-306AD823B8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32869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" descr="Seattle skyline at night.&#10;&#10;Picture courtesy of Bill Staples." title="Sample picture"/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82" b="9682"/>
          <a:stretch>
            <a:fillRect/>
          </a:stretch>
        </p:blipFill>
        <p:spPr/>
      </p:pic>
      <p:sp>
        <p:nvSpPr>
          <p:cNvPr id="3" name="First Text Placeholder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Add your first line of text here</a:t>
            </a:r>
            <a:endParaRPr lang="en-US" dirty="0"/>
          </a:p>
        </p:txBody>
      </p:sp>
      <p:sp>
        <p:nvSpPr>
          <p:cNvPr id="4" name="Second Text Placeholder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Add your second line of text here</a:t>
            </a:r>
            <a:endParaRPr lang="en-US" dirty="0"/>
          </a:p>
        </p:txBody>
      </p:sp>
      <p:sp>
        <p:nvSpPr>
          <p:cNvPr id="5" name="Third Text Placeholder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Add your third line of text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29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de_Picture_Slide_Text_16x9.potx" id="{1339B840-AB71-4572-BFD5-80DBA3BF2BBC}" vid="{EB98512E-20B0-4764-883C-EFFF45AEBF6A}"/>
    </a:ext>
  </a:extLst>
</a:theme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2.xml><?xml version="1.0" encoding="utf-8"?>
<ds:datastoreItem xmlns:ds="http://schemas.openxmlformats.org/officeDocument/2006/customXml" ds:itemID="{F08EC0D9-3AF8-47BF-ACDC-C1A6AF6DAC20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21</Words>
  <Application>Microsoft Office PowerPoint</Application>
  <PresentationFormat>Widescreen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title>PowerPoint Presentation</dc:title>
  <dc:creator/>
  <lastModifiedBy/>
  <revision>6</revision>
  <keywords/>
  <dcterms:modified xsi:type="dcterms:W3CDTF">2013-02-13T01:42:05.0000000Z</dcterms:modified>
  <version/>
</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TC040144229991</vt:lpwstr>
  </property>
</Properties>
</file>