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4" r:id="rId9"/>
    <p:sldId id="263" r:id="rId10"/>
    <p:sldId id="265" r:id="rId11"/>
  </p:sldIdLst>
  <p:sldSz cx="9144000" cy="6858000" type="screen4x3"/>
  <p:notesSz cx="4645025" cy="65293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6" autoAdjust="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7CFFDCB-D061-4831-9790-0BCAD7B396E0}" type="datetimeFigureOut">
              <a:rPr lang="en-AU" smtClean="0"/>
              <a:pPr/>
              <a:t>19/08/2012</a:t>
            </a:fld>
            <a:endParaRPr lang="en-AU"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AU"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A3B0775-53C1-4870-BF65-90B0108A127F}"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7CFFDCB-D061-4831-9790-0BCAD7B396E0}" type="datetimeFigureOut">
              <a:rPr lang="en-AU" smtClean="0"/>
              <a:pPr/>
              <a:t>19/08/2012</a:t>
            </a:fld>
            <a:endParaRPr lang="en-AU" dirty="0"/>
          </a:p>
        </p:txBody>
      </p:sp>
      <p:sp>
        <p:nvSpPr>
          <p:cNvPr id="5" name="Footer Placeholder 4"/>
          <p:cNvSpPr>
            <a:spLocks noGrp="1"/>
          </p:cNvSpPr>
          <p:nvPr>
            <p:ph type="ftr" sz="quarter" idx="11"/>
          </p:nvPr>
        </p:nvSpPr>
        <p:spPr/>
        <p:txBody>
          <a:bodyPr/>
          <a:lstStyle>
            <a:extLst/>
          </a:lstStyle>
          <a:p>
            <a:endParaRPr lang="en-AU" dirty="0"/>
          </a:p>
        </p:txBody>
      </p:sp>
      <p:sp>
        <p:nvSpPr>
          <p:cNvPr id="6" name="Slide Number Placeholder 5"/>
          <p:cNvSpPr>
            <a:spLocks noGrp="1"/>
          </p:cNvSpPr>
          <p:nvPr>
            <p:ph type="sldNum" sz="quarter" idx="12"/>
          </p:nvPr>
        </p:nvSpPr>
        <p:spPr/>
        <p:txBody>
          <a:bodyPr/>
          <a:lstStyle>
            <a:extLst/>
          </a:lstStyle>
          <a:p>
            <a:fld id="{0A3B0775-53C1-4870-BF65-90B0108A127F}" type="slidenum">
              <a:rPr lang="en-AU" smtClean="0"/>
              <a:pPr/>
              <a:t>‹#›</a:t>
            </a:fld>
            <a:endParaRPr lang="en-AU"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7CFFDCB-D061-4831-9790-0BCAD7B396E0}" type="datetimeFigureOut">
              <a:rPr lang="en-AU" smtClean="0"/>
              <a:pPr/>
              <a:t>19/08/2012</a:t>
            </a:fld>
            <a:endParaRPr lang="en-AU" dirty="0"/>
          </a:p>
        </p:txBody>
      </p:sp>
      <p:sp>
        <p:nvSpPr>
          <p:cNvPr id="5" name="Footer Placeholder 4"/>
          <p:cNvSpPr>
            <a:spLocks noGrp="1"/>
          </p:cNvSpPr>
          <p:nvPr>
            <p:ph type="ftr" sz="quarter" idx="11"/>
          </p:nvPr>
        </p:nvSpPr>
        <p:spPr/>
        <p:txBody>
          <a:bodyPr/>
          <a:lstStyle>
            <a:extLst/>
          </a:lstStyle>
          <a:p>
            <a:endParaRPr lang="en-AU" dirty="0"/>
          </a:p>
        </p:txBody>
      </p:sp>
      <p:sp>
        <p:nvSpPr>
          <p:cNvPr id="6" name="Slide Number Placeholder 5"/>
          <p:cNvSpPr>
            <a:spLocks noGrp="1"/>
          </p:cNvSpPr>
          <p:nvPr>
            <p:ph type="sldNum" sz="quarter" idx="12"/>
          </p:nvPr>
        </p:nvSpPr>
        <p:spPr/>
        <p:txBody>
          <a:bodyPr/>
          <a:lstStyle>
            <a:extLst/>
          </a:lstStyle>
          <a:p>
            <a:fld id="{0A3B0775-53C1-4870-BF65-90B0108A127F}" type="slidenum">
              <a:rPr lang="en-AU" smtClean="0"/>
              <a:pPr/>
              <a:t>‹#›</a:t>
            </a:fld>
            <a:endParaRPr lang="en-AU"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7CFFDCB-D061-4831-9790-0BCAD7B396E0}" type="datetimeFigureOut">
              <a:rPr lang="en-AU" smtClean="0"/>
              <a:pPr/>
              <a:t>19/08/2012</a:t>
            </a:fld>
            <a:endParaRPr lang="en-AU" dirty="0"/>
          </a:p>
        </p:txBody>
      </p:sp>
      <p:sp>
        <p:nvSpPr>
          <p:cNvPr id="6" name="Footer Placeholder 5"/>
          <p:cNvSpPr>
            <a:spLocks noGrp="1"/>
          </p:cNvSpPr>
          <p:nvPr>
            <p:ph type="ftr" sz="quarter" idx="11"/>
          </p:nvPr>
        </p:nvSpPr>
        <p:spPr/>
        <p:txBody>
          <a:bodyPr/>
          <a:lstStyle>
            <a:extLst/>
          </a:lstStyle>
          <a:p>
            <a:endParaRPr lang="en-AU" dirty="0"/>
          </a:p>
        </p:txBody>
      </p:sp>
      <p:sp>
        <p:nvSpPr>
          <p:cNvPr id="7" name="Slide Number Placeholder 6"/>
          <p:cNvSpPr>
            <a:spLocks noGrp="1"/>
          </p:cNvSpPr>
          <p:nvPr>
            <p:ph type="sldNum" sz="quarter" idx="12"/>
          </p:nvPr>
        </p:nvSpPr>
        <p:spPr/>
        <p:txBody>
          <a:bodyPr/>
          <a:lstStyle>
            <a:extLst/>
          </a:lstStyle>
          <a:p>
            <a:fld id="{0A3B0775-53C1-4870-BF65-90B0108A127F}" type="slidenum">
              <a:rPr lang="en-AU" smtClean="0"/>
              <a:pPr/>
              <a:t>‹#›</a:t>
            </a:fld>
            <a:endParaRPr lang="en-AU" dirty="0"/>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7CFFDCB-D061-4831-9790-0BCAD7B396E0}" type="datetimeFigureOut">
              <a:rPr lang="en-AU" smtClean="0"/>
              <a:pPr/>
              <a:t>19/08/2012</a:t>
            </a:fld>
            <a:endParaRPr lang="en-AU" dirty="0"/>
          </a:p>
        </p:txBody>
      </p:sp>
      <p:sp>
        <p:nvSpPr>
          <p:cNvPr id="8" name="Footer Placeholder 7"/>
          <p:cNvSpPr>
            <a:spLocks noGrp="1"/>
          </p:cNvSpPr>
          <p:nvPr>
            <p:ph type="ftr" sz="quarter" idx="11"/>
          </p:nvPr>
        </p:nvSpPr>
        <p:spPr/>
        <p:txBody>
          <a:bodyPr/>
          <a:lstStyle>
            <a:extLst/>
          </a:lstStyle>
          <a:p>
            <a:endParaRPr lang="en-AU" dirty="0"/>
          </a:p>
        </p:txBody>
      </p:sp>
      <p:sp>
        <p:nvSpPr>
          <p:cNvPr id="9" name="Slide Number Placeholder 8"/>
          <p:cNvSpPr>
            <a:spLocks noGrp="1"/>
          </p:cNvSpPr>
          <p:nvPr>
            <p:ph type="sldNum" sz="quarter" idx="12"/>
          </p:nvPr>
        </p:nvSpPr>
        <p:spPr/>
        <p:txBody>
          <a:bodyPr/>
          <a:lstStyle>
            <a:extLst/>
          </a:lstStyle>
          <a:p>
            <a:fld id="{0A3B0775-53C1-4870-BF65-90B0108A127F}" type="slidenum">
              <a:rPr lang="en-AU" smtClean="0"/>
              <a:pPr/>
              <a:t>‹#›</a:t>
            </a:fld>
            <a:endParaRPr lang="en-AU"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E7CFFDCB-D061-4831-9790-0BCAD7B396E0}" type="datetimeFigureOut">
              <a:rPr lang="en-AU" smtClean="0"/>
              <a:pPr/>
              <a:t>19/08/2012</a:t>
            </a:fld>
            <a:endParaRPr lang="en-AU" dirty="0"/>
          </a:p>
        </p:txBody>
      </p:sp>
      <p:sp>
        <p:nvSpPr>
          <p:cNvPr id="4" name="Footer Placeholder 3"/>
          <p:cNvSpPr>
            <a:spLocks noGrp="1"/>
          </p:cNvSpPr>
          <p:nvPr>
            <p:ph type="ftr" sz="quarter" idx="11"/>
          </p:nvPr>
        </p:nvSpPr>
        <p:spPr/>
        <p:txBody>
          <a:bodyPr/>
          <a:lstStyle>
            <a:extLst/>
          </a:lstStyle>
          <a:p>
            <a:endParaRPr lang="en-AU" dirty="0"/>
          </a:p>
        </p:txBody>
      </p:sp>
      <p:sp>
        <p:nvSpPr>
          <p:cNvPr id="5" name="Slide Number Placeholder 4"/>
          <p:cNvSpPr>
            <a:spLocks noGrp="1"/>
          </p:cNvSpPr>
          <p:nvPr>
            <p:ph type="sldNum" sz="quarter" idx="12"/>
          </p:nvPr>
        </p:nvSpPr>
        <p:spPr/>
        <p:txBody>
          <a:bodyPr/>
          <a:lstStyle>
            <a:extLst/>
          </a:lstStyle>
          <a:p>
            <a:fld id="{0A3B0775-53C1-4870-BF65-90B0108A127F}" type="slidenum">
              <a:rPr lang="en-AU" smtClean="0"/>
              <a:pPr/>
              <a:t>‹#›</a:t>
            </a:fld>
            <a:endParaRPr lang="en-AU" dirty="0"/>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7CFFDCB-D061-4831-9790-0BCAD7B396E0}" type="datetimeFigureOut">
              <a:rPr lang="en-AU" smtClean="0"/>
              <a:pPr/>
              <a:t>19/08/2012</a:t>
            </a:fld>
            <a:endParaRPr lang="en-AU" dirty="0"/>
          </a:p>
        </p:txBody>
      </p:sp>
      <p:sp>
        <p:nvSpPr>
          <p:cNvPr id="3" name="Footer Placeholder 2"/>
          <p:cNvSpPr>
            <a:spLocks noGrp="1"/>
          </p:cNvSpPr>
          <p:nvPr>
            <p:ph type="ftr" sz="quarter" idx="11"/>
          </p:nvPr>
        </p:nvSpPr>
        <p:spPr/>
        <p:txBody>
          <a:bodyPr/>
          <a:lstStyle>
            <a:extLst/>
          </a:lstStyle>
          <a:p>
            <a:endParaRPr lang="en-AU" dirty="0"/>
          </a:p>
        </p:txBody>
      </p:sp>
      <p:sp>
        <p:nvSpPr>
          <p:cNvPr id="4" name="Slide Number Placeholder 3"/>
          <p:cNvSpPr>
            <a:spLocks noGrp="1"/>
          </p:cNvSpPr>
          <p:nvPr>
            <p:ph type="sldNum" sz="quarter" idx="12"/>
          </p:nvPr>
        </p:nvSpPr>
        <p:spPr/>
        <p:txBody>
          <a:bodyPr/>
          <a:lstStyle>
            <a:extLst/>
          </a:lstStyle>
          <a:p>
            <a:fld id="{0A3B0775-53C1-4870-BF65-90B0108A127F}"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E7CFFDCB-D061-4831-9790-0BCAD7B396E0}" type="datetimeFigureOut">
              <a:rPr lang="en-AU" smtClean="0"/>
              <a:pPr/>
              <a:t>19/08/2012</a:t>
            </a:fld>
            <a:endParaRPr lang="en-AU" dirty="0"/>
          </a:p>
        </p:txBody>
      </p:sp>
      <p:sp>
        <p:nvSpPr>
          <p:cNvPr id="6" name="Footer Placeholder 5"/>
          <p:cNvSpPr>
            <a:spLocks noGrp="1"/>
          </p:cNvSpPr>
          <p:nvPr>
            <p:ph type="ftr" sz="quarter" idx="11"/>
          </p:nvPr>
        </p:nvSpPr>
        <p:spPr/>
        <p:txBody>
          <a:bodyPr/>
          <a:lstStyle>
            <a:extLst/>
          </a:lstStyle>
          <a:p>
            <a:endParaRPr lang="en-AU" dirty="0"/>
          </a:p>
        </p:txBody>
      </p:sp>
      <p:sp>
        <p:nvSpPr>
          <p:cNvPr id="7" name="Slide Number Placeholder 6"/>
          <p:cNvSpPr>
            <a:spLocks noGrp="1"/>
          </p:cNvSpPr>
          <p:nvPr>
            <p:ph type="sldNum" sz="quarter" idx="12"/>
          </p:nvPr>
        </p:nvSpPr>
        <p:spPr/>
        <p:txBody>
          <a:bodyPr/>
          <a:lstStyle>
            <a:extLst/>
          </a:lstStyle>
          <a:p>
            <a:fld id="{0A3B0775-53C1-4870-BF65-90B0108A127F}" type="slidenum">
              <a:rPr lang="en-AU" smtClean="0"/>
              <a:pPr/>
              <a:t>‹#›</a:t>
            </a:fld>
            <a:endParaRPr lang="en-AU"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7CFFDCB-D061-4831-9790-0BCAD7B396E0}" type="datetimeFigureOut">
              <a:rPr lang="en-AU" smtClean="0"/>
              <a:pPr/>
              <a:t>19/08/2012</a:t>
            </a:fld>
            <a:endParaRPr lang="en-AU"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AU"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A3B0775-53C1-4870-BF65-90B0108A127F}" type="slidenum">
              <a:rPr lang="en-AU" smtClean="0"/>
              <a:pPr/>
              <a:t>‹#›</a:t>
            </a:fld>
            <a:endParaRPr lang="en-AU"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7CFFDCB-D061-4831-9790-0BCAD7B396E0}" type="datetimeFigureOut">
              <a:rPr lang="en-AU" smtClean="0"/>
              <a:pPr/>
              <a:t>19/08/2012</a:t>
            </a:fld>
            <a:endParaRPr lang="en-AU" dirty="0"/>
          </a:p>
        </p:txBody>
      </p:sp>
      <p:sp>
        <p:nvSpPr>
          <p:cNvPr id="5" name="Footer Placeholder 4"/>
          <p:cNvSpPr>
            <a:spLocks noGrp="1"/>
          </p:cNvSpPr>
          <p:nvPr>
            <p:ph type="ftr" sz="quarter" idx="11"/>
          </p:nvPr>
        </p:nvSpPr>
        <p:spPr/>
        <p:txBody>
          <a:bodyPr/>
          <a:lstStyle>
            <a:extLst/>
          </a:lstStyle>
          <a:p>
            <a:endParaRPr lang="en-AU" dirty="0"/>
          </a:p>
        </p:txBody>
      </p:sp>
      <p:sp>
        <p:nvSpPr>
          <p:cNvPr id="6" name="Slide Number Placeholder 5"/>
          <p:cNvSpPr>
            <a:spLocks noGrp="1"/>
          </p:cNvSpPr>
          <p:nvPr>
            <p:ph type="sldNum" sz="quarter" idx="12"/>
          </p:nvPr>
        </p:nvSpPr>
        <p:spPr/>
        <p:txBody>
          <a:bodyPr/>
          <a:lstStyle>
            <a:extLst/>
          </a:lstStyle>
          <a:p>
            <a:fld id="{0A3B0775-53C1-4870-BF65-90B0108A127F}"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7CFFDCB-D061-4831-9790-0BCAD7B396E0}" type="datetimeFigureOut">
              <a:rPr lang="en-AU" smtClean="0"/>
              <a:pPr/>
              <a:t>19/08/2012</a:t>
            </a:fld>
            <a:endParaRPr lang="en-AU" dirty="0"/>
          </a:p>
        </p:txBody>
      </p:sp>
      <p:sp>
        <p:nvSpPr>
          <p:cNvPr id="5" name="Footer Placeholder 4"/>
          <p:cNvSpPr>
            <a:spLocks noGrp="1"/>
          </p:cNvSpPr>
          <p:nvPr>
            <p:ph type="ftr" sz="quarter" idx="11"/>
          </p:nvPr>
        </p:nvSpPr>
        <p:spPr/>
        <p:txBody>
          <a:bodyPr/>
          <a:lstStyle>
            <a:extLst/>
          </a:lstStyle>
          <a:p>
            <a:endParaRPr lang="en-AU" dirty="0"/>
          </a:p>
        </p:txBody>
      </p:sp>
      <p:sp>
        <p:nvSpPr>
          <p:cNvPr id="6" name="Slide Number Placeholder 5"/>
          <p:cNvSpPr>
            <a:spLocks noGrp="1"/>
          </p:cNvSpPr>
          <p:nvPr>
            <p:ph type="sldNum" sz="quarter" idx="12"/>
          </p:nvPr>
        </p:nvSpPr>
        <p:spPr/>
        <p:txBody>
          <a:bodyPr/>
          <a:lstStyle>
            <a:extLst/>
          </a:lstStyle>
          <a:p>
            <a:fld id="{0A3B0775-53C1-4870-BF65-90B0108A127F}" type="slidenum">
              <a:rPr lang="en-AU" smtClean="0"/>
              <a:pPr/>
              <a:t>‹#›</a:t>
            </a:fld>
            <a:endParaRPr lang="en-A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7CFFDCB-D061-4831-9790-0BCAD7B396E0}" type="datetimeFigureOut">
              <a:rPr lang="en-AU" smtClean="0"/>
              <a:pPr/>
              <a:t>19/08/2012</a:t>
            </a:fld>
            <a:endParaRPr lang="en-AU"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AU"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A3B0775-53C1-4870-BF65-90B0108A127F}" type="slidenum">
              <a:rPr lang="en-AU" smtClean="0"/>
              <a:pPr/>
              <a:t>‹#›</a:t>
            </a:fld>
            <a:endParaRPr lang="en-AU"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rap.about.com/od/rootsofraphiphop/p/RootsofRap.htm" TargetMode="External"/><Relationship Id="rId2" Type="http://schemas.openxmlformats.org/officeDocument/2006/relationships/hyperlink" Target="http://answers.yahoo.com/question/index?qid=20071116124541AAak0Bl" TargetMode="External"/><Relationship Id="rId1" Type="http://schemas.openxmlformats.org/officeDocument/2006/relationships/slideLayout" Target="../slideLayouts/slideLayout2.xml"/><Relationship Id="rId5" Type="http://schemas.openxmlformats.org/officeDocument/2006/relationships/hyperlink" Target="http://www.guardian.co.uk/culture/gallery/2011/nov/20/ten-best-hip-hop-artists" TargetMode="External"/><Relationship Id="rId4" Type="http://schemas.openxmlformats.org/officeDocument/2006/relationships/hyperlink" Target="http://www.urbandictionary.com/define.php?term=Hip%20Hop%20music&amp;defid=212513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87824" y="1484784"/>
            <a:ext cx="4971875" cy="923330"/>
          </a:xfrm>
          <a:prstGeom prst="rect">
            <a:avLst/>
          </a:prstGeom>
          <a:noFill/>
        </p:spPr>
        <p:txBody>
          <a:bodyPr wrap="none" lIns="91440" tIns="45720" rIns="91440" bIns="45720">
            <a:spAutoFit/>
          </a:bodyPr>
          <a:lstStyle/>
          <a:p>
            <a:pPr algn="ctr"/>
            <a:r>
              <a:rPr 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Hip hop music</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Rectangle 2"/>
          <p:cNvSpPr/>
          <p:nvPr/>
        </p:nvSpPr>
        <p:spPr>
          <a:xfrm>
            <a:off x="4587596" y="5445224"/>
            <a:ext cx="4100418"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5400" b="1" cap="none" spc="0" dirty="0" smtClean="0">
                <a:ln w="50800"/>
                <a:solidFill>
                  <a:schemeClr val="bg1">
                    <a:shade val="50000"/>
                  </a:schemeClr>
                </a:solidFill>
                <a:effectLst/>
              </a:rPr>
              <a:t>By- Poojitha</a:t>
            </a:r>
            <a:endParaRPr lang="en-US" sz="5400" b="1" cap="none" spc="0" dirty="0">
              <a:ln w="50800"/>
              <a:solidFill>
                <a:schemeClr val="bg1">
                  <a:shade val="50000"/>
                </a:schemeClr>
              </a:solidFill>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AU" dirty="0" smtClean="0"/>
              <a:t>Hip hop can be defined as one of the popular types of music mainly of emceeing and deejaying. Graffiti and break-dancing are also part of hip hop. Hip hop was plural, defined by an approach to sound and music making rather than single stylistic designation. Jazz, soul, funk, rock’n’roll, Nigerian drumming everything was in the mix.    </a:t>
            </a:r>
            <a:endParaRPr lang="en-AU" dirty="0"/>
          </a:p>
        </p:txBody>
      </p:sp>
      <p:sp>
        <p:nvSpPr>
          <p:cNvPr id="2" name="Title 1"/>
          <p:cNvSpPr>
            <a:spLocks noGrp="1"/>
          </p:cNvSpPr>
          <p:nvPr>
            <p:ph type="title"/>
          </p:nvPr>
        </p:nvSpPr>
        <p:spPr/>
        <p:txBody>
          <a:bodyPr/>
          <a:lstStyle/>
          <a:p>
            <a:r>
              <a:rPr lang="en-AU" dirty="0" smtClean="0"/>
              <a:t>Hip hop history</a:t>
            </a:r>
            <a:endParaRPr lang="en-A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AU" dirty="0" smtClean="0"/>
              <a:t>Hip hop consists of assonance, alliteration and rhyme sometimes may be accompanied by instrumental track (beat). The beat is often created with a sample of the percussion break of another song. The two main components are rapping and Deejaying (audio mixing and scratching).</a:t>
            </a:r>
            <a:endParaRPr lang="en-AU" dirty="0"/>
          </a:p>
        </p:txBody>
      </p:sp>
      <p:sp>
        <p:nvSpPr>
          <p:cNvPr id="2" name="Title 1"/>
          <p:cNvSpPr>
            <a:spLocks noGrp="1"/>
          </p:cNvSpPr>
          <p:nvPr>
            <p:ph type="title"/>
          </p:nvPr>
        </p:nvSpPr>
        <p:spPr/>
        <p:txBody>
          <a:bodyPr/>
          <a:lstStyle/>
          <a:p>
            <a:r>
              <a:rPr lang="en-AU" dirty="0" smtClean="0"/>
              <a:t>characteristics</a:t>
            </a:r>
            <a:endParaRPr lang="en-A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tophitsnewsongs.com/wp-content/uploads/2012/04/Lil-Wayne-New-Songs.jpg"/>
          <p:cNvPicPr>
            <a:picLocks noGrp="1" noChangeAspect="1" noChangeArrowheads="1"/>
          </p:cNvPicPr>
          <p:nvPr>
            <p:ph idx="1"/>
          </p:nvPr>
        </p:nvPicPr>
        <p:blipFill>
          <a:blip r:embed="rId2" cstate="print"/>
          <a:srcRect/>
          <a:stretch>
            <a:fillRect/>
          </a:stretch>
        </p:blipFill>
        <p:spPr bwMode="auto">
          <a:xfrm>
            <a:off x="251520" y="1844824"/>
            <a:ext cx="2381250" cy="4464496"/>
          </a:xfrm>
          <a:prstGeom prst="rect">
            <a:avLst/>
          </a:prstGeom>
          <a:noFill/>
        </p:spPr>
      </p:pic>
      <p:sp>
        <p:nvSpPr>
          <p:cNvPr id="2" name="Title 1"/>
          <p:cNvSpPr>
            <a:spLocks noGrp="1"/>
          </p:cNvSpPr>
          <p:nvPr>
            <p:ph type="title"/>
          </p:nvPr>
        </p:nvSpPr>
        <p:spPr/>
        <p:txBody>
          <a:bodyPr>
            <a:normAutofit/>
          </a:bodyPr>
          <a:lstStyle/>
          <a:p>
            <a:r>
              <a:rPr lang="en-AU" dirty="0" smtClean="0"/>
              <a:t>Three artists and their history</a:t>
            </a:r>
            <a:endParaRPr lang="en-AU" dirty="0"/>
          </a:p>
        </p:txBody>
      </p:sp>
      <p:pic>
        <p:nvPicPr>
          <p:cNvPr id="3074" name="Picture 2" descr="http://www.1001actus.com/wp-content/Eminem1.jpg"/>
          <p:cNvPicPr>
            <a:picLocks noChangeAspect="1" noChangeArrowheads="1"/>
          </p:cNvPicPr>
          <p:nvPr/>
        </p:nvPicPr>
        <p:blipFill>
          <a:blip r:embed="rId3" cstate="print"/>
          <a:srcRect/>
          <a:stretch>
            <a:fillRect/>
          </a:stretch>
        </p:blipFill>
        <p:spPr bwMode="auto">
          <a:xfrm>
            <a:off x="5724128" y="1844824"/>
            <a:ext cx="2857500" cy="4464496"/>
          </a:xfrm>
          <a:prstGeom prst="rect">
            <a:avLst/>
          </a:prstGeom>
          <a:noFill/>
        </p:spPr>
      </p:pic>
      <p:pic>
        <p:nvPicPr>
          <p:cNvPr id="3076" name="Picture 4" descr="http://www.lilnat.com/wp-content/uploads/2012/06/Nicki-Minaj_14.jpg"/>
          <p:cNvPicPr>
            <a:picLocks noChangeAspect="1" noChangeArrowheads="1"/>
          </p:cNvPicPr>
          <p:nvPr/>
        </p:nvPicPr>
        <p:blipFill>
          <a:blip r:embed="rId4" cstate="print"/>
          <a:srcRect/>
          <a:stretch>
            <a:fillRect/>
          </a:stretch>
        </p:blipFill>
        <p:spPr bwMode="auto">
          <a:xfrm>
            <a:off x="2843808" y="1844824"/>
            <a:ext cx="2664296" cy="4464496"/>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609416"/>
            <a:ext cx="6995120" cy="4846320"/>
          </a:xfrm>
        </p:spPr>
        <p:txBody>
          <a:bodyPr>
            <a:normAutofit/>
          </a:bodyPr>
          <a:lstStyle/>
          <a:p>
            <a:r>
              <a:rPr lang="en-AU" dirty="0" smtClean="0"/>
              <a:t>He is the centre of a movement that defines the genre in 2011. His YMCMB ( young money cash money billionaires ) crew is the most powerful in the game, includes Drake, Nicki Minaj and Birdman. He is currently the hottest rapper in Hip Hop. His styles of rapping a kind of fluid, laid back drawl, defines what's so great about Hip Hop.</a:t>
            </a:r>
            <a:endParaRPr lang="en-AU" dirty="0"/>
          </a:p>
        </p:txBody>
      </p:sp>
      <p:sp>
        <p:nvSpPr>
          <p:cNvPr id="2" name="Title 1"/>
          <p:cNvSpPr>
            <a:spLocks noGrp="1"/>
          </p:cNvSpPr>
          <p:nvPr>
            <p:ph type="title"/>
          </p:nvPr>
        </p:nvSpPr>
        <p:spPr/>
        <p:txBody>
          <a:bodyPr>
            <a:normAutofit fontScale="90000"/>
          </a:bodyPr>
          <a:lstStyle/>
          <a:p>
            <a:r>
              <a:rPr lang="en-AU" dirty="0" smtClean="0"/>
              <a:t>                   Lil Wayne</a:t>
            </a:r>
            <a:br>
              <a:rPr lang="en-AU" dirty="0" smtClean="0"/>
            </a:br>
            <a:endParaRPr lang="en-A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AU" dirty="0" smtClean="0"/>
              <a:t>Without doubt she's an exceptionally talented artist with an incredibly powerful image based on the Japanese Harajaku barbie ( Harajaku is an area in Tokyo ). She has also devoted passionate fans known as Barbz ( short for barbies ) who copy her look with skin tight clothes and different styled and coloured wings. </a:t>
            </a:r>
            <a:endParaRPr lang="en-AU" dirty="0"/>
          </a:p>
        </p:txBody>
      </p:sp>
      <p:sp>
        <p:nvSpPr>
          <p:cNvPr id="2" name="Title 1"/>
          <p:cNvSpPr>
            <a:spLocks noGrp="1"/>
          </p:cNvSpPr>
          <p:nvPr>
            <p:ph type="title"/>
          </p:nvPr>
        </p:nvSpPr>
        <p:spPr/>
        <p:txBody>
          <a:bodyPr/>
          <a:lstStyle/>
          <a:p>
            <a:r>
              <a:rPr lang="en-AU" dirty="0" smtClean="0"/>
              <a:t>               Nicki Minaj</a:t>
            </a:r>
            <a:endParaRPr lang="en-A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AU" dirty="0" smtClean="0"/>
              <a:t>Eminem was one of the biggest selling artists of the last decade and made a huge contribution to taking Hip hop main-stream and making it one of the biggest selling genres. He got lost to drugs in the middle of the last decade when he lost his childhood friend proof. A fellow rapper was shot in a club in Detroit in 2006. but he managed to come back from that, and he came back strong. </a:t>
            </a:r>
            <a:endParaRPr lang="en-AU" dirty="0"/>
          </a:p>
        </p:txBody>
      </p:sp>
      <p:sp>
        <p:nvSpPr>
          <p:cNvPr id="2" name="Title 1"/>
          <p:cNvSpPr>
            <a:spLocks noGrp="1"/>
          </p:cNvSpPr>
          <p:nvPr>
            <p:ph type="title"/>
          </p:nvPr>
        </p:nvSpPr>
        <p:spPr/>
        <p:txBody>
          <a:bodyPr/>
          <a:lstStyle/>
          <a:p>
            <a:r>
              <a:rPr lang="en-AU" dirty="0" smtClean="0"/>
              <a:t>                 Eminem</a:t>
            </a:r>
            <a:endParaRPr lang="en-A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2204864"/>
            <a:ext cx="7239000" cy="4846320"/>
          </a:xfrm>
        </p:spPr>
        <p:txBody>
          <a:bodyPr/>
          <a:lstStyle/>
          <a:p>
            <a:pPr algn="ctr"/>
            <a:r>
              <a:rPr lang="en-AU" dirty="0" smtClean="0"/>
              <a:t>Straight Outta Compton - N.W.A</a:t>
            </a:r>
          </a:p>
          <a:p>
            <a:pPr algn="ctr"/>
            <a:r>
              <a:rPr lang="en-AU" dirty="0" smtClean="0"/>
              <a:t>Boyz N The Hood - Eazy-E</a:t>
            </a:r>
          </a:p>
          <a:p>
            <a:pPr algn="ctr"/>
            <a:r>
              <a:rPr lang="en-AU" dirty="0" smtClean="0"/>
              <a:t>Children's Storie - Slick Rick</a:t>
            </a:r>
            <a:endParaRPr lang="en-AU" dirty="0"/>
          </a:p>
        </p:txBody>
      </p:sp>
      <p:sp>
        <p:nvSpPr>
          <p:cNvPr id="2" name="Title 1"/>
          <p:cNvSpPr>
            <a:spLocks noGrp="1"/>
          </p:cNvSpPr>
          <p:nvPr>
            <p:ph type="title"/>
          </p:nvPr>
        </p:nvSpPr>
        <p:spPr/>
        <p:txBody>
          <a:bodyPr/>
          <a:lstStyle/>
          <a:p>
            <a:r>
              <a:rPr lang="en-AU" dirty="0" smtClean="0"/>
              <a:t>The famous hip hop songs</a:t>
            </a:r>
            <a:endParaRPr lang="en-A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2276872"/>
            <a:ext cx="7239000" cy="4846320"/>
          </a:xfrm>
        </p:spPr>
        <p:txBody>
          <a:bodyPr/>
          <a:lstStyle/>
          <a:p>
            <a:r>
              <a:rPr lang="en-AU" dirty="0" smtClean="0"/>
              <a:t>I like hip hop music because it has a lot of rock in it and sometimes it is bit too loud most of the times it is not that bad. Most of the hip hop artists have good meaning in their songs. Also I like hip hop because of Eminem and Nicki Minaj they’re my favourite artists.</a:t>
            </a:r>
            <a:endParaRPr lang="en-AU" dirty="0"/>
          </a:p>
        </p:txBody>
      </p:sp>
      <p:sp>
        <p:nvSpPr>
          <p:cNvPr id="2" name="Title 1"/>
          <p:cNvSpPr>
            <a:spLocks noGrp="1"/>
          </p:cNvSpPr>
          <p:nvPr>
            <p:ph type="title"/>
          </p:nvPr>
        </p:nvSpPr>
        <p:spPr>
          <a:xfrm>
            <a:off x="827584" y="332656"/>
            <a:ext cx="7239000" cy="1143000"/>
          </a:xfrm>
        </p:spPr>
        <p:txBody>
          <a:bodyPr>
            <a:normAutofit fontScale="90000"/>
          </a:bodyPr>
          <a:lstStyle/>
          <a:p>
            <a:r>
              <a:rPr lang="en-AU" dirty="0" smtClean="0"/>
              <a:t>Why I like this style of music?</a:t>
            </a:r>
            <a:endParaRPr lang="en-A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AU" dirty="0" smtClean="0">
                <a:solidFill>
                  <a:srgbClr val="00B0F0"/>
                </a:solidFill>
                <a:hlinkClick r:id="rId2"/>
              </a:rPr>
              <a:t>http://answers.yahoo.com/question/index?qid=20071116124541AAak0Bl</a:t>
            </a:r>
            <a:endParaRPr lang="en-AU" dirty="0" smtClean="0">
              <a:solidFill>
                <a:srgbClr val="00B0F0"/>
              </a:solidFill>
            </a:endParaRPr>
          </a:p>
          <a:p>
            <a:r>
              <a:rPr lang="en-AU" dirty="0" smtClean="0">
                <a:solidFill>
                  <a:srgbClr val="00B0F0"/>
                </a:solidFill>
                <a:hlinkClick r:id="rId3"/>
              </a:rPr>
              <a:t>http://rap.about.com/od/rootsofraphiphop/p/RootsofRap.htm</a:t>
            </a:r>
            <a:endParaRPr lang="en-AU" dirty="0" smtClean="0">
              <a:solidFill>
                <a:srgbClr val="00B0F0"/>
              </a:solidFill>
            </a:endParaRPr>
          </a:p>
          <a:p>
            <a:r>
              <a:rPr lang="en-AU" dirty="0" smtClean="0">
                <a:solidFill>
                  <a:srgbClr val="00B0F0"/>
                </a:solidFill>
                <a:hlinkClick r:id="rId4"/>
              </a:rPr>
              <a:t>http://www.urbandictionary.com/define.php?term=Hip%20Hop%20music&amp;defid=2125133</a:t>
            </a:r>
            <a:endParaRPr lang="en-AU" dirty="0" smtClean="0">
              <a:solidFill>
                <a:srgbClr val="00B0F0"/>
              </a:solidFill>
            </a:endParaRPr>
          </a:p>
          <a:p>
            <a:r>
              <a:rPr lang="en-AU" dirty="0" smtClean="0">
                <a:solidFill>
                  <a:srgbClr val="00B0F0"/>
                </a:solidFill>
                <a:hlinkClick r:id="rId5"/>
              </a:rPr>
              <a:t>Http://www.guardian.co.uk/culture/gallery/2011/nov/20/ten-best-hip-hop-artists</a:t>
            </a:r>
            <a:endParaRPr lang="en-AU" dirty="0" smtClean="0">
              <a:solidFill>
                <a:srgbClr val="00B0F0"/>
              </a:solidFill>
            </a:endParaRPr>
          </a:p>
          <a:p>
            <a:pPr>
              <a:buNone/>
            </a:pPr>
            <a:endParaRPr lang="en-AU" dirty="0">
              <a:solidFill>
                <a:srgbClr val="00B0F0"/>
              </a:solidFill>
            </a:endParaRPr>
          </a:p>
        </p:txBody>
      </p:sp>
      <p:sp>
        <p:nvSpPr>
          <p:cNvPr id="2" name="Title 1"/>
          <p:cNvSpPr>
            <a:spLocks noGrp="1"/>
          </p:cNvSpPr>
          <p:nvPr>
            <p:ph type="title"/>
          </p:nvPr>
        </p:nvSpPr>
        <p:spPr/>
        <p:txBody>
          <a:bodyPr/>
          <a:lstStyle/>
          <a:p>
            <a:r>
              <a:rPr lang="en-AU" dirty="0" smtClean="0"/>
              <a:t>bibliography</a:t>
            </a:r>
            <a:endParaRPr lang="en-A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76</TotalTime>
  <Words>444</Words>
  <Application>Microsoft Office PowerPoint</Application>
  <PresentationFormat>On-screen Show (4:3)</PresentationFormat>
  <Paragraphs>24</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Concourse</vt:lpstr>
      <vt:lpstr>Slide 1</vt:lpstr>
      <vt:lpstr>Hip hop history</vt:lpstr>
      <vt:lpstr>characteristics</vt:lpstr>
      <vt:lpstr>Three artists and their history</vt:lpstr>
      <vt:lpstr>                   Lil Wayne </vt:lpstr>
      <vt:lpstr>               Nicki Minaj</vt:lpstr>
      <vt:lpstr>                 Eminem</vt:lpstr>
      <vt:lpstr>The famous hip hop songs</vt:lpstr>
      <vt:lpstr>Why I like this style of music?</vt:lpstr>
      <vt:lpstr>bibliography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poojaprasad</dc:creator>
  <cp:lastModifiedBy>poojaprasad</cp:lastModifiedBy>
  <cp:revision>10</cp:revision>
  <dcterms:created xsi:type="dcterms:W3CDTF">2012-08-19T03:38:06Z</dcterms:created>
  <dcterms:modified xsi:type="dcterms:W3CDTF">2012-08-19T05:03:01Z</dcterms:modified>
</cp:coreProperties>
</file>