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8" r:id="rId2"/>
    <p:sldId id="259" r:id="rId3"/>
    <p:sldId id="260" r:id="rId4"/>
    <p:sldId id="265" r:id="rId5"/>
    <p:sldId id="266"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12" autoAdjust="0"/>
    <p:restoredTop sz="94660"/>
  </p:normalViewPr>
  <p:slideViewPr>
    <p:cSldViewPr>
      <p:cViewPr>
        <p:scale>
          <a:sx n="75" d="100"/>
          <a:sy n="75" d="100"/>
        </p:scale>
        <p:origin x="-1182"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0D547827-16EA-45CE-ABC5-43CD78E4BC68}" type="datetimeFigureOut">
              <a:rPr lang="en-AU" smtClean="0"/>
              <a:pPr/>
              <a:t>3/11/2012</a:t>
            </a:fld>
            <a:endParaRPr lang="en-AU"/>
          </a:p>
        </p:txBody>
      </p:sp>
      <p:sp>
        <p:nvSpPr>
          <p:cNvPr id="20" name="Footer Placeholder 19"/>
          <p:cNvSpPr>
            <a:spLocks noGrp="1"/>
          </p:cNvSpPr>
          <p:nvPr>
            <p:ph type="ftr" sz="quarter" idx="11"/>
          </p:nvPr>
        </p:nvSpPr>
        <p:spPr/>
        <p:txBody>
          <a:bodyPr/>
          <a:lstStyle>
            <a:extLst/>
          </a:lstStyle>
          <a:p>
            <a:endParaRPr lang="en-AU"/>
          </a:p>
        </p:txBody>
      </p:sp>
      <p:sp>
        <p:nvSpPr>
          <p:cNvPr id="10" name="Slide Number Placeholder 9"/>
          <p:cNvSpPr>
            <a:spLocks noGrp="1"/>
          </p:cNvSpPr>
          <p:nvPr>
            <p:ph type="sldNum" sz="quarter" idx="12"/>
          </p:nvPr>
        </p:nvSpPr>
        <p:spPr/>
        <p:txBody>
          <a:bodyPr/>
          <a:lstStyle>
            <a:extLst/>
          </a:lstStyle>
          <a:p>
            <a:fld id="{0B7C98A3-6E77-4771-9504-DC1B05BA3781}" type="slidenum">
              <a:rPr lang="en-AU" smtClean="0"/>
              <a:pPr/>
              <a:t>‹#›</a:t>
            </a:fld>
            <a:endParaRPr lang="en-AU"/>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D547827-16EA-45CE-ABC5-43CD78E4BC68}" type="datetimeFigureOut">
              <a:rPr lang="en-AU" smtClean="0"/>
              <a:pPr/>
              <a:t>3/11/2012</a:t>
            </a:fld>
            <a:endParaRPr lang="en-AU"/>
          </a:p>
        </p:txBody>
      </p:sp>
      <p:sp>
        <p:nvSpPr>
          <p:cNvPr id="5" name="Footer Placeholder 4"/>
          <p:cNvSpPr>
            <a:spLocks noGrp="1"/>
          </p:cNvSpPr>
          <p:nvPr>
            <p:ph type="ftr" sz="quarter" idx="11"/>
          </p:nvPr>
        </p:nvSpPr>
        <p:spPr/>
        <p:txBody>
          <a:bodyPr/>
          <a:lstStyle>
            <a:extLst/>
          </a:lstStyle>
          <a:p>
            <a:endParaRPr lang="en-AU"/>
          </a:p>
        </p:txBody>
      </p:sp>
      <p:sp>
        <p:nvSpPr>
          <p:cNvPr id="6" name="Slide Number Placeholder 5"/>
          <p:cNvSpPr>
            <a:spLocks noGrp="1"/>
          </p:cNvSpPr>
          <p:nvPr>
            <p:ph type="sldNum" sz="quarter" idx="12"/>
          </p:nvPr>
        </p:nvSpPr>
        <p:spPr/>
        <p:txBody>
          <a:bodyPr/>
          <a:lstStyle>
            <a:extLst/>
          </a:lstStyle>
          <a:p>
            <a:fld id="{0B7C98A3-6E77-4771-9504-DC1B05BA3781}" type="slidenum">
              <a:rPr lang="en-AU" smtClean="0"/>
              <a:pPr/>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0D547827-16EA-45CE-ABC5-43CD78E4BC68}" type="datetimeFigureOut">
              <a:rPr lang="en-AU" smtClean="0"/>
              <a:pPr/>
              <a:t>3/11/2012</a:t>
            </a:fld>
            <a:endParaRPr lang="en-AU"/>
          </a:p>
        </p:txBody>
      </p:sp>
      <p:sp>
        <p:nvSpPr>
          <p:cNvPr id="5" name="Footer Placeholder 4"/>
          <p:cNvSpPr>
            <a:spLocks noGrp="1"/>
          </p:cNvSpPr>
          <p:nvPr>
            <p:ph type="ftr" sz="quarter" idx="11"/>
          </p:nvPr>
        </p:nvSpPr>
        <p:spPr/>
        <p:txBody>
          <a:bodyPr/>
          <a:lstStyle>
            <a:extLst/>
          </a:lstStyle>
          <a:p>
            <a:endParaRPr lang="en-AU"/>
          </a:p>
        </p:txBody>
      </p:sp>
      <p:sp>
        <p:nvSpPr>
          <p:cNvPr id="6" name="Slide Number Placeholder 5"/>
          <p:cNvSpPr>
            <a:spLocks noGrp="1"/>
          </p:cNvSpPr>
          <p:nvPr>
            <p:ph type="sldNum" sz="quarter" idx="12"/>
          </p:nvPr>
        </p:nvSpPr>
        <p:spPr/>
        <p:txBody>
          <a:bodyPr/>
          <a:lstStyle>
            <a:extLst/>
          </a:lstStyle>
          <a:p>
            <a:fld id="{0B7C98A3-6E77-4771-9504-DC1B05BA3781}" type="slidenum">
              <a:rPr lang="en-AU" smtClean="0"/>
              <a:pPr/>
              <a:t>‹#›</a:t>
            </a:fld>
            <a:endParaRPr lang="en-AU"/>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D547827-16EA-45CE-ABC5-43CD78E4BC68}" type="datetimeFigureOut">
              <a:rPr lang="en-AU" smtClean="0"/>
              <a:pPr/>
              <a:t>3/11/2012</a:t>
            </a:fld>
            <a:endParaRPr lang="en-AU"/>
          </a:p>
        </p:txBody>
      </p:sp>
      <p:sp>
        <p:nvSpPr>
          <p:cNvPr id="6" name="Footer Placeholder 5"/>
          <p:cNvSpPr>
            <a:spLocks noGrp="1"/>
          </p:cNvSpPr>
          <p:nvPr>
            <p:ph type="ftr" sz="quarter" idx="11"/>
          </p:nvPr>
        </p:nvSpPr>
        <p:spPr/>
        <p:txBody>
          <a:bodyPr/>
          <a:lstStyle>
            <a:extLst/>
          </a:lstStyle>
          <a:p>
            <a:endParaRPr lang="en-AU"/>
          </a:p>
        </p:txBody>
      </p:sp>
      <p:sp>
        <p:nvSpPr>
          <p:cNvPr id="7" name="Slide Number Placeholder 6"/>
          <p:cNvSpPr>
            <a:spLocks noGrp="1"/>
          </p:cNvSpPr>
          <p:nvPr>
            <p:ph type="sldNum" sz="quarter" idx="12"/>
          </p:nvPr>
        </p:nvSpPr>
        <p:spPr/>
        <p:txBody>
          <a:bodyPr/>
          <a:lstStyle>
            <a:extLst/>
          </a:lstStyle>
          <a:p>
            <a:fld id="{0B7C98A3-6E77-4771-9504-DC1B05BA3781}" type="slidenum">
              <a:rPr lang="en-AU" smtClean="0"/>
              <a:pPr/>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0D547827-16EA-45CE-ABC5-43CD78E4BC68}" type="datetimeFigureOut">
              <a:rPr lang="en-AU" smtClean="0"/>
              <a:pPr/>
              <a:t>3/11/2012</a:t>
            </a:fld>
            <a:endParaRPr lang="en-AU"/>
          </a:p>
        </p:txBody>
      </p:sp>
      <p:sp>
        <p:nvSpPr>
          <p:cNvPr id="8" name="Footer Placeholder 7"/>
          <p:cNvSpPr>
            <a:spLocks noGrp="1"/>
          </p:cNvSpPr>
          <p:nvPr>
            <p:ph type="ftr" sz="quarter" idx="11"/>
          </p:nvPr>
        </p:nvSpPr>
        <p:spPr/>
        <p:txBody>
          <a:bodyPr/>
          <a:lstStyle>
            <a:extLst/>
          </a:lstStyle>
          <a:p>
            <a:endParaRPr lang="en-AU"/>
          </a:p>
        </p:txBody>
      </p:sp>
      <p:sp>
        <p:nvSpPr>
          <p:cNvPr id="9" name="Slide Number Placeholder 8"/>
          <p:cNvSpPr>
            <a:spLocks noGrp="1"/>
          </p:cNvSpPr>
          <p:nvPr>
            <p:ph type="sldNum" sz="quarter" idx="12"/>
          </p:nvPr>
        </p:nvSpPr>
        <p:spPr/>
        <p:txBody>
          <a:bodyPr/>
          <a:lstStyle>
            <a:extLst/>
          </a:lstStyle>
          <a:p>
            <a:fld id="{0B7C98A3-6E77-4771-9504-DC1B05BA3781}" type="slidenum">
              <a:rPr lang="en-AU" smtClean="0"/>
              <a:pPr/>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0D547827-16EA-45CE-ABC5-43CD78E4BC68}" type="datetimeFigureOut">
              <a:rPr lang="en-AU" smtClean="0"/>
              <a:pPr/>
              <a:t>3/11/2012</a:t>
            </a:fld>
            <a:endParaRPr lang="en-AU"/>
          </a:p>
        </p:txBody>
      </p:sp>
      <p:sp>
        <p:nvSpPr>
          <p:cNvPr id="4" name="Footer Placeholder 3"/>
          <p:cNvSpPr>
            <a:spLocks noGrp="1"/>
          </p:cNvSpPr>
          <p:nvPr>
            <p:ph type="ftr" sz="quarter" idx="11"/>
          </p:nvPr>
        </p:nvSpPr>
        <p:spPr/>
        <p:txBody>
          <a:bodyPr/>
          <a:lstStyle>
            <a:extLst/>
          </a:lstStyle>
          <a:p>
            <a:endParaRPr lang="en-AU"/>
          </a:p>
        </p:txBody>
      </p:sp>
      <p:sp>
        <p:nvSpPr>
          <p:cNvPr id="5" name="Slide Number Placeholder 4"/>
          <p:cNvSpPr>
            <a:spLocks noGrp="1"/>
          </p:cNvSpPr>
          <p:nvPr>
            <p:ph type="sldNum" sz="quarter" idx="12"/>
          </p:nvPr>
        </p:nvSpPr>
        <p:spPr/>
        <p:txBody>
          <a:bodyPr/>
          <a:lstStyle>
            <a:extLst/>
          </a:lstStyle>
          <a:p>
            <a:fld id="{0B7C98A3-6E77-4771-9504-DC1B05BA3781}" type="slidenum">
              <a:rPr lang="en-AU" smtClean="0"/>
              <a:pPr/>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0D547827-16EA-45CE-ABC5-43CD78E4BC68}" type="datetimeFigureOut">
              <a:rPr lang="en-AU" smtClean="0"/>
              <a:pPr/>
              <a:t>3/11/2012</a:t>
            </a:fld>
            <a:endParaRPr lang="en-AU"/>
          </a:p>
        </p:txBody>
      </p:sp>
      <p:sp>
        <p:nvSpPr>
          <p:cNvPr id="3" name="Footer Placeholder 2"/>
          <p:cNvSpPr>
            <a:spLocks noGrp="1"/>
          </p:cNvSpPr>
          <p:nvPr>
            <p:ph type="ftr" sz="quarter" idx="11"/>
          </p:nvPr>
        </p:nvSpPr>
        <p:spPr/>
        <p:txBody>
          <a:bodyPr/>
          <a:lstStyle>
            <a:extLst/>
          </a:lstStyle>
          <a:p>
            <a:endParaRPr lang="en-AU"/>
          </a:p>
        </p:txBody>
      </p:sp>
      <p:sp>
        <p:nvSpPr>
          <p:cNvPr id="4" name="Slide Number Placeholder 3"/>
          <p:cNvSpPr>
            <a:spLocks noGrp="1"/>
          </p:cNvSpPr>
          <p:nvPr>
            <p:ph type="sldNum" sz="quarter" idx="12"/>
          </p:nvPr>
        </p:nvSpPr>
        <p:spPr/>
        <p:txBody>
          <a:bodyPr/>
          <a:lstStyle>
            <a:extLst/>
          </a:lstStyle>
          <a:p>
            <a:fld id="{0B7C98A3-6E77-4771-9504-DC1B05BA3781}" type="slidenum">
              <a:rPr lang="en-AU" smtClean="0"/>
              <a:pPr/>
              <a:t>‹#›</a:t>
            </a:fld>
            <a:endParaRPr lang="en-AU"/>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D547827-16EA-45CE-ABC5-43CD78E4BC68}" type="datetimeFigureOut">
              <a:rPr lang="en-AU" smtClean="0"/>
              <a:pPr/>
              <a:t>3/11/2012</a:t>
            </a:fld>
            <a:endParaRPr lang="en-AU"/>
          </a:p>
        </p:txBody>
      </p:sp>
      <p:sp>
        <p:nvSpPr>
          <p:cNvPr id="6" name="Footer Placeholder 5"/>
          <p:cNvSpPr>
            <a:spLocks noGrp="1"/>
          </p:cNvSpPr>
          <p:nvPr>
            <p:ph type="ftr" sz="quarter" idx="11"/>
          </p:nvPr>
        </p:nvSpPr>
        <p:spPr/>
        <p:txBody>
          <a:bodyPr/>
          <a:lstStyle>
            <a:extLst/>
          </a:lstStyle>
          <a:p>
            <a:endParaRPr lang="en-AU"/>
          </a:p>
        </p:txBody>
      </p:sp>
      <p:sp>
        <p:nvSpPr>
          <p:cNvPr id="7" name="Slide Number Placeholder 6"/>
          <p:cNvSpPr>
            <a:spLocks noGrp="1"/>
          </p:cNvSpPr>
          <p:nvPr>
            <p:ph type="sldNum" sz="quarter" idx="12"/>
          </p:nvPr>
        </p:nvSpPr>
        <p:spPr/>
        <p:txBody>
          <a:bodyPr/>
          <a:lstStyle>
            <a:extLst/>
          </a:lstStyle>
          <a:p>
            <a:fld id="{0B7C98A3-6E77-4771-9504-DC1B05BA3781}" type="slidenum">
              <a:rPr lang="en-AU" smtClean="0"/>
              <a:pPr/>
              <a:t>‹#›</a:t>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0D547827-16EA-45CE-ABC5-43CD78E4BC68}" type="datetimeFigureOut">
              <a:rPr lang="en-AU" smtClean="0"/>
              <a:pPr/>
              <a:t>3/11/2012</a:t>
            </a:fld>
            <a:endParaRPr lang="en-AU"/>
          </a:p>
        </p:txBody>
      </p:sp>
      <p:sp>
        <p:nvSpPr>
          <p:cNvPr id="6" name="Footer Placeholder 5"/>
          <p:cNvSpPr>
            <a:spLocks noGrp="1"/>
          </p:cNvSpPr>
          <p:nvPr>
            <p:ph type="ftr" sz="quarter" idx="11"/>
          </p:nvPr>
        </p:nvSpPr>
        <p:spPr/>
        <p:txBody>
          <a:bodyPr/>
          <a:lstStyle>
            <a:extLst/>
          </a:lstStyle>
          <a:p>
            <a:endParaRPr lang="en-AU"/>
          </a:p>
        </p:txBody>
      </p:sp>
      <p:sp>
        <p:nvSpPr>
          <p:cNvPr id="7" name="Slide Number Placeholder 6"/>
          <p:cNvSpPr>
            <a:spLocks noGrp="1"/>
          </p:cNvSpPr>
          <p:nvPr>
            <p:ph type="sldNum" sz="quarter" idx="12"/>
          </p:nvPr>
        </p:nvSpPr>
        <p:spPr/>
        <p:txBody>
          <a:bodyPr/>
          <a:lstStyle>
            <a:extLst/>
          </a:lstStyle>
          <a:p>
            <a:fld id="{0B7C98A3-6E77-4771-9504-DC1B05BA3781}" type="slidenum">
              <a:rPr lang="en-AU" smtClean="0"/>
              <a:pPr/>
              <a:t>‹#›</a:t>
            </a:fld>
            <a:endParaRPr lang="en-AU"/>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D547827-16EA-45CE-ABC5-43CD78E4BC68}" type="datetimeFigureOut">
              <a:rPr lang="en-AU" smtClean="0"/>
              <a:pPr/>
              <a:t>3/11/2012</a:t>
            </a:fld>
            <a:endParaRPr lang="en-AU"/>
          </a:p>
        </p:txBody>
      </p:sp>
      <p:sp>
        <p:nvSpPr>
          <p:cNvPr id="5" name="Footer Placeholder 4"/>
          <p:cNvSpPr>
            <a:spLocks noGrp="1"/>
          </p:cNvSpPr>
          <p:nvPr>
            <p:ph type="ftr" sz="quarter" idx="11"/>
          </p:nvPr>
        </p:nvSpPr>
        <p:spPr/>
        <p:txBody>
          <a:bodyPr/>
          <a:lstStyle>
            <a:extLst/>
          </a:lstStyle>
          <a:p>
            <a:endParaRPr lang="en-AU"/>
          </a:p>
        </p:txBody>
      </p:sp>
      <p:sp>
        <p:nvSpPr>
          <p:cNvPr id="6" name="Slide Number Placeholder 5"/>
          <p:cNvSpPr>
            <a:spLocks noGrp="1"/>
          </p:cNvSpPr>
          <p:nvPr>
            <p:ph type="sldNum" sz="quarter" idx="12"/>
          </p:nvPr>
        </p:nvSpPr>
        <p:spPr/>
        <p:txBody>
          <a:bodyPr/>
          <a:lstStyle>
            <a:extLst/>
          </a:lstStyle>
          <a:p>
            <a:fld id="{0B7C98A3-6E77-4771-9504-DC1B05BA3781}" type="slidenum">
              <a:rPr lang="en-AU" smtClean="0"/>
              <a:pPr/>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D547827-16EA-45CE-ABC5-43CD78E4BC68}" type="datetimeFigureOut">
              <a:rPr lang="en-AU" smtClean="0"/>
              <a:pPr/>
              <a:t>3/11/2012</a:t>
            </a:fld>
            <a:endParaRPr lang="en-AU"/>
          </a:p>
        </p:txBody>
      </p:sp>
      <p:sp>
        <p:nvSpPr>
          <p:cNvPr id="5" name="Footer Placeholder 4"/>
          <p:cNvSpPr>
            <a:spLocks noGrp="1"/>
          </p:cNvSpPr>
          <p:nvPr>
            <p:ph type="ftr" sz="quarter" idx="11"/>
          </p:nvPr>
        </p:nvSpPr>
        <p:spPr/>
        <p:txBody>
          <a:bodyPr/>
          <a:lstStyle>
            <a:extLst/>
          </a:lstStyle>
          <a:p>
            <a:endParaRPr lang="en-AU"/>
          </a:p>
        </p:txBody>
      </p:sp>
      <p:sp>
        <p:nvSpPr>
          <p:cNvPr id="6" name="Slide Number Placeholder 5"/>
          <p:cNvSpPr>
            <a:spLocks noGrp="1"/>
          </p:cNvSpPr>
          <p:nvPr>
            <p:ph type="sldNum" sz="quarter" idx="12"/>
          </p:nvPr>
        </p:nvSpPr>
        <p:spPr/>
        <p:txBody>
          <a:bodyPr/>
          <a:lstStyle>
            <a:extLst/>
          </a:lstStyle>
          <a:p>
            <a:fld id="{0B7C98A3-6E77-4771-9504-DC1B05BA3781}" type="slidenum">
              <a:rPr lang="en-AU" smtClean="0"/>
              <a:pPr/>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0D547827-16EA-45CE-ABC5-43CD78E4BC68}" type="datetimeFigureOut">
              <a:rPr lang="en-AU" smtClean="0"/>
              <a:pPr/>
              <a:t>3/11/2012</a:t>
            </a:fld>
            <a:endParaRPr lang="en-AU"/>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AU"/>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0B7C98A3-6E77-4771-9504-DC1B05BA3781}" type="slidenum">
              <a:rPr lang="en-AU" smtClean="0"/>
              <a:pPr/>
              <a:t>‹#›</a:t>
            </a:fld>
            <a:endParaRPr lang="en-AU"/>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68144" y="1340768"/>
            <a:ext cx="2743200" cy="4248472"/>
          </a:xfrm>
        </p:spPr>
        <p:txBody>
          <a:bodyPr/>
          <a:lstStyle/>
          <a:p>
            <a:pPr algn="ctr"/>
            <a:r>
              <a:rPr lang="en-AU" b="0" dirty="0" smtClean="0"/>
              <a:t>A place where one has born and grew up. Where people live together as a family. Home is a place where you have all the things for survival. Home is where people care and share their happiness and sorrows with each other .</a:t>
            </a:r>
            <a:endParaRPr lang="en-AU" b="0" dirty="0"/>
          </a:p>
        </p:txBody>
      </p:sp>
      <p:sp>
        <p:nvSpPr>
          <p:cNvPr id="4" name="Text Placeholder 3"/>
          <p:cNvSpPr>
            <a:spLocks noGrp="1"/>
          </p:cNvSpPr>
          <p:nvPr>
            <p:ph type="body" sz="half" idx="2"/>
          </p:nvPr>
        </p:nvSpPr>
        <p:spPr/>
        <p:txBody>
          <a:bodyPr>
            <a:normAutofit/>
          </a:bodyPr>
          <a:lstStyle/>
          <a:p>
            <a:r>
              <a:rPr lang="en-AU" sz="4000" b="1" dirty="0" smtClean="0"/>
              <a:t>              Home </a:t>
            </a:r>
            <a:endParaRPr lang="en-AU" sz="4000" b="1" dirty="0"/>
          </a:p>
        </p:txBody>
      </p:sp>
      <p:pic>
        <p:nvPicPr>
          <p:cNvPr id="1026" name="Picture 2" descr="http://2.bp.blogspot.com/_597Km39HXAk/SgQ5UREeYmI/AAAAAAAAEHI/rT5AEMZKFvg/s400/3d-home-design-render-06.jpg"/>
          <p:cNvPicPr>
            <a:picLocks noGrp="1" noChangeAspect="1" noChangeArrowheads="1"/>
          </p:cNvPicPr>
          <p:nvPr>
            <p:ph type="pic" idx="1"/>
          </p:nvPr>
        </p:nvPicPr>
        <p:blipFill>
          <a:blip r:embed="rId2" cstate="print"/>
          <a:srcRect l="3946" r="3946"/>
          <a:stretch>
            <a:fillRect/>
          </a:stretch>
        </p:blipFill>
        <p:spPr bwMode="auto">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96136" y="2132856"/>
            <a:ext cx="2743200" cy="2931368"/>
          </a:xfrm>
        </p:spPr>
        <p:txBody>
          <a:bodyPr/>
          <a:lstStyle/>
          <a:p>
            <a:r>
              <a:rPr lang="en-AU" b="0" dirty="0" smtClean="0"/>
              <a:t>At a warzone, its a place where a war would be held or would have occurred earlier. Place where a war would have been created, its always not safe to live in a warzone</a:t>
            </a:r>
            <a:endParaRPr lang="en-AU" b="0" dirty="0"/>
          </a:p>
        </p:txBody>
      </p:sp>
      <p:sp>
        <p:nvSpPr>
          <p:cNvPr id="4" name="Text Placeholder 3"/>
          <p:cNvSpPr>
            <a:spLocks noGrp="1"/>
          </p:cNvSpPr>
          <p:nvPr>
            <p:ph type="body" sz="half" idx="2"/>
          </p:nvPr>
        </p:nvSpPr>
        <p:spPr/>
        <p:txBody>
          <a:bodyPr>
            <a:normAutofit/>
          </a:bodyPr>
          <a:lstStyle/>
          <a:p>
            <a:r>
              <a:rPr lang="en-AU" sz="3600" dirty="0" smtClean="0"/>
              <a:t>            Warzone </a:t>
            </a:r>
            <a:endParaRPr lang="en-AU" sz="3600" dirty="0"/>
          </a:p>
        </p:txBody>
      </p:sp>
      <p:pic>
        <p:nvPicPr>
          <p:cNvPr id="16386" name="Picture 2" descr="War Zone"/>
          <p:cNvPicPr>
            <a:picLocks noGrp="1" noChangeAspect="1" noChangeArrowheads="1"/>
          </p:cNvPicPr>
          <p:nvPr>
            <p:ph type="pic" idx="1"/>
          </p:nvPr>
        </p:nvPicPr>
        <p:blipFill>
          <a:blip r:embed="rId2" cstate="print"/>
          <a:srcRect l="15583" r="15583"/>
          <a:stretch>
            <a:fillRect/>
          </a:stretch>
        </p:blipFill>
        <p:spPr bwMode="auto">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96136" y="2564904"/>
            <a:ext cx="2743200" cy="1981200"/>
          </a:xfrm>
        </p:spPr>
        <p:txBody>
          <a:bodyPr/>
          <a:lstStyle/>
          <a:p>
            <a:r>
              <a:rPr lang="en-AU" b="0" dirty="0" smtClean="0"/>
              <a:t>Its a dense woody plant smaller than a tree. Its a wild uncultivated part of the country. </a:t>
            </a:r>
            <a:endParaRPr lang="en-AU" b="0" dirty="0"/>
          </a:p>
        </p:txBody>
      </p:sp>
      <p:sp>
        <p:nvSpPr>
          <p:cNvPr id="4" name="Text Placeholder 3"/>
          <p:cNvSpPr>
            <a:spLocks noGrp="1"/>
          </p:cNvSpPr>
          <p:nvPr>
            <p:ph type="body" sz="half" idx="2"/>
          </p:nvPr>
        </p:nvSpPr>
        <p:spPr/>
        <p:txBody>
          <a:bodyPr>
            <a:normAutofit/>
          </a:bodyPr>
          <a:lstStyle/>
          <a:p>
            <a:r>
              <a:rPr lang="en-AU" sz="3600" dirty="0" smtClean="0"/>
              <a:t>             </a:t>
            </a:r>
            <a:r>
              <a:rPr lang="en-AU" sz="3200" dirty="0" smtClean="0"/>
              <a:t>Bush </a:t>
            </a:r>
            <a:endParaRPr lang="en-AU" sz="3200" dirty="0"/>
          </a:p>
        </p:txBody>
      </p:sp>
      <p:pic>
        <p:nvPicPr>
          <p:cNvPr id="17410" name="Picture 2" descr="http://images-0.redbubble.net/img/art/size:medium/view:main/1122971-3-the-bush-track.jpg"/>
          <p:cNvPicPr>
            <a:picLocks noGrp="1" noChangeAspect="1" noChangeArrowheads="1"/>
          </p:cNvPicPr>
          <p:nvPr>
            <p:ph type="pic" idx="1"/>
          </p:nvPr>
        </p:nvPicPr>
        <p:blipFill>
          <a:blip r:embed="rId2" cstate="print"/>
          <a:srcRect t="23491" b="23491"/>
          <a:stretch>
            <a:fillRect/>
          </a:stretch>
        </p:blipFill>
        <p:spPr bwMode="auto">
          <a:xfrm>
            <a:off x="683568" y="908720"/>
            <a:ext cx="4680520" cy="3888432"/>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4157" y="188640"/>
            <a:ext cx="9348457" cy="52322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28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What characters need to do to survive in that setting? </a:t>
            </a:r>
            <a:endParaRPr lang="en-US" sz="28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TextBox 2"/>
          <p:cNvSpPr txBox="1"/>
          <p:nvPr/>
        </p:nvSpPr>
        <p:spPr>
          <a:xfrm>
            <a:off x="1043608" y="1412776"/>
            <a:ext cx="8100392" cy="3785652"/>
          </a:xfrm>
          <a:prstGeom prst="rect">
            <a:avLst/>
          </a:prstGeom>
          <a:noFill/>
        </p:spPr>
        <p:txBody>
          <a:bodyPr wrap="square" rtlCol="0">
            <a:spAutoFit/>
          </a:bodyPr>
          <a:lstStyle/>
          <a:p>
            <a:r>
              <a:rPr lang="en-AU" sz="2000" dirty="0" smtClean="0">
                <a:latin typeface="Maiandra GD" pitchFamily="34" charset="0"/>
              </a:rPr>
              <a:t>At home : </a:t>
            </a:r>
          </a:p>
          <a:p>
            <a:r>
              <a:rPr lang="en-AU" sz="2000" dirty="0" smtClean="0">
                <a:latin typeface="Maiandra GD" pitchFamily="34" charset="0"/>
              </a:rPr>
              <a:t>Food, water and shelter are important. No much work is needed to be done because everything will be already organised. </a:t>
            </a:r>
          </a:p>
          <a:p>
            <a:endParaRPr lang="en-AU" sz="2000" dirty="0" smtClean="0">
              <a:latin typeface="Maiandra GD" pitchFamily="34" charset="0"/>
            </a:endParaRPr>
          </a:p>
          <a:p>
            <a:r>
              <a:rPr lang="en-AU" sz="2000" dirty="0" smtClean="0">
                <a:latin typeface="Maiandra GD" pitchFamily="34" charset="0"/>
              </a:rPr>
              <a:t>At Warzone :</a:t>
            </a:r>
          </a:p>
          <a:p>
            <a:r>
              <a:rPr lang="en-AU" sz="2000" dirty="0" smtClean="0">
                <a:latin typeface="Maiandra GD" pitchFamily="34" charset="0"/>
              </a:rPr>
              <a:t>Weapons will be needed to kill people who attack you. You will have to have good stealing skills because you have to steal food, water. You will have to be able to fight for each other.</a:t>
            </a:r>
          </a:p>
          <a:p>
            <a:endParaRPr lang="en-AU" sz="2000" dirty="0" smtClean="0">
              <a:latin typeface="Maiandra GD" pitchFamily="34" charset="0"/>
            </a:endParaRPr>
          </a:p>
          <a:p>
            <a:r>
              <a:rPr lang="en-AU" sz="2000" dirty="0" smtClean="0">
                <a:latin typeface="Maiandra GD" pitchFamily="34" charset="0"/>
              </a:rPr>
              <a:t>At The Bush : </a:t>
            </a:r>
          </a:p>
          <a:p>
            <a:r>
              <a:rPr lang="en-AU" sz="2000" dirty="0" smtClean="0">
                <a:latin typeface="Maiandra GD" pitchFamily="34" charset="0"/>
              </a:rPr>
              <a:t>You will need to hunt for animals have a camping sight at the bush to sleep out. You will need to hunt for water and food.</a:t>
            </a:r>
            <a:endParaRPr lang="en-AU" sz="2000" dirty="0">
              <a:latin typeface="Maiandra GD"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AU" sz="3200" dirty="0" smtClean="0"/>
              <a:t>What you need to make you survive ?</a:t>
            </a:r>
            <a:endParaRPr lang="en-AU" sz="3200" dirty="0"/>
          </a:p>
        </p:txBody>
      </p:sp>
      <p:sp>
        <p:nvSpPr>
          <p:cNvPr id="3" name="Content Placeholder 2"/>
          <p:cNvSpPr>
            <a:spLocks noGrp="1"/>
          </p:cNvSpPr>
          <p:nvPr>
            <p:ph idx="1"/>
          </p:nvPr>
        </p:nvSpPr>
        <p:spPr/>
        <p:txBody>
          <a:bodyPr>
            <a:normAutofit/>
          </a:bodyPr>
          <a:lstStyle/>
          <a:p>
            <a:pPr>
              <a:buNone/>
            </a:pPr>
            <a:r>
              <a:rPr lang="en-AU" sz="2400" dirty="0" smtClean="0"/>
              <a:t>     Home : </a:t>
            </a:r>
          </a:p>
          <a:p>
            <a:pPr>
              <a:buNone/>
            </a:pPr>
            <a:r>
              <a:rPr lang="en-AU" sz="2400" dirty="0" smtClean="0"/>
              <a:t>     </a:t>
            </a:r>
            <a:r>
              <a:rPr lang="en-AU" sz="1800" dirty="0" smtClean="0"/>
              <a:t>At home you would need people who protect and help you to get through the hard times in life. Food, water and shelter is also important to survive. You will also need guidance of your parents.</a:t>
            </a:r>
          </a:p>
          <a:p>
            <a:pPr>
              <a:buNone/>
            </a:pPr>
            <a:endParaRPr lang="en-AU" sz="1800" dirty="0" smtClean="0"/>
          </a:p>
          <a:p>
            <a:pPr>
              <a:buNone/>
            </a:pPr>
            <a:r>
              <a:rPr lang="en-AU" sz="1800" dirty="0" smtClean="0"/>
              <a:t>      </a:t>
            </a:r>
            <a:r>
              <a:rPr lang="en-AU" sz="2400" dirty="0" smtClean="0"/>
              <a:t>Warzone :</a:t>
            </a:r>
          </a:p>
          <a:p>
            <a:pPr>
              <a:buNone/>
            </a:pPr>
            <a:r>
              <a:rPr lang="en-AU" sz="1800" dirty="0" smtClean="0"/>
              <a:t>     Guns, weapons, armour, shield to survive in a warzone. Mainly you will need food water and shelter to survive. Family and friends support is also needed.</a:t>
            </a:r>
          </a:p>
          <a:p>
            <a:pPr>
              <a:buNone/>
            </a:pPr>
            <a:endParaRPr lang="en-AU" sz="1800" dirty="0" smtClean="0"/>
          </a:p>
          <a:p>
            <a:pPr>
              <a:buNone/>
            </a:pPr>
            <a:r>
              <a:rPr lang="en-AU" sz="2400" dirty="0" smtClean="0"/>
              <a:t>    The Bush :</a:t>
            </a:r>
          </a:p>
          <a:p>
            <a:pPr>
              <a:buNone/>
            </a:pPr>
            <a:r>
              <a:rPr lang="en-AU" dirty="0" smtClean="0"/>
              <a:t>    </a:t>
            </a:r>
            <a:r>
              <a:rPr lang="en-AU" sz="1800" dirty="0" smtClean="0"/>
              <a:t>food water and shelter  are always important. Guidance of elders or maybe friends. You will need knives weapons and hunting skills.</a:t>
            </a:r>
            <a:endParaRPr lang="en-AU"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Dragon">
      <a:majorFont>
        <a:latin typeface="Maiandra GD"/>
        <a:ea typeface=""/>
        <a:cs typeface=""/>
        <a:font script="CYRL" typeface="Times New Roman"/>
        <a:font script="GREK" typeface="Times New Roman"/>
        <a:font script="Jpan" typeface="ＭＳ Ｐゴシック"/>
        <a:font script="Hang" typeface="HY중고딕"/>
        <a:font script="Hans" typeface="隶书"/>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ambria"/>
        <a:ea typeface=""/>
        <a:cs typeface=""/>
        <a:font script="Jpan" typeface="ＭＳ Ｐ明朝"/>
        <a:font script="Hang" typeface="HY견명조"/>
        <a:font script="Hans" typeface="华文楷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2">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504</TotalTime>
  <Words>337</Words>
  <Application>Microsoft Office PowerPoint</Application>
  <PresentationFormat>On-screen Show (4:3)</PresentationFormat>
  <Paragraphs>24</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Solstice</vt:lpstr>
      <vt:lpstr>A place where one has born and grew up. Where people live together as a family. Home is a place where you have all the things for survival. Home is where people care and share their happiness and sorrows with each other .</vt:lpstr>
      <vt:lpstr>At a warzone, its a place where a war would be held or would have occurred earlier. Place where a war would have been created, its always not safe to live in a warzone</vt:lpstr>
      <vt:lpstr>Its a dense woody plant smaller than a tree. Its a wild uncultivated part of the country. </vt:lpstr>
      <vt:lpstr>Slide 4</vt:lpstr>
      <vt:lpstr>What you need to make you survive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poojaprasad</dc:creator>
  <cp:lastModifiedBy>poojaprasad</cp:lastModifiedBy>
  <cp:revision>45</cp:revision>
  <dcterms:created xsi:type="dcterms:W3CDTF">2012-10-31T02:20:21Z</dcterms:created>
  <dcterms:modified xsi:type="dcterms:W3CDTF">2012-11-03T09:15:17Z</dcterms:modified>
</cp:coreProperties>
</file>