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59"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2" autoAdjust="0"/>
    <p:restoredTop sz="94660"/>
  </p:normalViewPr>
  <p:slideViewPr>
    <p:cSldViewPr snapToGrid="0">
      <p:cViewPr varScale="1">
        <p:scale>
          <a:sx n="74" d="100"/>
          <a:sy n="74" d="100"/>
        </p:scale>
        <p:origin x="57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11/29/2013</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11/29/2013</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11/29/2013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11/29/2013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dirty="0"/>
              <a:pPr/>
              <a:t>11/29/2013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11/29/2013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11/29/2013</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11/29/2013</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11/29/2013</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51661" y="1020432"/>
            <a:ext cx="7622650" cy="1475013"/>
          </a:xfrm>
        </p:spPr>
        <p:txBody>
          <a:bodyPr/>
          <a:lstStyle/>
          <a:p>
            <a:r>
              <a:rPr lang="en-US" dirty="0" smtClean="0"/>
              <a:t>Our Australian Prime Minister</a:t>
            </a:r>
            <a:br>
              <a:rPr lang="en-US" dirty="0" smtClean="0"/>
            </a:br>
            <a:r>
              <a:rPr lang="en-US" dirty="0"/>
              <a:t> </a:t>
            </a:r>
            <a:r>
              <a:rPr lang="en-US" dirty="0" smtClean="0"/>
              <a:t>             John Howard </a:t>
            </a:r>
            <a:endParaRPr lang="en-IN" dirty="0"/>
          </a:p>
        </p:txBody>
      </p:sp>
      <p:sp>
        <p:nvSpPr>
          <p:cNvPr id="3" name="Subtitle 2"/>
          <p:cNvSpPr>
            <a:spLocks noGrp="1"/>
          </p:cNvSpPr>
          <p:nvPr>
            <p:ph type="subTitle" idx="1"/>
          </p:nvPr>
        </p:nvSpPr>
        <p:spPr/>
        <p:txBody>
          <a:bodyPr/>
          <a:lstStyle/>
          <a:p>
            <a:r>
              <a:rPr lang="en-US" dirty="0" smtClean="0"/>
              <a:t>                                                                                                                                                     By – Vishnu Sivakumar</a:t>
            </a:r>
            <a:endParaRPr lang="en-IN" dirty="0"/>
          </a:p>
        </p:txBody>
      </p:sp>
      <p:pic>
        <p:nvPicPr>
          <p:cNvPr id="4" name="Picture 3"/>
          <p:cNvPicPr>
            <a:picLocks noChangeAspect="1"/>
          </p:cNvPicPr>
          <p:nvPr/>
        </p:nvPicPr>
        <p:blipFill>
          <a:blip r:embed="rId2"/>
          <a:stretch>
            <a:fillRect/>
          </a:stretch>
        </p:blipFill>
        <p:spPr>
          <a:xfrm rot="21175237">
            <a:off x="1029131" y="3266953"/>
            <a:ext cx="1798655" cy="2959584"/>
          </a:xfrm>
          <a:prstGeom prst="rect">
            <a:avLst/>
          </a:prstGeom>
        </p:spPr>
      </p:pic>
      <p:pic>
        <p:nvPicPr>
          <p:cNvPr id="5" name="Picture 4"/>
          <p:cNvPicPr>
            <a:picLocks noChangeAspect="1"/>
          </p:cNvPicPr>
          <p:nvPr/>
        </p:nvPicPr>
        <p:blipFill>
          <a:blip r:embed="rId3"/>
          <a:stretch>
            <a:fillRect/>
          </a:stretch>
        </p:blipFill>
        <p:spPr>
          <a:xfrm>
            <a:off x="4852459" y="3181843"/>
            <a:ext cx="2234862" cy="3140413"/>
          </a:xfrm>
          <a:prstGeom prst="rect">
            <a:avLst/>
          </a:prstGeom>
        </p:spPr>
      </p:pic>
      <p:pic>
        <p:nvPicPr>
          <p:cNvPr id="1026" name="Picture 2" descr="http://upload.wikimedia.org/wikipedia/commons/8/80/John_Howard_May_200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18968">
            <a:off x="9165490" y="3328207"/>
            <a:ext cx="1951909" cy="2849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618658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About John Howard </a:t>
            </a:r>
            <a:endParaRPr lang="en-IN" dirty="0"/>
          </a:p>
        </p:txBody>
      </p:sp>
      <p:sp>
        <p:nvSpPr>
          <p:cNvPr id="3" name="Content Placeholder 2"/>
          <p:cNvSpPr>
            <a:spLocks noGrp="1"/>
          </p:cNvSpPr>
          <p:nvPr>
            <p:ph idx="1"/>
          </p:nvPr>
        </p:nvSpPr>
        <p:spPr>
          <a:xfrm>
            <a:off x="581192" y="2021983"/>
            <a:ext cx="11029615" cy="3386056"/>
          </a:xfrm>
        </p:spPr>
        <p:txBody>
          <a:bodyPr>
            <a:noAutofit/>
          </a:bodyPr>
          <a:lstStyle/>
          <a:p>
            <a:pPr marL="0" indent="0">
              <a:buNone/>
            </a:pPr>
            <a:r>
              <a:rPr lang="en-IN" sz="2400" dirty="0" smtClean="0">
                <a:latin typeface="Aparajita" panose="020B0604020202020204" pitchFamily="34" charset="0"/>
                <a:cs typeface="Aparajita" panose="020B0604020202020204" pitchFamily="34" charset="0"/>
              </a:rPr>
              <a:t>He John Howard was born in </a:t>
            </a:r>
            <a:r>
              <a:rPr lang="en-IN" sz="2400" dirty="0" err="1" smtClean="0">
                <a:latin typeface="Aparajita" panose="020B0604020202020204" pitchFamily="34" charset="0"/>
                <a:cs typeface="Aparajita" panose="020B0604020202020204" pitchFamily="34" charset="0"/>
              </a:rPr>
              <a:t>Earlwood</a:t>
            </a:r>
            <a:r>
              <a:rPr lang="en-IN" sz="2400" dirty="0" smtClean="0">
                <a:latin typeface="Aparajita" panose="020B0604020202020204" pitchFamily="34" charset="0"/>
                <a:cs typeface="Aparajita" panose="020B0604020202020204" pitchFamily="34" charset="0"/>
              </a:rPr>
              <a:t>, a Sydney suburb, on 26 July 1939. He grew up in this south-western industrial suburb, attending the local government primary school and later the Canterbury Boys' High School. His father, a garage owner, influenced his political and industrial views, affect on him the importance of small business as an employment provider. After studying law at Sydney University, John Howard graduated in 1961 and then practised as a solicitor for the next twelve years. A committed Liberal Party member, he was soon deeply involved in its organisation: he joined the party's New South Wales State Executive in 1963. He served as State Vice-President of the party 1972 to 1974. Later in Australia he was elected as the 25 Prime Minister on 11</a:t>
            </a:r>
            <a:r>
              <a:rPr lang="en-IN" sz="2400" baseline="30000" dirty="0" smtClean="0">
                <a:latin typeface="Aparajita" panose="020B0604020202020204" pitchFamily="34" charset="0"/>
                <a:cs typeface="Aparajita" panose="020B0604020202020204" pitchFamily="34" charset="0"/>
              </a:rPr>
              <a:t>th</a:t>
            </a:r>
            <a:r>
              <a:rPr lang="en-IN" sz="2400" dirty="0" smtClean="0">
                <a:latin typeface="Aparajita" panose="020B0604020202020204" pitchFamily="34" charset="0"/>
                <a:cs typeface="Aparajita" panose="020B0604020202020204" pitchFamily="34" charset="0"/>
              </a:rPr>
              <a:t> March 1996 to 3</a:t>
            </a:r>
            <a:r>
              <a:rPr lang="en-IN" sz="2400" baseline="30000" dirty="0" smtClean="0">
                <a:latin typeface="Aparajita" panose="020B0604020202020204" pitchFamily="34" charset="0"/>
                <a:cs typeface="Aparajita" panose="020B0604020202020204" pitchFamily="34" charset="0"/>
              </a:rPr>
              <a:t>rd</a:t>
            </a:r>
            <a:r>
              <a:rPr lang="en-IN" sz="2400" dirty="0" smtClean="0">
                <a:latin typeface="Aparajita" panose="020B0604020202020204" pitchFamily="34" charset="0"/>
                <a:cs typeface="Aparajita" panose="020B0604020202020204" pitchFamily="34" charset="0"/>
              </a:rPr>
              <a:t> December 2007 representing the Liberal Party. </a:t>
            </a:r>
            <a:endParaRPr lang="en-IN" sz="2400" dirty="0">
              <a:latin typeface="Aparajita" panose="020B0604020202020204" pitchFamily="34" charset="0"/>
              <a:cs typeface="Aparajita" panose="020B0604020202020204" pitchFamily="34" charset="0"/>
            </a:endParaRPr>
          </a:p>
        </p:txBody>
      </p:sp>
    </p:spTree>
    <p:extLst>
      <p:ext uri="{BB962C8B-B14F-4D97-AF65-F5344CB8AC3E}">
        <p14:creationId xmlns:p14="http://schemas.microsoft.com/office/powerpoint/2010/main" val="4189406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of the developments he made to our country </a:t>
            </a:r>
            <a:endParaRPr lang="en-IN" dirty="0"/>
          </a:p>
        </p:txBody>
      </p:sp>
      <p:sp>
        <p:nvSpPr>
          <p:cNvPr id="3" name="Content Placeholder 2"/>
          <p:cNvSpPr>
            <a:spLocks noGrp="1"/>
          </p:cNvSpPr>
          <p:nvPr>
            <p:ph idx="1"/>
          </p:nvPr>
        </p:nvSpPr>
        <p:spPr>
          <a:xfrm>
            <a:off x="581192" y="2021983"/>
            <a:ext cx="11029615" cy="5203063"/>
          </a:xfrm>
        </p:spPr>
        <p:txBody>
          <a:bodyPr>
            <a:normAutofit lnSpcReduction="10000"/>
          </a:bodyPr>
          <a:lstStyle/>
          <a:p>
            <a:r>
              <a:rPr lang="en-IN" dirty="0">
                <a:latin typeface="Aparajita" panose="020B0604020202020204" pitchFamily="34" charset="0"/>
                <a:cs typeface="Aparajita" panose="020B0604020202020204" pitchFamily="34" charset="0"/>
              </a:rPr>
              <a:t>Strong profitable </a:t>
            </a:r>
            <a:r>
              <a:rPr lang="en-IN" dirty="0" smtClean="0">
                <a:latin typeface="Aparajita" panose="020B0604020202020204" pitchFamily="34" charset="0"/>
                <a:cs typeface="Aparajita" panose="020B0604020202020204" pitchFamily="34" charset="0"/>
              </a:rPr>
              <a:t>growth</a:t>
            </a:r>
            <a:r>
              <a:rPr lang="en-IN" dirty="0">
                <a:latin typeface="Aparajita" panose="020B0604020202020204" pitchFamily="34" charset="0"/>
                <a:cs typeface="Aparajita" panose="020B0604020202020204" pitchFamily="34" charset="0"/>
              </a:rPr>
              <a:t>, low inflation and interest rates, lowest unemployment in 30 years, creation of around two million new jobs, and wage increases.</a:t>
            </a:r>
          </a:p>
          <a:p>
            <a:r>
              <a:rPr lang="en-IN" dirty="0">
                <a:latin typeface="Aparajita" panose="020B0604020202020204" pitchFamily="34" charset="0"/>
                <a:cs typeface="Aparajita" panose="020B0604020202020204" pitchFamily="34" charset="0"/>
              </a:rPr>
              <a:t>Introduced gun control with a federally-funded buy-back scheme in 1996.</a:t>
            </a:r>
          </a:p>
          <a:p>
            <a:r>
              <a:rPr lang="en-IN" dirty="0">
                <a:latin typeface="Aparajita" panose="020B0604020202020204" pitchFamily="34" charset="0"/>
                <a:cs typeface="Aparajita" panose="020B0604020202020204" pitchFamily="34" charset="0"/>
              </a:rPr>
              <a:t>Goods and Services consumption tax (GST) July 2000. GST revenue of around $40 billion per annum granted to the States and Territories.</a:t>
            </a:r>
          </a:p>
          <a:p>
            <a:r>
              <a:rPr lang="en-IN" dirty="0">
                <a:latin typeface="Aparajita" panose="020B0604020202020204" pitchFamily="34" charset="0"/>
                <a:cs typeface="Aparajita" panose="020B0604020202020204" pitchFamily="34" charset="0"/>
              </a:rPr>
              <a:t>Reform of industrial relations system. Replacement of award </a:t>
            </a:r>
            <a:r>
              <a:rPr lang="en-IN" dirty="0" smtClean="0">
                <a:latin typeface="Aparajita" panose="020B0604020202020204" pitchFamily="34" charset="0"/>
                <a:cs typeface="Aparajita" panose="020B0604020202020204" pitchFamily="34" charset="0"/>
              </a:rPr>
              <a:t>contend with </a:t>
            </a:r>
            <a:r>
              <a:rPr lang="en-IN" dirty="0">
                <a:latin typeface="Aparajita" panose="020B0604020202020204" pitchFamily="34" charset="0"/>
                <a:cs typeface="Aparajita" panose="020B0604020202020204" pitchFamily="34" charset="0"/>
              </a:rPr>
              <a:t>direct employer- employee enterprise agreements. Introduction of </a:t>
            </a:r>
            <a:r>
              <a:rPr lang="en-IN" dirty="0" smtClean="0">
                <a:latin typeface="Aparajita" panose="020B0604020202020204" pitchFamily="34" charset="0"/>
                <a:cs typeface="Aparajita" panose="020B0604020202020204" pitchFamily="34" charset="0"/>
              </a:rPr>
              <a:t>Work Choices </a:t>
            </a:r>
            <a:r>
              <a:rPr lang="en-IN" dirty="0">
                <a:latin typeface="Aparajita" panose="020B0604020202020204" pitchFamily="34" charset="0"/>
                <a:cs typeface="Aparajita" panose="020B0604020202020204" pitchFamily="34" charset="0"/>
              </a:rPr>
              <a:t>2006.</a:t>
            </a:r>
          </a:p>
          <a:p>
            <a:r>
              <a:rPr lang="en-IN" dirty="0">
                <a:latin typeface="Aparajita" panose="020B0604020202020204" pitchFamily="34" charset="0"/>
                <a:cs typeface="Aparajita" panose="020B0604020202020204" pitchFamily="34" charset="0"/>
              </a:rPr>
              <a:t>Gradual </a:t>
            </a:r>
            <a:r>
              <a:rPr lang="en-IN" dirty="0" smtClean="0">
                <a:latin typeface="Aparajita" panose="020B0604020202020204" pitchFamily="34" charset="0"/>
                <a:cs typeface="Aparajita" panose="020B0604020202020204" pitchFamily="34" charset="0"/>
              </a:rPr>
              <a:t>social control of </a:t>
            </a:r>
            <a:r>
              <a:rPr lang="en-IN" dirty="0">
                <a:latin typeface="Aparajita" panose="020B0604020202020204" pitchFamily="34" charset="0"/>
                <a:cs typeface="Aparajita" panose="020B0604020202020204" pitchFamily="34" charset="0"/>
              </a:rPr>
              <a:t>Telstra, with </a:t>
            </a:r>
            <a:r>
              <a:rPr lang="en-IN" dirty="0" smtClean="0">
                <a:latin typeface="Aparajita" panose="020B0604020202020204" pitchFamily="34" charset="0"/>
                <a:cs typeface="Aparajita" panose="020B0604020202020204" pitchFamily="34" charset="0"/>
              </a:rPr>
              <a:t>billion </a:t>
            </a:r>
            <a:r>
              <a:rPr lang="en-IN" dirty="0">
                <a:latin typeface="Aparajita" panose="020B0604020202020204" pitchFamily="34" charset="0"/>
                <a:cs typeface="Aparajita" panose="020B0604020202020204" pitchFamily="34" charset="0"/>
              </a:rPr>
              <a:t>dollar proceeds going to environmental funding.</a:t>
            </a:r>
          </a:p>
          <a:p>
            <a:r>
              <a:rPr lang="en-IN" dirty="0">
                <a:latin typeface="Aparajita" panose="020B0604020202020204" pitchFamily="34" charset="0"/>
                <a:cs typeface="Aparajita" panose="020B0604020202020204" pitchFamily="34" charset="0"/>
              </a:rPr>
              <a:t>Introduced principle of mutual obligation to social policy.</a:t>
            </a:r>
          </a:p>
          <a:p>
            <a:r>
              <a:rPr lang="en-IN" dirty="0">
                <a:latin typeface="Aparajita" panose="020B0604020202020204" pitchFamily="34" charset="0"/>
                <a:cs typeface="Aparajita" panose="020B0604020202020204" pitchFamily="34" charset="0"/>
              </a:rPr>
              <a:t>Committed Australian troops to international coalitions led by the United States in Afghanistan and Iraq as part of the 'War on Terror'. Took a leading role in United Nations peace enforcement in East Timor which enabled the independent </a:t>
            </a:r>
            <a:r>
              <a:rPr lang="en-IN" dirty="0" err="1" smtClean="0">
                <a:latin typeface="Aparajita" panose="020B0604020202020204" pitchFamily="34" charset="0"/>
                <a:cs typeface="Aparajita" panose="020B0604020202020204" pitchFamily="34" charset="0"/>
              </a:rPr>
              <a:t>parlimantary</a:t>
            </a:r>
            <a:r>
              <a:rPr lang="en-IN" dirty="0" smtClean="0">
                <a:latin typeface="Aparajita" panose="020B0604020202020204" pitchFamily="34" charset="0"/>
                <a:cs typeface="Aparajita" panose="020B0604020202020204" pitchFamily="34" charset="0"/>
              </a:rPr>
              <a:t> state </a:t>
            </a:r>
            <a:r>
              <a:rPr lang="en-IN" dirty="0">
                <a:latin typeface="Aparajita" panose="020B0604020202020204" pitchFamily="34" charset="0"/>
                <a:cs typeface="Aparajita" panose="020B0604020202020204" pitchFamily="34" charset="0"/>
              </a:rPr>
              <a:t>of East Timor to be </a:t>
            </a:r>
            <a:r>
              <a:rPr lang="en-IN" dirty="0" smtClean="0">
                <a:latin typeface="Aparajita" panose="020B0604020202020204" pitchFamily="34" charset="0"/>
                <a:cs typeface="Aparajita" panose="020B0604020202020204" pitchFamily="34" charset="0"/>
              </a:rPr>
              <a:t>entitle in </a:t>
            </a:r>
            <a:r>
              <a:rPr lang="en-IN" dirty="0">
                <a:latin typeface="Aparajita" panose="020B0604020202020204" pitchFamily="34" charset="0"/>
                <a:cs typeface="Aparajita" panose="020B0604020202020204" pitchFamily="34" charset="0"/>
              </a:rPr>
              <a:t>2002.</a:t>
            </a:r>
          </a:p>
          <a:p>
            <a:r>
              <a:rPr lang="en-IN" dirty="0">
                <a:latin typeface="Aparajita" panose="020B0604020202020204" pitchFamily="34" charset="0"/>
                <a:cs typeface="Aparajita" panose="020B0604020202020204" pitchFamily="34" charset="0"/>
              </a:rPr>
              <a:t>Adopted an 'Asia-plus' diplomacy, focusing on relations with Australia's Asian neighbours while maintaining and developing traditional links with Britain and other Commonwealth nations and the United States.</a:t>
            </a:r>
          </a:p>
          <a:p>
            <a:r>
              <a:rPr lang="en-IN" dirty="0">
                <a:latin typeface="Aparajita" panose="020B0604020202020204" pitchFamily="34" charset="0"/>
                <a:cs typeface="Aparajita" panose="020B0604020202020204" pitchFamily="34" charset="0"/>
              </a:rPr>
              <a:t>Record health funding of $47.6 billion in </a:t>
            </a:r>
            <a:r>
              <a:rPr lang="en-IN" dirty="0" smtClean="0">
                <a:latin typeface="Aparajita" panose="020B0604020202020204" pitchFamily="34" charset="0"/>
                <a:cs typeface="Aparajita" panose="020B0604020202020204" pitchFamily="34" charset="0"/>
              </a:rPr>
              <a:t>2006-07</a:t>
            </a:r>
          </a:p>
          <a:p>
            <a:r>
              <a:rPr lang="en-IN" dirty="0">
                <a:latin typeface="Aparajita" panose="020B0604020202020204" pitchFamily="34" charset="0"/>
                <a:cs typeface="Aparajita" panose="020B0604020202020204" pitchFamily="34" charset="0"/>
              </a:rPr>
              <a:t>Program to extend broadband internet and mobile phone connections to region</a:t>
            </a:r>
          </a:p>
          <a:p>
            <a:endParaRPr lang="en-IN" dirty="0"/>
          </a:p>
        </p:txBody>
      </p:sp>
    </p:spTree>
    <p:extLst>
      <p:ext uri="{BB962C8B-B14F-4D97-AF65-F5344CB8AC3E}">
        <p14:creationId xmlns:p14="http://schemas.microsoft.com/office/powerpoint/2010/main" val="338370004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 this if you can</a:t>
            </a:r>
            <a:endParaRPr lang="en-IN" dirty="0"/>
          </a:p>
        </p:txBody>
      </p:sp>
      <p:sp>
        <p:nvSpPr>
          <p:cNvPr id="3" name="Content Placeholder 2"/>
          <p:cNvSpPr>
            <a:spLocks noGrp="1"/>
          </p:cNvSpPr>
          <p:nvPr>
            <p:ph idx="1"/>
          </p:nvPr>
        </p:nvSpPr>
        <p:spPr/>
        <p:txBody>
          <a:bodyPr/>
          <a:lstStyle/>
          <a:p>
            <a:r>
              <a:rPr lang="en-US" dirty="0" smtClean="0"/>
              <a:t>What did John Howard’s father own?</a:t>
            </a:r>
          </a:p>
          <a:p>
            <a:r>
              <a:rPr lang="en-US" dirty="0" smtClean="0"/>
              <a:t>During what year did he announce the gun control?</a:t>
            </a:r>
          </a:p>
          <a:p>
            <a:r>
              <a:rPr lang="en-US" dirty="0" smtClean="0"/>
              <a:t>How many dollars proceeded going to the environmental fund?</a:t>
            </a:r>
          </a:p>
          <a:p>
            <a:r>
              <a:rPr lang="en-US" dirty="0" smtClean="0"/>
              <a:t>Did he introduce </a:t>
            </a:r>
            <a:r>
              <a:rPr lang="en-IN" dirty="0">
                <a:cs typeface="Aparajita" panose="020B0604020202020204" pitchFamily="34" charset="0"/>
              </a:rPr>
              <a:t>principle of mutual obligation to social </a:t>
            </a:r>
            <a:r>
              <a:rPr lang="en-IN" dirty="0" smtClean="0">
                <a:cs typeface="Aparajita" panose="020B0604020202020204" pitchFamily="34" charset="0"/>
              </a:rPr>
              <a:t>policy</a:t>
            </a:r>
            <a:r>
              <a:rPr lang="en-US" dirty="0" smtClean="0"/>
              <a:t>?</a:t>
            </a:r>
          </a:p>
          <a:p>
            <a:r>
              <a:rPr lang="en-US" dirty="0" smtClean="0"/>
              <a:t>How much of GST revenue per </a:t>
            </a:r>
            <a:r>
              <a:rPr lang="en-IN" dirty="0">
                <a:cs typeface="Aparajita" panose="020B0604020202020204" pitchFamily="34" charset="0"/>
              </a:rPr>
              <a:t>annum granted to the States and </a:t>
            </a:r>
            <a:r>
              <a:rPr lang="en-IN" dirty="0" smtClean="0">
                <a:cs typeface="Aparajita" panose="020B0604020202020204" pitchFamily="34" charset="0"/>
              </a:rPr>
              <a:t>Territories?</a:t>
            </a:r>
          </a:p>
          <a:p>
            <a:r>
              <a:rPr lang="en-US" dirty="0" smtClean="0"/>
              <a:t>How many jobs did he create?</a:t>
            </a:r>
          </a:p>
          <a:p>
            <a:r>
              <a:rPr lang="en-US" dirty="0" smtClean="0"/>
              <a:t>What are the number of changes he made to our country?</a:t>
            </a:r>
          </a:p>
          <a:p>
            <a:r>
              <a:rPr lang="en-US" dirty="0" smtClean="0"/>
              <a:t>When did John Howard graduate?</a:t>
            </a:r>
            <a:endParaRPr lang="en-IN" dirty="0"/>
          </a:p>
        </p:txBody>
      </p:sp>
    </p:spTree>
    <p:extLst>
      <p:ext uri="{BB962C8B-B14F-4D97-AF65-F5344CB8AC3E}">
        <p14:creationId xmlns:p14="http://schemas.microsoft.com/office/powerpoint/2010/main" val="661714567"/>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pictures </a:t>
            </a:r>
            <a:endParaRPr lang="en-IN" dirty="0"/>
          </a:p>
        </p:txBody>
      </p:sp>
      <p:pic>
        <p:nvPicPr>
          <p:cNvPr id="4" name="Content Placeholder 3"/>
          <p:cNvPicPr>
            <a:picLocks noGrp="1" noChangeAspect="1"/>
          </p:cNvPicPr>
          <p:nvPr>
            <p:ph idx="1"/>
          </p:nvPr>
        </p:nvPicPr>
        <p:blipFill>
          <a:blip r:embed="rId2"/>
          <a:stretch>
            <a:fillRect/>
          </a:stretch>
        </p:blipFill>
        <p:spPr>
          <a:xfrm>
            <a:off x="6216772" y="1870907"/>
            <a:ext cx="2077894" cy="2531597"/>
          </a:xfrm>
          <a:prstGeom prst="rect">
            <a:avLst/>
          </a:prstGeom>
        </p:spPr>
      </p:pic>
      <p:pic>
        <p:nvPicPr>
          <p:cNvPr id="5" name="Picture 4"/>
          <p:cNvPicPr>
            <a:picLocks noChangeAspect="1"/>
          </p:cNvPicPr>
          <p:nvPr/>
        </p:nvPicPr>
        <p:blipFill>
          <a:blip r:embed="rId3"/>
          <a:stretch>
            <a:fillRect/>
          </a:stretch>
        </p:blipFill>
        <p:spPr>
          <a:xfrm>
            <a:off x="320254" y="1870907"/>
            <a:ext cx="1925794" cy="2505075"/>
          </a:xfrm>
          <a:prstGeom prst="rect">
            <a:avLst/>
          </a:prstGeom>
        </p:spPr>
      </p:pic>
      <p:pic>
        <p:nvPicPr>
          <p:cNvPr id="7" name="Picture 6"/>
          <p:cNvPicPr>
            <a:picLocks noChangeAspect="1"/>
          </p:cNvPicPr>
          <p:nvPr/>
        </p:nvPicPr>
        <p:blipFill>
          <a:blip r:embed="rId4"/>
          <a:stretch>
            <a:fillRect/>
          </a:stretch>
        </p:blipFill>
        <p:spPr>
          <a:xfrm>
            <a:off x="2853035" y="1870907"/>
            <a:ext cx="2756750" cy="2531597"/>
          </a:xfrm>
          <a:prstGeom prst="rect">
            <a:avLst/>
          </a:prstGeom>
        </p:spPr>
      </p:pic>
      <p:pic>
        <p:nvPicPr>
          <p:cNvPr id="8" name="Picture 7"/>
          <p:cNvPicPr>
            <a:picLocks noChangeAspect="1"/>
          </p:cNvPicPr>
          <p:nvPr/>
        </p:nvPicPr>
        <p:blipFill>
          <a:blip r:embed="rId5"/>
          <a:stretch>
            <a:fillRect/>
          </a:stretch>
        </p:blipFill>
        <p:spPr>
          <a:xfrm>
            <a:off x="8872754" y="1870908"/>
            <a:ext cx="3027325" cy="2505075"/>
          </a:xfrm>
          <a:prstGeom prst="rect">
            <a:avLst/>
          </a:prstGeom>
        </p:spPr>
      </p:pic>
      <p:sp>
        <p:nvSpPr>
          <p:cNvPr id="9" name="TextBox 8"/>
          <p:cNvSpPr txBox="1"/>
          <p:nvPr/>
        </p:nvSpPr>
        <p:spPr>
          <a:xfrm>
            <a:off x="320254" y="5190185"/>
            <a:ext cx="2049459" cy="646331"/>
          </a:xfrm>
          <a:prstGeom prst="rect">
            <a:avLst/>
          </a:prstGeom>
          <a:noFill/>
        </p:spPr>
        <p:txBody>
          <a:bodyPr wrap="square" rtlCol="0">
            <a:spAutoFit/>
          </a:bodyPr>
          <a:lstStyle/>
          <a:p>
            <a:r>
              <a:rPr lang="en-US" dirty="0" smtClean="0"/>
              <a:t>When John Howard was small. </a:t>
            </a:r>
            <a:endParaRPr lang="en-IN" dirty="0"/>
          </a:p>
        </p:txBody>
      </p:sp>
      <p:sp>
        <p:nvSpPr>
          <p:cNvPr id="3" name="TextBox 2"/>
          <p:cNvSpPr txBox="1"/>
          <p:nvPr/>
        </p:nvSpPr>
        <p:spPr>
          <a:xfrm>
            <a:off x="2853035" y="5306096"/>
            <a:ext cx="2646244" cy="369332"/>
          </a:xfrm>
          <a:prstGeom prst="rect">
            <a:avLst/>
          </a:prstGeom>
          <a:noFill/>
        </p:spPr>
        <p:txBody>
          <a:bodyPr wrap="square" rtlCol="0">
            <a:spAutoFit/>
          </a:bodyPr>
          <a:lstStyle/>
          <a:p>
            <a:r>
              <a:rPr lang="en-US" dirty="0" smtClean="0"/>
              <a:t>A picture with his family.</a:t>
            </a:r>
            <a:endParaRPr lang="en-IN" dirty="0"/>
          </a:p>
        </p:txBody>
      </p:sp>
      <p:sp>
        <p:nvSpPr>
          <p:cNvPr id="6" name="TextBox 5"/>
          <p:cNvSpPr txBox="1"/>
          <p:nvPr/>
        </p:nvSpPr>
        <p:spPr>
          <a:xfrm>
            <a:off x="6216772" y="5328684"/>
            <a:ext cx="2077894" cy="369332"/>
          </a:xfrm>
          <a:prstGeom prst="rect">
            <a:avLst/>
          </a:prstGeom>
          <a:noFill/>
        </p:spPr>
        <p:txBody>
          <a:bodyPr wrap="square" rtlCol="0">
            <a:spAutoFit/>
          </a:bodyPr>
          <a:lstStyle/>
          <a:p>
            <a:r>
              <a:rPr lang="en-US" dirty="0" smtClean="0"/>
              <a:t>Picture of him self.</a:t>
            </a:r>
            <a:endParaRPr lang="en-IN" dirty="0"/>
          </a:p>
        </p:txBody>
      </p:sp>
      <p:sp>
        <p:nvSpPr>
          <p:cNvPr id="10" name="TextBox 9"/>
          <p:cNvSpPr txBox="1"/>
          <p:nvPr/>
        </p:nvSpPr>
        <p:spPr>
          <a:xfrm>
            <a:off x="8872753" y="5328684"/>
            <a:ext cx="3027325" cy="646331"/>
          </a:xfrm>
          <a:prstGeom prst="rect">
            <a:avLst/>
          </a:prstGeom>
          <a:noFill/>
        </p:spPr>
        <p:txBody>
          <a:bodyPr wrap="square" rtlCol="0">
            <a:spAutoFit/>
          </a:bodyPr>
          <a:lstStyle/>
          <a:p>
            <a:r>
              <a:rPr lang="en-US" dirty="0" smtClean="0"/>
              <a:t>While he was arguing in the court.</a:t>
            </a:r>
            <a:endParaRPr lang="en-IN" dirty="0"/>
          </a:p>
        </p:txBody>
      </p:sp>
    </p:spTree>
    <p:extLst>
      <p:ext uri="{BB962C8B-B14F-4D97-AF65-F5344CB8AC3E}">
        <p14:creationId xmlns:p14="http://schemas.microsoft.com/office/powerpoint/2010/main" val="173867351"/>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3463" y="3246779"/>
            <a:ext cx="8189319" cy="2162562"/>
          </a:xfrm>
        </p:spPr>
        <p:txBody>
          <a:bodyPr>
            <a:normAutofit/>
          </a:bodyPr>
          <a:lstStyle/>
          <a:p>
            <a:pPr marL="0" indent="0">
              <a:buNone/>
            </a:pPr>
            <a:r>
              <a:rPr lang="en-US" sz="2400" dirty="0" smtClean="0">
                <a:effectLst>
                  <a:glow rad="101600">
                    <a:schemeClr val="accent1">
                      <a:satMod val="175000"/>
                      <a:alpha val="40000"/>
                    </a:schemeClr>
                  </a:glow>
                </a:effectLst>
              </a:rPr>
              <a:t>THANKS FOR WATCHING AND LISTENING</a:t>
            </a:r>
          </a:p>
          <a:p>
            <a:pPr marL="0" indent="0">
              <a:buNone/>
            </a:pPr>
            <a:r>
              <a:rPr lang="en-US" sz="2400" dirty="0" smtClean="0">
                <a:effectLst>
                  <a:glow rad="101600">
                    <a:schemeClr val="accent1">
                      <a:satMod val="175000"/>
                      <a:alpha val="40000"/>
                    </a:schemeClr>
                  </a:glow>
                </a:effectLst>
              </a:rPr>
              <a:t>         </a:t>
            </a:r>
            <a:r>
              <a:rPr lang="en-US" sz="2400" dirty="0" smtClean="0">
                <a:effectLst>
                  <a:glow rad="101600">
                    <a:schemeClr val="accent1">
                      <a:satMod val="175000"/>
                      <a:alpha val="40000"/>
                    </a:schemeClr>
                  </a:glow>
                </a:effectLst>
              </a:rPr>
              <a:t>  </a:t>
            </a:r>
            <a:r>
              <a:rPr lang="en-US" sz="2400" dirty="0" smtClean="0">
                <a:effectLst>
                  <a:glow rad="101600">
                    <a:schemeClr val="accent1">
                      <a:satMod val="175000"/>
                      <a:alpha val="40000"/>
                    </a:schemeClr>
                  </a:glow>
                </a:effectLst>
              </a:rPr>
              <a:t>I HOPE YOU HAVE LEARNT </a:t>
            </a:r>
            <a:r>
              <a:rPr lang="en-US" sz="2400" dirty="0" smtClean="0">
                <a:effectLst>
                  <a:glow rad="101600">
                    <a:schemeClr val="accent1">
                      <a:satMod val="175000"/>
                      <a:alpha val="40000"/>
                    </a:schemeClr>
                  </a:glow>
                </a:effectLst>
              </a:rPr>
              <a:t>SOMETHING</a:t>
            </a:r>
          </a:p>
          <a:p>
            <a:pPr marL="0" indent="0">
              <a:buNone/>
            </a:pPr>
            <a:r>
              <a:rPr lang="en-US" sz="2400" dirty="0">
                <a:effectLst>
                  <a:glow rad="101600">
                    <a:schemeClr val="accent1">
                      <a:satMod val="175000"/>
                      <a:alpha val="40000"/>
                    </a:schemeClr>
                  </a:glow>
                </a:effectLst>
              </a:rPr>
              <a:t> </a:t>
            </a:r>
            <a:r>
              <a:rPr lang="en-US" sz="2400" dirty="0" smtClean="0">
                <a:effectLst>
                  <a:glow rad="101600">
                    <a:schemeClr val="accent1">
                      <a:satMod val="175000"/>
                      <a:alpha val="40000"/>
                    </a:schemeClr>
                  </a:glow>
                </a:effectLst>
              </a:rPr>
              <a:t>                     ABOUT OUR AUSTRALIAN PRIME MINISTER</a:t>
            </a:r>
            <a:endParaRPr lang="en-US" sz="2400" dirty="0" smtClean="0">
              <a:effectLst>
                <a:glow rad="101600">
                  <a:schemeClr val="accent1">
                    <a:satMod val="175000"/>
                    <a:alpha val="40000"/>
                  </a:schemeClr>
                </a:glow>
              </a:effectLst>
            </a:endParaRPr>
          </a:p>
        </p:txBody>
      </p:sp>
      <p:pic>
        <p:nvPicPr>
          <p:cNvPr id="1026" name="Picture 2" descr="http://godscopybook.blogs.com/photos/uncategorized/john_howa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50062" y="2396774"/>
            <a:ext cx="2588655" cy="3436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790783"/>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docProps/app.xml><?xml version="1.0" encoding="utf-8"?>
<Properties xmlns="http://schemas.openxmlformats.org/officeDocument/2006/extended-properties" xmlns:vt="http://schemas.openxmlformats.org/officeDocument/2006/docPropsVTypes">
  <Template>Ion</Template>
  <TotalTime>489</TotalTime>
  <Words>517</Words>
  <Application>Microsoft Office PowerPoint</Application>
  <PresentationFormat>Widescreen</PresentationFormat>
  <Paragraphs>32</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Aparajita</vt:lpstr>
      <vt:lpstr>Gill Sans MT</vt:lpstr>
      <vt:lpstr>Wingdings 2</vt:lpstr>
      <vt:lpstr>Dividend</vt:lpstr>
      <vt:lpstr>Our Australian Prime Minister               John Howard </vt:lpstr>
      <vt:lpstr>Information About John Howard </vt:lpstr>
      <vt:lpstr>Some of the developments he made to our country </vt:lpstr>
      <vt:lpstr>answer this if you can</vt:lpstr>
      <vt:lpstr>Some pictures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Australian Prime Minister               John Howard</dc:title>
  <dc:creator>asus</dc:creator>
  <cp:lastModifiedBy>asus</cp:lastModifiedBy>
  <cp:revision>29</cp:revision>
  <dcterms:created xsi:type="dcterms:W3CDTF">2013-11-07T05:29:13Z</dcterms:created>
  <dcterms:modified xsi:type="dcterms:W3CDTF">2013-11-28T21:32:03Z</dcterms:modified>
</cp:coreProperties>
</file>