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51" r:id="rId2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AFD96-3601-4F17-BB82-DBBBA6C512D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599602-9E94-449B-AE02-46C30491E28C}">
      <dgm:prSet phldrT="[Text]"/>
      <dgm:spPr/>
      <dgm:t>
        <a:bodyPr/>
        <a:lstStyle/>
        <a:p>
          <a:r>
            <a:rPr lang="en-US" dirty="0" smtClean="0"/>
            <a:t>Me 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FF371F54-3EAD-4229-B33D-30FA8E522AE4}" type="parTrans" cxnId="{7A02F5AF-F9F5-4778-A66E-DE024A3A34D9}">
      <dgm:prSet/>
      <dgm:spPr/>
      <dgm:t>
        <a:bodyPr/>
        <a:lstStyle/>
        <a:p>
          <a:endParaRPr lang="en-US"/>
        </a:p>
      </dgm:t>
    </dgm:pt>
    <dgm:pt modelId="{2A88706E-F8B3-4E84-B216-AB828E178267}" type="sibTrans" cxnId="{7A02F5AF-F9F5-4778-A66E-DE024A3A34D9}">
      <dgm:prSet/>
      <dgm:spPr/>
      <dgm:t>
        <a:bodyPr/>
        <a:lstStyle/>
        <a:p>
          <a:endParaRPr lang="en-US"/>
        </a:p>
      </dgm:t>
    </dgm:pt>
    <dgm:pt modelId="{1A94D251-C1DF-49B7-B803-397CC4E374C8}">
      <dgm:prSet phldrT="[Text]"/>
      <dgm:spPr/>
      <dgm:t>
        <a:bodyPr/>
        <a:lstStyle/>
        <a:p>
          <a:r>
            <a:rPr lang="en-US" dirty="0" err="1" smtClean="0"/>
            <a:t>Govinda</a:t>
          </a:r>
          <a:r>
            <a:rPr lang="en-US" dirty="0" smtClean="0"/>
            <a:t> Reddy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83470605-D50B-47C5-85E0-6C97CC1DEF2D}" type="parTrans" cxnId="{EB889005-384A-468F-A438-BCA4BE21A4EE}">
      <dgm:prSet/>
      <dgm:spPr/>
      <dgm:t>
        <a:bodyPr/>
        <a:lstStyle/>
        <a:p>
          <a:endParaRPr lang="en-US"/>
        </a:p>
      </dgm:t>
    </dgm:pt>
    <dgm:pt modelId="{4B83F8D2-E6F1-4C2F-B422-0FF1AFE48807}" type="sibTrans" cxnId="{EB889005-384A-468F-A438-BCA4BE21A4EE}">
      <dgm:prSet/>
      <dgm:spPr/>
      <dgm:t>
        <a:bodyPr/>
        <a:lstStyle/>
        <a:p>
          <a:endParaRPr lang="en-US"/>
        </a:p>
      </dgm:t>
    </dgm:pt>
    <dgm:pt modelId="{D6D663EA-8C9E-4A6C-8696-EA6202B67EB8}">
      <dgm:prSet phldrT="[Text]"/>
      <dgm:spPr/>
      <dgm:t>
        <a:bodyPr/>
        <a:lstStyle/>
        <a:p>
          <a:r>
            <a:rPr lang="en-US" dirty="0" err="1" smtClean="0"/>
            <a:t>Chennabai</a:t>
          </a:r>
          <a:r>
            <a:rPr lang="en-US" dirty="0" smtClean="0"/>
            <a:t> 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C618F4B1-D56C-40B0-A9BB-A1AC22AA90C0}" type="parTrans" cxnId="{6AD0832E-D0E5-4DFA-A2C1-539A1049A92A}">
      <dgm:prSet/>
      <dgm:spPr/>
      <dgm:t>
        <a:bodyPr/>
        <a:lstStyle/>
        <a:p>
          <a:endParaRPr lang="en-US"/>
        </a:p>
      </dgm:t>
    </dgm:pt>
    <dgm:pt modelId="{350208D2-B2AB-46F5-A396-E4E2016A900E}" type="sibTrans" cxnId="{6AD0832E-D0E5-4DFA-A2C1-539A1049A92A}">
      <dgm:prSet/>
      <dgm:spPr/>
      <dgm:t>
        <a:bodyPr/>
        <a:lstStyle/>
        <a:p>
          <a:endParaRPr lang="en-US"/>
        </a:p>
      </dgm:t>
    </dgm:pt>
    <dgm:pt modelId="{0C87090F-02B0-44D5-BD4B-E5AE0D1FA7F1}">
      <dgm:prSet phldrT="[Text]"/>
      <dgm:spPr/>
      <dgm:t>
        <a:bodyPr/>
        <a:lstStyle/>
        <a:p>
          <a:r>
            <a:rPr lang="en-US" dirty="0" err="1" smtClean="0"/>
            <a:t>Bharathi</a:t>
          </a:r>
          <a:endParaRPr lang="en-US" dirty="0" smtClean="0"/>
        </a:p>
        <a:p>
          <a:r>
            <a:rPr lang="en-US" dirty="0" smtClean="0"/>
            <a:t>Born - India</a:t>
          </a:r>
          <a:endParaRPr lang="en-US" dirty="0"/>
        </a:p>
      </dgm:t>
    </dgm:pt>
    <dgm:pt modelId="{48F43ED3-A177-4096-B556-EB782F87985E}" type="parTrans" cxnId="{30E0B992-157A-405B-8572-770CFD4D21A1}">
      <dgm:prSet/>
      <dgm:spPr/>
      <dgm:t>
        <a:bodyPr/>
        <a:lstStyle/>
        <a:p>
          <a:endParaRPr lang="en-US"/>
        </a:p>
      </dgm:t>
    </dgm:pt>
    <dgm:pt modelId="{24E0BA02-AFC8-4BBC-85FF-8CECFE2FDD5C}" type="sibTrans" cxnId="{30E0B992-157A-405B-8572-770CFD4D21A1}">
      <dgm:prSet/>
      <dgm:spPr/>
      <dgm:t>
        <a:bodyPr/>
        <a:lstStyle/>
        <a:p>
          <a:endParaRPr lang="en-US"/>
        </a:p>
      </dgm:t>
    </dgm:pt>
    <dgm:pt modelId="{A97D053E-A973-4364-B69E-A280008FFC90}">
      <dgm:prSet phldrT="[Text]"/>
      <dgm:spPr/>
      <dgm:t>
        <a:bodyPr/>
        <a:lstStyle/>
        <a:p>
          <a:r>
            <a:rPr lang="en-US" dirty="0" smtClean="0"/>
            <a:t>Narayanan 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0269C22A-A20B-4CCC-917A-8B311E437315}" type="parTrans" cxnId="{06C05031-CC2B-43C8-8D83-6BE882BBEE11}">
      <dgm:prSet/>
      <dgm:spPr/>
      <dgm:t>
        <a:bodyPr/>
        <a:lstStyle/>
        <a:p>
          <a:endParaRPr lang="en-US"/>
        </a:p>
      </dgm:t>
    </dgm:pt>
    <dgm:pt modelId="{243C102C-DAA2-4245-A1D1-9E6A71F7AB05}" type="sibTrans" cxnId="{06C05031-CC2B-43C8-8D83-6BE882BBEE11}">
      <dgm:prSet/>
      <dgm:spPr/>
      <dgm:t>
        <a:bodyPr/>
        <a:lstStyle/>
        <a:p>
          <a:endParaRPr lang="en-US"/>
        </a:p>
      </dgm:t>
    </dgm:pt>
    <dgm:pt modelId="{17B28C8D-4122-47D7-B7FB-F388CF6C3000}">
      <dgm:prSet/>
      <dgm:spPr/>
      <dgm:t>
        <a:bodyPr/>
        <a:lstStyle/>
        <a:p>
          <a:r>
            <a:rPr lang="en-US" dirty="0" err="1" smtClean="0"/>
            <a:t>Velu</a:t>
          </a:r>
          <a:endParaRPr lang="en-US" dirty="0" smtClean="0"/>
        </a:p>
        <a:p>
          <a:r>
            <a:rPr lang="en-US" dirty="0" smtClean="0"/>
            <a:t>Born – India </a:t>
          </a:r>
          <a:endParaRPr lang="en-US" dirty="0"/>
        </a:p>
      </dgm:t>
    </dgm:pt>
    <dgm:pt modelId="{542C2CD9-2A21-4722-8528-5FB4B05AB731}" type="parTrans" cxnId="{1CEBBBCE-A789-4745-947D-9861B5AF62B8}">
      <dgm:prSet/>
      <dgm:spPr/>
      <dgm:t>
        <a:bodyPr/>
        <a:lstStyle/>
        <a:p>
          <a:endParaRPr lang="en-US"/>
        </a:p>
      </dgm:t>
    </dgm:pt>
    <dgm:pt modelId="{37B8B82F-495B-4449-AB18-F894FFA1EC4F}" type="sibTrans" cxnId="{1CEBBBCE-A789-4745-947D-9861B5AF62B8}">
      <dgm:prSet/>
      <dgm:spPr/>
      <dgm:t>
        <a:bodyPr/>
        <a:lstStyle/>
        <a:p>
          <a:endParaRPr lang="en-US"/>
        </a:p>
      </dgm:t>
    </dgm:pt>
    <dgm:pt modelId="{046AD741-59DE-4633-A525-7FE00DBEB49B}">
      <dgm:prSet/>
      <dgm:spPr/>
      <dgm:t>
        <a:bodyPr/>
        <a:lstStyle/>
        <a:p>
          <a:r>
            <a:rPr lang="en-US" dirty="0" smtClean="0"/>
            <a:t>Vani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38E04EEA-C159-4C5C-9FBC-5AD5689D40A4}" type="parTrans" cxnId="{22127F95-3520-4798-BE99-69B42014FA83}">
      <dgm:prSet/>
      <dgm:spPr/>
      <dgm:t>
        <a:bodyPr/>
        <a:lstStyle/>
        <a:p>
          <a:endParaRPr lang="en-US"/>
        </a:p>
      </dgm:t>
    </dgm:pt>
    <dgm:pt modelId="{C65822A1-9505-4ED1-92ED-8ECF3EEE4A98}" type="sibTrans" cxnId="{22127F95-3520-4798-BE99-69B42014FA83}">
      <dgm:prSet/>
      <dgm:spPr/>
      <dgm:t>
        <a:bodyPr/>
        <a:lstStyle/>
        <a:p>
          <a:endParaRPr lang="en-US"/>
        </a:p>
      </dgm:t>
    </dgm:pt>
    <dgm:pt modelId="{A42DED5E-3919-412A-8377-DE6122E1AD30}">
      <dgm:prSet/>
      <dgm:spPr/>
      <dgm:t>
        <a:bodyPr/>
        <a:lstStyle/>
        <a:p>
          <a:r>
            <a:rPr lang="en-US" dirty="0" err="1" smtClean="0"/>
            <a:t>Boominathan</a:t>
          </a:r>
          <a:endParaRPr lang="en-US" dirty="0" smtClean="0"/>
        </a:p>
        <a:p>
          <a:r>
            <a:rPr lang="en-US" dirty="0" smtClean="0"/>
            <a:t>Born – India </a:t>
          </a:r>
          <a:endParaRPr lang="en-US" dirty="0"/>
        </a:p>
      </dgm:t>
    </dgm:pt>
    <dgm:pt modelId="{D05EA4EE-52C7-4A7F-9A69-CD36D787717D}" type="parTrans" cxnId="{49B17D65-6E5E-48F0-B40D-53AEA94A5346}">
      <dgm:prSet/>
      <dgm:spPr/>
      <dgm:t>
        <a:bodyPr/>
        <a:lstStyle/>
        <a:p>
          <a:endParaRPr lang="en-US"/>
        </a:p>
      </dgm:t>
    </dgm:pt>
    <dgm:pt modelId="{4503E061-C76A-43D4-9951-E6976365CBEB}" type="sibTrans" cxnId="{49B17D65-6E5E-48F0-B40D-53AEA94A5346}">
      <dgm:prSet/>
      <dgm:spPr/>
      <dgm:t>
        <a:bodyPr/>
        <a:lstStyle/>
        <a:p>
          <a:endParaRPr lang="en-US"/>
        </a:p>
      </dgm:t>
    </dgm:pt>
    <dgm:pt modelId="{36515DAA-DE94-4D05-BF16-8D5E13CADE3A}">
      <dgm:prSet/>
      <dgm:spPr/>
      <dgm:t>
        <a:bodyPr/>
        <a:lstStyle/>
        <a:p>
          <a:r>
            <a:rPr lang="en-US" dirty="0" smtClean="0"/>
            <a:t>Rani 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15779972-6EB7-4A17-A8F4-C736B5F0CED0}" type="parTrans" cxnId="{2BBFE0CB-7EA9-4048-B997-094B4E858D3D}">
      <dgm:prSet/>
      <dgm:spPr/>
      <dgm:t>
        <a:bodyPr/>
        <a:lstStyle/>
        <a:p>
          <a:endParaRPr lang="en-US"/>
        </a:p>
      </dgm:t>
    </dgm:pt>
    <dgm:pt modelId="{D6A2C69D-961B-4FA1-8F05-385D9A2E46C1}" type="sibTrans" cxnId="{2BBFE0CB-7EA9-4048-B997-094B4E858D3D}">
      <dgm:prSet/>
      <dgm:spPr/>
      <dgm:t>
        <a:bodyPr/>
        <a:lstStyle/>
        <a:p>
          <a:endParaRPr lang="en-US"/>
        </a:p>
      </dgm:t>
    </dgm:pt>
    <dgm:pt modelId="{BF1D701A-DD2D-4121-8BFA-FBE1FBF81F9E}">
      <dgm:prSet/>
      <dgm:spPr/>
      <dgm:t>
        <a:bodyPr/>
        <a:lstStyle/>
        <a:p>
          <a:r>
            <a:rPr lang="en-US" dirty="0" smtClean="0"/>
            <a:t>Prakash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E61AFEE5-2004-43A9-AA62-07A1459E6FC5}" type="parTrans" cxnId="{801C22C7-1C0F-44EF-839E-A030B3D15017}">
      <dgm:prSet/>
      <dgm:spPr/>
      <dgm:t>
        <a:bodyPr/>
        <a:lstStyle/>
        <a:p>
          <a:endParaRPr lang="en-US"/>
        </a:p>
      </dgm:t>
    </dgm:pt>
    <dgm:pt modelId="{B0000C6F-B2A3-4526-8C16-C73AEA735EAF}" type="sibTrans" cxnId="{801C22C7-1C0F-44EF-839E-A030B3D15017}">
      <dgm:prSet/>
      <dgm:spPr/>
      <dgm:t>
        <a:bodyPr/>
        <a:lstStyle/>
        <a:p>
          <a:endParaRPr lang="en-US"/>
        </a:p>
      </dgm:t>
    </dgm:pt>
    <dgm:pt modelId="{3E8CD513-115F-4B58-815D-06B1F22F397C}">
      <dgm:prSet/>
      <dgm:spPr/>
      <dgm:t>
        <a:bodyPr/>
        <a:lstStyle/>
        <a:p>
          <a:r>
            <a:rPr lang="en-US" dirty="0" err="1" smtClean="0"/>
            <a:t>Durrai</a:t>
          </a:r>
          <a:endParaRPr lang="en-US" dirty="0" smtClean="0"/>
        </a:p>
        <a:p>
          <a:r>
            <a:rPr lang="en-US" dirty="0" smtClean="0"/>
            <a:t>Born - India</a:t>
          </a:r>
          <a:endParaRPr lang="en-US" dirty="0"/>
        </a:p>
      </dgm:t>
    </dgm:pt>
    <dgm:pt modelId="{3B869A9C-B7D4-4C45-83F4-03ACDF260BAA}" type="parTrans" cxnId="{57BA49A5-970F-4C56-97FD-1793BA151951}">
      <dgm:prSet/>
      <dgm:spPr/>
      <dgm:t>
        <a:bodyPr/>
        <a:lstStyle/>
        <a:p>
          <a:endParaRPr lang="en-US"/>
        </a:p>
      </dgm:t>
    </dgm:pt>
    <dgm:pt modelId="{EC3168F8-C366-430E-B611-B7728C52D74E}" type="sibTrans" cxnId="{57BA49A5-970F-4C56-97FD-1793BA151951}">
      <dgm:prSet/>
      <dgm:spPr/>
      <dgm:t>
        <a:bodyPr/>
        <a:lstStyle/>
        <a:p>
          <a:endParaRPr lang="en-US"/>
        </a:p>
      </dgm:t>
    </dgm:pt>
    <dgm:pt modelId="{E9F65067-7ACB-40C2-B29C-E9D30340A5AE}">
      <dgm:prSet/>
      <dgm:spPr/>
      <dgm:t>
        <a:bodyPr/>
        <a:lstStyle/>
        <a:p>
          <a:r>
            <a:rPr lang="en-US" dirty="0" err="1" smtClean="0"/>
            <a:t>Vasantha</a:t>
          </a:r>
          <a:endParaRPr lang="en-US" dirty="0" smtClean="0"/>
        </a:p>
        <a:p>
          <a:r>
            <a:rPr lang="en-US" dirty="0" smtClean="0"/>
            <a:t>Born - India</a:t>
          </a:r>
          <a:endParaRPr lang="en-US" dirty="0"/>
        </a:p>
      </dgm:t>
    </dgm:pt>
    <dgm:pt modelId="{D29892E2-A45E-4000-9CA5-664212285B28}" type="parTrans" cxnId="{2B754EE7-3BDF-4B4F-AC0A-7EE36FAA095D}">
      <dgm:prSet/>
      <dgm:spPr/>
      <dgm:t>
        <a:bodyPr/>
        <a:lstStyle/>
        <a:p>
          <a:endParaRPr lang="en-US"/>
        </a:p>
      </dgm:t>
    </dgm:pt>
    <dgm:pt modelId="{1AD94586-FEB5-47C2-8565-F409B3018C3F}" type="sibTrans" cxnId="{2B754EE7-3BDF-4B4F-AC0A-7EE36FAA095D}">
      <dgm:prSet/>
      <dgm:spPr/>
      <dgm:t>
        <a:bodyPr/>
        <a:lstStyle/>
        <a:p>
          <a:endParaRPr lang="en-US"/>
        </a:p>
      </dgm:t>
    </dgm:pt>
    <dgm:pt modelId="{991DD7BB-FD91-49EE-AAF5-140AB35E43F7}">
      <dgm:prSet/>
      <dgm:spPr/>
      <dgm:t>
        <a:bodyPr/>
        <a:lstStyle/>
        <a:p>
          <a:r>
            <a:rPr lang="en-US" dirty="0" err="1" smtClean="0"/>
            <a:t>Gagalaksmi</a:t>
          </a:r>
          <a:r>
            <a:rPr lang="en-US" dirty="0" smtClean="0"/>
            <a:t> 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8C5DE38B-5BD6-4776-8A20-AEE9D7B23E51}" type="sibTrans" cxnId="{2B80D23B-5A2B-4D63-AF88-2D04D8D865AC}">
      <dgm:prSet/>
      <dgm:spPr/>
      <dgm:t>
        <a:bodyPr/>
        <a:lstStyle/>
        <a:p>
          <a:endParaRPr lang="en-US"/>
        </a:p>
      </dgm:t>
    </dgm:pt>
    <dgm:pt modelId="{E3D22BD8-B8F5-4AEB-A8DD-53D6A1A29BAD}" type="parTrans" cxnId="{2B80D23B-5A2B-4D63-AF88-2D04D8D865AC}">
      <dgm:prSet/>
      <dgm:spPr/>
      <dgm:t>
        <a:bodyPr/>
        <a:lstStyle/>
        <a:p>
          <a:endParaRPr lang="en-US"/>
        </a:p>
      </dgm:t>
    </dgm:pt>
    <dgm:pt modelId="{79000407-B618-4AA0-AE6F-351CCF19973C}">
      <dgm:prSet/>
      <dgm:spPr/>
      <dgm:t>
        <a:bodyPr/>
        <a:lstStyle/>
        <a:p>
          <a:r>
            <a:rPr lang="en-US" dirty="0" err="1" smtClean="0"/>
            <a:t>Muthu</a:t>
          </a:r>
          <a:endParaRPr lang="en-US" dirty="0" smtClean="0"/>
        </a:p>
        <a:p>
          <a:r>
            <a:rPr lang="en-US" dirty="0" smtClean="0"/>
            <a:t>Born - India</a:t>
          </a:r>
          <a:endParaRPr lang="en-US" dirty="0"/>
        </a:p>
      </dgm:t>
    </dgm:pt>
    <dgm:pt modelId="{DB5A3344-0E8D-4A20-9A88-3BA2A121512E}" type="sibTrans" cxnId="{06684567-3B55-4758-89F3-E2D11CF50A2A}">
      <dgm:prSet/>
      <dgm:spPr/>
      <dgm:t>
        <a:bodyPr/>
        <a:lstStyle/>
        <a:p>
          <a:endParaRPr lang="en-US"/>
        </a:p>
      </dgm:t>
    </dgm:pt>
    <dgm:pt modelId="{B3F39DDC-3510-46CA-8785-019129068DE0}" type="parTrans" cxnId="{06684567-3B55-4758-89F3-E2D11CF50A2A}">
      <dgm:prSet/>
      <dgm:spPr/>
      <dgm:t>
        <a:bodyPr/>
        <a:lstStyle/>
        <a:p>
          <a:endParaRPr lang="en-US"/>
        </a:p>
      </dgm:t>
    </dgm:pt>
    <dgm:pt modelId="{6FD54DCC-0420-4B69-949E-C600DAC3EA80}">
      <dgm:prSet phldrT="[Text]"/>
      <dgm:spPr/>
      <dgm:t>
        <a:bodyPr/>
        <a:lstStyle/>
        <a:p>
          <a:r>
            <a:rPr lang="en-US" dirty="0" smtClean="0"/>
            <a:t>Sivakumar</a:t>
          </a:r>
        </a:p>
        <a:p>
          <a:r>
            <a:rPr lang="en-US" dirty="0" smtClean="0"/>
            <a:t>Born - India</a:t>
          </a:r>
          <a:endParaRPr lang="en-US" dirty="0"/>
        </a:p>
      </dgm:t>
    </dgm:pt>
    <dgm:pt modelId="{CE57F18C-7754-4245-BB8D-0DDD9139AB8E}" type="sibTrans" cxnId="{A9A39EE7-F441-4563-AFFD-666EC4C4FD54}">
      <dgm:prSet/>
      <dgm:spPr/>
      <dgm:t>
        <a:bodyPr/>
        <a:lstStyle/>
        <a:p>
          <a:endParaRPr lang="en-US"/>
        </a:p>
      </dgm:t>
    </dgm:pt>
    <dgm:pt modelId="{6F5CF077-1342-46A1-93F1-68D7723F3F8C}" type="parTrans" cxnId="{A9A39EE7-F441-4563-AFFD-666EC4C4FD54}">
      <dgm:prSet/>
      <dgm:spPr/>
      <dgm:t>
        <a:bodyPr/>
        <a:lstStyle/>
        <a:p>
          <a:endParaRPr lang="en-US"/>
        </a:p>
      </dgm:t>
    </dgm:pt>
    <dgm:pt modelId="{B65225D4-B38A-4C4C-8D4E-FEC473911A28}" type="pres">
      <dgm:prSet presAssocID="{9EFAFD96-3601-4F17-BB82-DBBBA6C512D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6E0EDAA-81A0-4848-802A-8117682E1689}" type="pres">
      <dgm:prSet presAssocID="{19599602-9E94-449B-AE02-46C30491E28C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DBF3B7C-EE10-4084-B77A-FB730A9C3D9F}" type="pres">
      <dgm:prSet presAssocID="{19599602-9E94-449B-AE02-46C30491E28C}" presName="rootComposite1" presStyleCnt="0"/>
      <dgm:spPr/>
      <dgm:t>
        <a:bodyPr/>
        <a:lstStyle/>
        <a:p>
          <a:endParaRPr lang="en-US"/>
        </a:p>
      </dgm:t>
    </dgm:pt>
    <dgm:pt modelId="{D8337917-EC19-4ECC-84B3-AB4516EA49AD}" type="pres">
      <dgm:prSet presAssocID="{19599602-9E94-449B-AE02-46C30491E28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16F565-E839-4B00-A7EC-9E7F874AFAD8}" type="pres">
      <dgm:prSet presAssocID="{19599602-9E94-449B-AE02-46C30491E28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51C6382-FC12-4876-B09C-082A1949BF30}" type="pres">
      <dgm:prSet presAssocID="{19599602-9E94-449B-AE02-46C30491E28C}" presName="hierChild2" presStyleCnt="0"/>
      <dgm:spPr/>
      <dgm:t>
        <a:bodyPr/>
        <a:lstStyle/>
        <a:p>
          <a:endParaRPr lang="en-US"/>
        </a:p>
      </dgm:t>
    </dgm:pt>
    <dgm:pt modelId="{3A843228-E8C7-4955-87C6-A4B5D3D0AA93}" type="pres">
      <dgm:prSet presAssocID="{6F5CF077-1342-46A1-93F1-68D7723F3F8C}" presName="Name64" presStyleLbl="parChTrans1D2" presStyleIdx="0" presStyleCnt="2"/>
      <dgm:spPr/>
      <dgm:t>
        <a:bodyPr/>
        <a:lstStyle/>
        <a:p>
          <a:endParaRPr lang="en-US"/>
        </a:p>
      </dgm:t>
    </dgm:pt>
    <dgm:pt modelId="{CFECC50A-110C-4B61-BD65-CBA196D19BB7}" type="pres">
      <dgm:prSet presAssocID="{6FD54DCC-0420-4B69-949E-C600DAC3EA8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6BB4695-0825-446D-912A-00B30798259A}" type="pres">
      <dgm:prSet presAssocID="{6FD54DCC-0420-4B69-949E-C600DAC3EA80}" presName="rootComposite" presStyleCnt="0"/>
      <dgm:spPr/>
      <dgm:t>
        <a:bodyPr/>
        <a:lstStyle/>
        <a:p>
          <a:endParaRPr lang="en-US"/>
        </a:p>
      </dgm:t>
    </dgm:pt>
    <dgm:pt modelId="{E7030EAE-8655-477A-8C4A-D6AECD12C8B8}" type="pres">
      <dgm:prSet presAssocID="{6FD54DCC-0420-4B69-949E-C600DAC3EA80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E88E83-4A98-4F43-8242-9209B596356E}" type="pres">
      <dgm:prSet presAssocID="{6FD54DCC-0420-4B69-949E-C600DAC3EA80}" presName="rootConnector" presStyleLbl="node2" presStyleIdx="0" presStyleCnt="2"/>
      <dgm:spPr/>
      <dgm:t>
        <a:bodyPr/>
        <a:lstStyle/>
        <a:p>
          <a:endParaRPr lang="en-US"/>
        </a:p>
      </dgm:t>
    </dgm:pt>
    <dgm:pt modelId="{4778896B-3150-41B7-A1F0-17ABDCC42A8C}" type="pres">
      <dgm:prSet presAssocID="{6FD54DCC-0420-4B69-949E-C600DAC3EA80}" presName="hierChild4" presStyleCnt="0"/>
      <dgm:spPr/>
      <dgm:t>
        <a:bodyPr/>
        <a:lstStyle/>
        <a:p>
          <a:endParaRPr lang="en-US"/>
        </a:p>
      </dgm:t>
    </dgm:pt>
    <dgm:pt modelId="{81B8B8E7-749B-45AC-8C99-C3C4F64A4866}" type="pres">
      <dgm:prSet presAssocID="{83470605-D50B-47C5-85E0-6C97CC1DEF2D}" presName="Name64" presStyleLbl="parChTrans1D3" presStyleIdx="0" presStyleCnt="4"/>
      <dgm:spPr/>
      <dgm:t>
        <a:bodyPr/>
        <a:lstStyle/>
        <a:p>
          <a:endParaRPr lang="en-US"/>
        </a:p>
      </dgm:t>
    </dgm:pt>
    <dgm:pt modelId="{C4454A45-8791-4DFB-B440-1BABE245AB02}" type="pres">
      <dgm:prSet presAssocID="{1A94D251-C1DF-49B7-B803-397CC4E374C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B35A9F-A263-4F28-B6AE-368CA9F5F5D1}" type="pres">
      <dgm:prSet presAssocID="{1A94D251-C1DF-49B7-B803-397CC4E374C8}" presName="rootComposite" presStyleCnt="0"/>
      <dgm:spPr/>
      <dgm:t>
        <a:bodyPr/>
        <a:lstStyle/>
        <a:p>
          <a:endParaRPr lang="en-US"/>
        </a:p>
      </dgm:t>
    </dgm:pt>
    <dgm:pt modelId="{0EDD2C84-4970-437C-BE1D-A5D54DAB7AAC}" type="pres">
      <dgm:prSet presAssocID="{1A94D251-C1DF-49B7-B803-397CC4E374C8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5D1469-8639-4CC2-9518-97282A183FC5}" type="pres">
      <dgm:prSet presAssocID="{1A94D251-C1DF-49B7-B803-397CC4E374C8}" presName="rootConnector" presStyleLbl="node3" presStyleIdx="0" presStyleCnt="4"/>
      <dgm:spPr/>
      <dgm:t>
        <a:bodyPr/>
        <a:lstStyle/>
        <a:p>
          <a:endParaRPr lang="en-US"/>
        </a:p>
      </dgm:t>
    </dgm:pt>
    <dgm:pt modelId="{9D2EEC37-296A-407A-9E4D-EE0F4153235E}" type="pres">
      <dgm:prSet presAssocID="{1A94D251-C1DF-49B7-B803-397CC4E374C8}" presName="hierChild4" presStyleCnt="0"/>
      <dgm:spPr/>
      <dgm:t>
        <a:bodyPr/>
        <a:lstStyle/>
        <a:p>
          <a:endParaRPr lang="en-US"/>
        </a:p>
      </dgm:t>
    </dgm:pt>
    <dgm:pt modelId="{94843A8A-CEC6-43F7-9402-D74EB8B85310}" type="pres">
      <dgm:prSet presAssocID="{542C2CD9-2A21-4722-8528-5FB4B05AB731}" presName="Name64" presStyleLbl="parChTrans1D4" presStyleIdx="0" presStyleCnt="8"/>
      <dgm:spPr/>
      <dgm:t>
        <a:bodyPr/>
        <a:lstStyle/>
        <a:p>
          <a:endParaRPr lang="en-US"/>
        </a:p>
      </dgm:t>
    </dgm:pt>
    <dgm:pt modelId="{957C3751-5B83-45DC-99F2-9CB6F45B390D}" type="pres">
      <dgm:prSet presAssocID="{17B28C8D-4122-47D7-B7FB-F388CF6C300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648B2A1-2100-4BD5-A626-E9F385399812}" type="pres">
      <dgm:prSet presAssocID="{17B28C8D-4122-47D7-B7FB-F388CF6C3000}" presName="rootComposite" presStyleCnt="0"/>
      <dgm:spPr/>
      <dgm:t>
        <a:bodyPr/>
        <a:lstStyle/>
        <a:p>
          <a:endParaRPr lang="en-US"/>
        </a:p>
      </dgm:t>
    </dgm:pt>
    <dgm:pt modelId="{EA8DC964-B7ED-4C63-9762-6212EF0E2843}" type="pres">
      <dgm:prSet presAssocID="{17B28C8D-4122-47D7-B7FB-F388CF6C3000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31FB93-3FA3-40EC-B1C8-6E0E90F4526A}" type="pres">
      <dgm:prSet presAssocID="{17B28C8D-4122-47D7-B7FB-F388CF6C3000}" presName="rootConnector" presStyleLbl="node4" presStyleIdx="0" presStyleCnt="8"/>
      <dgm:spPr/>
      <dgm:t>
        <a:bodyPr/>
        <a:lstStyle/>
        <a:p>
          <a:endParaRPr lang="en-US"/>
        </a:p>
      </dgm:t>
    </dgm:pt>
    <dgm:pt modelId="{4B65ECBF-76C6-4946-AEBB-2180C4C3B28A}" type="pres">
      <dgm:prSet presAssocID="{17B28C8D-4122-47D7-B7FB-F388CF6C3000}" presName="hierChild4" presStyleCnt="0"/>
      <dgm:spPr/>
      <dgm:t>
        <a:bodyPr/>
        <a:lstStyle/>
        <a:p>
          <a:endParaRPr lang="en-US"/>
        </a:p>
      </dgm:t>
    </dgm:pt>
    <dgm:pt modelId="{09EF9D9A-96C4-41E4-8980-E94014E3542B}" type="pres">
      <dgm:prSet presAssocID="{17B28C8D-4122-47D7-B7FB-F388CF6C3000}" presName="hierChild5" presStyleCnt="0"/>
      <dgm:spPr/>
      <dgm:t>
        <a:bodyPr/>
        <a:lstStyle/>
        <a:p>
          <a:endParaRPr lang="en-US"/>
        </a:p>
      </dgm:t>
    </dgm:pt>
    <dgm:pt modelId="{D5E86AE9-C84E-4F6E-9911-2CFD0F6C476F}" type="pres">
      <dgm:prSet presAssocID="{38E04EEA-C159-4C5C-9FBC-5AD5689D40A4}" presName="Name64" presStyleLbl="parChTrans1D4" presStyleIdx="1" presStyleCnt="8"/>
      <dgm:spPr/>
      <dgm:t>
        <a:bodyPr/>
        <a:lstStyle/>
        <a:p>
          <a:endParaRPr lang="en-US"/>
        </a:p>
      </dgm:t>
    </dgm:pt>
    <dgm:pt modelId="{317C6638-FB5B-4C15-84CB-341D2AA939A1}" type="pres">
      <dgm:prSet presAssocID="{046AD741-59DE-4633-A525-7FE00DBEB49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22BB62-FBC9-4CEF-B6BB-AEADD180000F}" type="pres">
      <dgm:prSet presAssocID="{046AD741-59DE-4633-A525-7FE00DBEB49B}" presName="rootComposite" presStyleCnt="0"/>
      <dgm:spPr/>
      <dgm:t>
        <a:bodyPr/>
        <a:lstStyle/>
        <a:p>
          <a:endParaRPr lang="en-US"/>
        </a:p>
      </dgm:t>
    </dgm:pt>
    <dgm:pt modelId="{A7030F04-D0F1-4C32-A523-C1731FAECA56}" type="pres">
      <dgm:prSet presAssocID="{046AD741-59DE-4633-A525-7FE00DBEB49B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D8367C-CC27-4F09-BA04-6BE5A2FBB072}" type="pres">
      <dgm:prSet presAssocID="{046AD741-59DE-4633-A525-7FE00DBEB49B}" presName="rootConnector" presStyleLbl="node4" presStyleIdx="1" presStyleCnt="8"/>
      <dgm:spPr/>
      <dgm:t>
        <a:bodyPr/>
        <a:lstStyle/>
        <a:p>
          <a:endParaRPr lang="en-US"/>
        </a:p>
      </dgm:t>
    </dgm:pt>
    <dgm:pt modelId="{BBA98E37-6A8E-4761-8E18-DBA3F0AB921E}" type="pres">
      <dgm:prSet presAssocID="{046AD741-59DE-4633-A525-7FE00DBEB49B}" presName="hierChild4" presStyleCnt="0"/>
      <dgm:spPr/>
      <dgm:t>
        <a:bodyPr/>
        <a:lstStyle/>
        <a:p>
          <a:endParaRPr lang="en-US"/>
        </a:p>
      </dgm:t>
    </dgm:pt>
    <dgm:pt modelId="{4DC137A4-3F32-4006-82E4-2C803BE80412}" type="pres">
      <dgm:prSet presAssocID="{046AD741-59DE-4633-A525-7FE00DBEB49B}" presName="hierChild5" presStyleCnt="0"/>
      <dgm:spPr/>
      <dgm:t>
        <a:bodyPr/>
        <a:lstStyle/>
        <a:p>
          <a:endParaRPr lang="en-US"/>
        </a:p>
      </dgm:t>
    </dgm:pt>
    <dgm:pt modelId="{2003CC28-840B-4B5F-9534-9473F3BD4F38}" type="pres">
      <dgm:prSet presAssocID="{1A94D251-C1DF-49B7-B803-397CC4E374C8}" presName="hierChild5" presStyleCnt="0"/>
      <dgm:spPr/>
      <dgm:t>
        <a:bodyPr/>
        <a:lstStyle/>
        <a:p>
          <a:endParaRPr lang="en-US"/>
        </a:p>
      </dgm:t>
    </dgm:pt>
    <dgm:pt modelId="{5D2EA5BD-C6A5-4D6A-A14F-9A2B840AE311}" type="pres">
      <dgm:prSet presAssocID="{C618F4B1-D56C-40B0-A9BB-A1AC22AA90C0}" presName="Name64" presStyleLbl="parChTrans1D3" presStyleIdx="1" presStyleCnt="4"/>
      <dgm:spPr/>
      <dgm:t>
        <a:bodyPr/>
        <a:lstStyle/>
        <a:p>
          <a:endParaRPr lang="en-US"/>
        </a:p>
      </dgm:t>
    </dgm:pt>
    <dgm:pt modelId="{4C8222E4-C1D0-4506-AA0E-26593FFF431C}" type="pres">
      <dgm:prSet presAssocID="{D6D663EA-8C9E-4A6C-8696-EA6202B67EB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846EEE1-30D2-4ECD-A1FA-A4F4E79F0A76}" type="pres">
      <dgm:prSet presAssocID="{D6D663EA-8C9E-4A6C-8696-EA6202B67EB8}" presName="rootComposite" presStyleCnt="0"/>
      <dgm:spPr/>
      <dgm:t>
        <a:bodyPr/>
        <a:lstStyle/>
        <a:p>
          <a:endParaRPr lang="en-US"/>
        </a:p>
      </dgm:t>
    </dgm:pt>
    <dgm:pt modelId="{D9DD419F-719D-4B41-8502-DD19305939BF}" type="pres">
      <dgm:prSet presAssocID="{D6D663EA-8C9E-4A6C-8696-EA6202B67EB8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3B389C-A577-46F9-A24D-23FA3BE19B66}" type="pres">
      <dgm:prSet presAssocID="{D6D663EA-8C9E-4A6C-8696-EA6202B67EB8}" presName="rootConnector" presStyleLbl="node3" presStyleIdx="1" presStyleCnt="4"/>
      <dgm:spPr/>
      <dgm:t>
        <a:bodyPr/>
        <a:lstStyle/>
        <a:p>
          <a:endParaRPr lang="en-US"/>
        </a:p>
      </dgm:t>
    </dgm:pt>
    <dgm:pt modelId="{D284161A-55BD-4059-A4C4-CDC3F9D2219C}" type="pres">
      <dgm:prSet presAssocID="{D6D663EA-8C9E-4A6C-8696-EA6202B67EB8}" presName="hierChild4" presStyleCnt="0"/>
      <dgm:spPr/>
      <dgm:t>
        <a:bodyPr/>
        <a:lstStyle/>
        <a:p>
          <a:endParaRPr lang="en-US"/>
        </a:p>
      </dgm:t>
    </dgm:pt>
    <dgm:pt modelId="{98F1BE19-A79A-4E7B-9B3F-1E12FB93D8D1}" type="pres">
      <dgm:prSet presAssocID="{D05EA4EE-52C7-4A7F-9A69-CD36D787717D}" presName="Name64" presStyleLbl="parChTrans1D4" presStyleIdx="2" presStyleCnt="8"/>
      <dgm:spPr/>
      <dgm:t>
        <a:bodyPr/>
        <a:lstStyle/>
        <a:p>
          <a:endParaRPr lang="en-US"/>
        </a:p>
      </dgm:t>
    </dgm:pt>
    <dgm:pt modelId="{00443B24-1C08-4A15-8DEA-1EE1054668FA}" type="pres">
      <dgm:prSet presAssocID="{A42DED5E-3919-412A-8377-DE6122E1AD3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EFDBDC4-6E66-473C-8964-C511F9C781A5}" type="pres">
      <dgm:prSet presAssocID="{A42DED5E-3919-412A-8377-DE6122E1AD30}" presName="rootComposite" presStyleCnt="0"/>
      <dgm:spPr/>
      <dgm:t>
        <a:bodyPr/>
        <a:lstStyle/>
        <a:p>
          <a:endParaRPr lang="en-US"/>
        </a:p>
      </dgm:t>
    </dgm:pt>
    <dgm:pt modelId="{05FCBC0A-BBD0-409E-8055-750816A93688}" type="pres">
      <dgm:prSet presAssocID="{A42DED5E-3919-412A-8377-DE6122E1AD30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E93A9B-B6AB-49E1-AB6D-EBBAB939FE36}" type="pres">
      <dgm:prSet presAssocID="{A42DED5E-3919-412A-8377-DE6122E1AD30}" presName="rootConnector" presStyleLbl="node4" presStyleIdx="2" presStyleCnt="8"/>
      <dgm:spPr/>
      <dgm:t>
        <a:bodyPr/>
        <a:lstStyle/>
        <a:p>
          <a:endParaRPr lang="en-US"/>
        </a:p>
      </dgm:t>
    </dgm:pt>
    <dgm:pt modelId="{F7331FA9-1FE1-4F3D-9CED-FA608510A016}" type="pres">
      <dgm:prSet presAssocID="{A42DED5E-3919-412A-8377-DE6122E1AD30}" presName="hierChild4" presStyleCnt="0"/>
      <dgm:spPr/>
      <dgm:t>
        <a:bodyPr/>
        <a:lstStyle/>
        <a:p>
          <a:endParaRPr lang="en-US"/>
        </a:p>
      </dgm:t>
    </dgm:pt>
    <dgm:pt modelId="{D79DC8E1-95E1-432E-938A-F8705F7EB622}" type="pres">
      <dgm:prSet presAssocID="{A42DED5E-3919-412A-8377-DE6122E1AD30}" presName="hierChild5" presStyleCnt="0"/>
      <dgm:spPr/>
      <dgm:t>
        <a:bodyPr/>
        <a:lstStyle/>
        <a:p>
          <a:endParaRPr lang="en-US"/>
        </a:p>
      </dgm:t>
    </dgm:pt>
    <dgm:pt modelId="{744C6FBA-D11C-4BD0-9921-44BF7A5435E8}" type="pres">
      <dgm:prSet presAssocID="{15779972-6EB7-4A17-A8F4-C736B5F0CED0}" presName="Name64" presStyleLbl="parChTrans1D4" presStyleIdx="3" presStyleCnt="8"/>
      <dgm:spPr/>
      <dgm:t>
        <a:bodyPr/>
        <a:lstStyle/>
        <a:p>
          <a:endParaRPr lang="en-US"/>
        </a:p>
      </dgm:t>
    </dgm:pt>
    <dgm:pt modelId="{59DF58A2-B30B-4639-B15E-5BB1DF5AA5F7}" type="pres">
      <dgm:prSet presAssocID="{36515DAA-DE94-4D05-BF16-8D5E13CADE3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7781BFE-35AE-4A1D-8B7E-E1FBE472F89A}" type="pres">
      <dgm:prSet presAssocID="{36515DAA-DE94-4D05-BF16-8D5E13CADE3A}" presName="rootComposite" presStyleCnt="0"/>
      <dgm:spPr/>
      <dgm:t>
        <a:bodyPr/>
        <a:lstStyle/>
        <a:p>
          <a:endParaRPr lang="en-US"/>
        </a:p>
      </dgm:t>
    </dgm:pt>
    <dgm:pt modelId="{30BDB8AB-9930-4E02-9F80-FB5D6DDB3C68}" type="pres">
      <dgm:prSet presAssocID="{36515DAA-DE94-4D05-BF16-8D5E13CADE3A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A690E8-DD7D-45AA-8644-FDE42825E3A3}" type="pres">
      <dgm:prSet presAssocID="{36515DAA-DE94-4D05-BF16-8D5E13CADE3A}" presName="rootConnector" presStyleLbl="node4" presStyleIdx="3" presStyleCnt="8"/>
      <dgm:spPr/>
      <dgm:t>
        <a:bodyPr/>
        <a:lstStyle/>
        <a:p>
          <a:endParaRPr lang="en-US"/>
        </a:p>
      </dgm:t>
    </dgm:pt>
    <dgm:pt modelId="{0A03CE0F-0873-46AF-B8A8-F088F0A22574}" type="pres">
      <dgm:prSet presAssocID="{36515DAA-DE94-4D05-BF16-8D5E13CADE3A}" presName="hierChild4" presStyleCnt="0"/>
      <dgm:spPr/>
      <dgm:t>
        <a:bodyPr/>
        <a:lstStyle/>
        <a:p>
          <a:endParaRPr lang="en-US"/>
        </a:p>
      </dgm:t>
    </dgm:pt>
    <dgm:pt modelId="{9E672AD9-0A37-4DEF-8AB3-F49F0EBD1BB9}" type="pres">
      <dgm:prSet presAssocID="{36515DAA-DE94-4D05-BF16-8D5E13CADE3A}" presName="hierChild5" presStyleCnt="0"/>
      <dgm:spPr/>
      <dgm:t>
        <a:bodyPr/>
        <a:lstStyle/>
        <a:p>
          <a:endParaRPr lang="en-US"/>
        </a:p>
      </dgm:t>
    </dgm:pt>
    <dgm:pt modelId="{09ED34FD-2251-40C0-A224-05F5282F8C46}" type="pres">
      <dgm:prSet presAssocID="{D6D663EA-8C9E-4A6C-8696-EA6202B67EB8}" presName="hierChild5" presStyleCnt="0"/>
      <dgm:spPr/>
      <dgm:t>
        <a:bodyPr/>
        <a:lstStyle/>
        <a:p>
          <a:endParaRPr lang="en-US"/>
        </a:p>
      </dgm:t>
    </dgm:pt>
    <dgm:pt modelId="{223ACE83-AF4C-4288-9D12-E22B38871B68}" type="pres">
      <dgm:prSet presAssocID="{6FD54DCC-0420-4B69-949E-C600DAC3EA80}" presName="hierChild5" presStyleCnt="0"/>
      <dgm:spPr/>
      <dgm:t>
        <a:bodyPr/>
        <a:lstStyle/>
        <a:p>
          <a:endParaRPr lang="en-US"/>
        </a:p>
      </dgm:t>
    </dgm:pt>
    <dgm:pt modelId="{EABB284C-4FE8-433E-931E-65DAB5721201}" type="pres">
      <dgm:prSet presAssocID="{48F43ED3-A177-4096-B556-EB782F87985E}" presName="Name64" presStyleLbl="parChTrans1D2" presStyleIdx="1" presStyleCnt="2"/>
      <dgm:spPr/>
      <dgm:t>
        <a:bodyPr/>
        <a:lstStyle/>
        <a:p>
          <a:endParaRPr lang="en-US"/>
        </a:p>
      </dgm:t>
    </dgm:pt>
    <dgm:pt modelId="{10255880-5C5C-4E0D-8D34-6A1B6C250380}" type="pres">
      <dgm:prSet presAssocID="{0C87090F-02B0-44D5-BD4B-E5AE0D1FA7F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113780E-F2E5-431A-BA69-0DA25EAEB8EC}" type="pres">
      <dgm:prSet presAssocID="{0C87090F-02B0-44D5-BD4B-E5AE0D1FA7F1}" presName="rootComposite" presStyleCnt="0"/>
      <dgm:spPr/>
      <dgm:t>
        <a:bodyPr/>
        <a:lstStyle/>
        <a:p>
          <a:endParaRPr lang="en-US"/>
        </a:p>
      </dgm:t>
    </dgm:pt>
    <dgm:pt modelId="{54C45D94-8C65-4ABF-9FF4-CE2425EE300E}" type="pres">
      <dgm:prSet presAssocID="{0C87090F-02B0-44D5-BD4B-E5AE0D1FA7F1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B987F7-DB06-403B-B1A6-1CB05DCA3CD0}" type="pres">
      <dgm:prSet presAssocID="{0C87090F-02B0-44D5-BD4B-E5AE0D1FA7F1}" presName="rootConnector" presStyleLbl="node2" presStyleIdx="1" presStyleCnt="2"/>
      <dgm:spPr/>
      <dgm:t>
        <a:bodyPr/>
        <a:lstStyle/>
        <a:p>
          <a:endParaRPr lang="en-US"/>
        </a:p>
      </dgm:t>
    </dgm:pt>
    <dgm:pt modelId="{99987017-F3B9-4B14-81EA-240829C8887F}" type="pres">
      <dgm:prSet presAssocID="{0C87090F-02B0-44D5-BD4B-E5AE0D1FA7F1}" presName="hierChild4" presStyleCnt="0"/>
      <dgm:spPr/>
      <dgm:t>
        <a:bodyPr/>
        <a:lstStyle/>
        <a:p>
          <a:endParaRPr lang="en-US"/>
        </a:p>
      </dgm:t>
    </dgm:pt>
    <dgm:pt modelId="{9A711A46-6E97-4D32-A1E4-A6E71BBA6E5E}" type="pres">
      <dgm:prSet presAssocID="{0269C22A-A20B-4CCC-917A-8B311E437315}" presName="Name64" presStyleLbl="parChTrans1D3" presStyleIdx="2" presStyleCnt="4"/>
      <dgm:spPr/>
      <dgm:t>
        <a:bodyPr/>
        <a:lstStyle/>
        <a:p>
          <a:endParaRPr lang="en-US"/>
        </a:p>
      </dgm:t>
    </dgm:pt>
    <dgm:pt modelId="{2E512505-E74A-4347-8ED7-1208A9CA8FE3}" type="pres">
      <dgm:prSet presAssocID="{A97D053E-A973-4364-B69E-A280008FFC9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EA2A734-EFBE-4AFE-85A2-1DD78E7037C8}" type="pres">
      <dgm:prSet presAssocID="{A97D053E-A973-4364-B69E-A280008FFC90}" presName="rootComposite" presStyleCnt="0"/>
      <dgm:spPr/>
      <dgm:t>
        <a:bodyPr/>
        <a:lstStyle/>
        <a:p>
          <a:endParaRPr lang="en-US"/>
        </a:p>
      </dgm:t>
    </dgm:pt>
    <dgm:pt modelId="{BDF275DC-D20C-4DE7-A2A6-CBC9AB1B8050}" type="pres">
      <dgm:prSet presAssocID="{A97D053E-A973-4364-B69E-A280008FFC90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4FFB3F-3E22-40A0-89E8-8E3D5498FBF1}" type="pres">
      <dgm:prSet presAssocID="{A97D053E-A973-4364-B69E-A280008FFC90}" presName="rootConnector" presStyleLbl="node3" presStyleIdx="2" presStyleCnt="4"/>
      <dgm:spPr/>
      <dgm:t>
        <a:bodyPr/>
        <a:lstStyle/>
        <a:p>
          <a:endParaRPr lang="en-US"/>
        </a:p>
      </dgm:t>
    </dgm:pt>
    <dgm:pt modelId="{8F450168-A9C6-4FB8-9723-A1193D176C84}" type="pres">
      <dgm:prSet presAssocID="{A97D053E-A973-4364-B69E-A280008FFC90}" presName="hierChild4" presStyleCnt="0"/>
      <dgm:spPr/>
      <dgm:t>
        <a:bodyPr/>
        <a:lstStyle/>
        <a:p>
          <a:endParaRPr lang="en-US"/>
        </a:p>
      </dgm:t>
    </dgm:pt>
    <dgm:pt modelId="{865A79F6-4755-4EDD-BD1B-B14380ED8DFD}" type="pres">
      <dgm:prSet presAssocID="{E61AFEE5-2004-43A9-AA62-07A1459E6FC5}" presName="Name64" presStyleLbl="parChTrans1D4" presStyleIdx="4" presStyleCnt="8"/>
      <dgm:spPr/>
      <dgm:t>
        <a:bodyPr/>
        <a:lstStyle/>
        <a:p>
          <a:endParaRPr lang="en-US"/>
        </a:p>
      </dgm:t>
    </dgm:pt>
    <dgm:pt modelId="{AB39EB31-B321-4E37-9F8F-ED886DCB721C}" type="pres">
      <dgm:prSet presAssocID="{BF1D701A-DD2D-4121-8BFA-FBE1FBF81F9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28BFB03-0BD4-4BC5-8F7C-362497623977}" type="pres">
      <dgm:prSet presAssocID="{BF1D701A-DD2D-4121-8BFA-FBE1FBF81F9E}" presName="rootComposite" presStyleCnt="0"/>
      <dgm:spPr/>
      <dgm:t>
        <a:bodyPr/>
        <a:lstStyle/>
        <a:p>
          <a:endParaRPr lang="en-US"/>
        </a:p>
      </dgm:t>
    </dgm:pt>
    <dgm:pt modelId="{0B211191-C761-41B1-A852-79CFA014B3C9}" type="pres">
      <dgm:prSet presAssocID="{BF1D701A-DD2D-4121-8BFA-FBE1FBF81F9E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92E664-161D-44E7-9E9F-6DDB84400F63}" type="pres">
      <dgm:prSet presAssocID="{BF1D701A-DD2D-4121-8BFA-FBE1FBF81F9E}" presName="rootConnector" presStyleLbl="node4" presStyleIdx="4" presStyleCnt="8"/>
      <dgm:spPr/>
      <dgm:t>
        <a:bodyPr/>
        <a:lstStyle/>
        <a:p>
          <a:endParaRPr lang="en-US"/>
        </a:p>
      </dgm:t>
    </dgm:pt>
    <dgm:pt modelId="{BEAA32D3-AA39-4DED-94DB-6413E7891226}" type="pres">
      <dgm:prSet presAssocID="{BF1D701A-DD2D-4121-8BFA-FBE1FBF81F9E}" presName="hierChild4" presStyleCnt="0"/>
      <dgm:spPr/>
      <dgm:t>
        <a:bodyPr/>
        <a:lstStyle/>
        <a:p>
          <a:endParaRPr lang="en-US"/>
        </a:p>
      </dgm:t>
    </dgm:pt>
    <dgm:pt modelId="{9C515BF7-D8D7-4D8F-9783-0F581DFAD78D}" type="pres">
      <dgm:prSet presAssocID="{BF1D701A-DD2D-4121-8BFA-FBE1FBF81F9E}" presName="hierChild5" presStyleCnt="0"/>
      <dgm:spPr/>
      <dgm:t>
        <a:bodyPr/>
        <a:lstStyle/>
        <a:p>
          <a:endParaRPr lang="en-US"/>
        </a:p>
      </dgm:t>
    </dgm:pt>
    <dgm:pt modelId="{535A4377-9435-437C-B263-580035939247}" type="pres">
      <dgm:prSet presAssocID="{B3F39DDC-3510-46CA-8785-019129068DE0}" presName="Name64" presStyleLbl="parChTrans1D4" presStyleIdx="5" presStyleCnt="8"/>
      <dgm:spPr/>
      <dgm:t>
        <a:bodyPr/>
        <a:lstStyle/>
        <a:p>
          <a:endParaRPr lang="en-US"/>
        </a:p>
      </dgm:t>
    </dgm:pt>
    <dgm:pt modelId="{1B57E02E-8505-445D-A776-7CA00F48F127}" type="pres">
      <dgm:prSet presAssocID="{79000407-B618-4AA0-AE6F-351CCF19973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D5CA2D6-C4E8-4E62-8422-825F012D452B}" type="pres">
      <dgm:prSet presAssocID="{79000407-B618-4AA0-AE6F-351CCF19973C}" presName="rootComposite" presStyleCnt="0"/>
      <dgm:spPr/>
      <dgm:t>
        <a:bodyPr/>
        <a:lstStyle/>
        <a:p>
          <a:endParaRPr lang="en-US"/>
        </a:p>
      </dgm:t>
    </dgm:pt>
    <dgm:pt modelId="{BFA906F3-4B7E-4307-8C94-D3E47445CB08}" type="pres">
      <dgm:prSet presAssocID="{79000407-B618-4AA0-AE6F-351CCF19973C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C6C4EE-7554-4874-A732-4B3CE2CF1228}" type="pres">
      <dgm:prSet presAssocID="{79000407-B618-4AA0-AE6F-351CCF19973C}" presName="rootConnector" presStyleLbl="node4" presStyleIdx="5" presStyleCnt="8"/>
      <dgm:spPr/>
      <dgm:t>
        <a:bodyPr/>
        <a:lstStyle/>
        <a:p>
          <a:endParaRPr lang="en-US"/>
        </a:p>
      </dgm:t>
    </dgm:pt>
    <dgm:pt modelId="{DEE95099-D792-471F-BA7A-361CD7682628}" type="pres">
      <dgm:prSet presAssocID="{79000407-B618-4AA0-AE6F-351CCF19973C}" presName="hierChild4" presStyleCnt="0"/>
      <dgm:spPr/>
      <dgm:t>
        <a:bodyPr/>
        <a:lstStyle/>
        <a:p>
          <a:endParaRPr lang="en-US"/>
        </a:p>
      </dgm:t>
    </dgm:pt>
    <dgm:pt modelId="{4706E05D-C57B-4D0C-A45C-4D77B2F81B80}" type="pres">
      <dgm:prSet presAssocID="{79000407-B618-4AA0-AE6F-351CCF19973C}" presName="hierChild5" presStyleCnt="0"/>
      <dgm:spPr/>
      <dgm:t>
        <a:bodyPr/>
        <a:lstStyle/>
        <a:p>
          <a:endParaRPr lang="en-US"/>
        </a:p>
      </dgm:t>
    </dgm:pt>
    <dgm:pt modelId="{C4DBFAEA-A0E9-4B8A-B869-F6CEC7C8A91E}" type="pres">
      <dgm:prSet presAssocID="{A97D053E-A973-4364-B69E-A280008FFC90}" presName="hierChild5" presStyleCnt="0"/>
      <dgm:spPr/>
      <dgm:t>
        <a:bodyPr/>
        <a:lstStyle/>
        <a:p>
          <a:endParaRPr lang="en-US"/>
        </a:p>
      </dgm:t>
    </dgm:pt>
    <dgm:pt modelId="{5F0C5EEA-8770-4736-A7EF-ED0E9C6A06A7}" type="pres">
      <dgm:prSet presAssocID="{E3D22BD8-B8F5-4AEB-A8DD-53D6A1A29BAD}" presName="Name64" presStyleLbl="parChTrans1D3" presStyleIdx="3" presStyleCnt="4"/>
      <dgm:spPr/>
      <dgm:t>
        <a:bodyPr/>
        <a:lstStyle/>
        <a:p>
          <a:endParaRPr lang="en-US"/>
        </a:p>
      </dgm:t>
    </dgm:pt>
    <dgm:pt modelId="{E30288C1-FDBE-4EC0-B1F8-5C27CBD82098}" type="pres">
      <dgm:prSet presAssocID="{991DD7BB-FD91-49EE-AAF5-140AB35E43F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E4B8428-D8FB-4EF3-A91E-304247CF2BA5}" type="pres">
      <dgm:prSet presAssocID="{991DD7BB-FD91-49EE-AAF5-140AB35E43F7}" presName="rootComposite" presStyleCnt="0"/>
      <dgm:spPr/>
      <dgm:t>
        <a:bodyPr/>
        <a:lstStyle/>
        <a:p>
          <a:endParaRPr lang="en-US"/>
        </a:p>
      </dgm:t>
    </dgm:pt>
    <dgm:pt modelId="{38E23189-8862-42BA-960D-D73F0FC94E5A}" type="pres">
      <dgm:prSet presAssocID="{991DD7BB-FD91-49EE-AAF5-140AB35E43F7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5EC301-FE7B-4A1D-B2C6-E28CDACC8C39}" type="pres">
      <dgm:prSet presAssocID="{991DD7BB-FD91-49EE-AAF5-140AB35E43F7}" presName="rootConnector" presStyleLbl="node3" presStyleIdx="3" presStyleCnt="4"/>
      <dgm:spPr/>
      <dgm:t>
        <a:bodyPr/>
        <a:lstStyle/>
        <a:p>
          <a:endParaRPr lang="en-US"/>
        </a:p>
      </dgm:t>
    </dgm:pt>
    <dgm:pt modelId="{3A22A298-1F59-45A2-96CA-864A7F7CFBB0}" type="pres">
      <dgm:prSet presAssocID="{991DD7BB-FD91-49EE-AAF5-140AB35E43F7}" presName="hierChild4" presStyleCnt="0"/>
      <dgm:spPr/>
      <dgm:t>
        <a:bodyPr/>
        <a:lstStyle/>
        <a:p>
          <a:endParaRPr lang="en-US"/>
        </a:p>
      </dgm:t>
    </dgm:pt>
    <dgm:pt modelId="{B8D004AD-A4A9-4728-8A6D-A54EF3D5492D}" type="pres">
      <dgm:prSet presAssocID="{3B869A9C-B7D4-4C45-83F4-03ACDF260BAA}" presName="Name64" presStyleLbl="parChTrans1D4" presStyleIdx="6" presStyleCnt="8"/>
      <dgm:spPr/>
      <dgm:t>
        <a:bodyPr/>
        <a:lstStyle/>
        <a:p>
          <a:endParaRPr lang="en-US"/>
        </a:p>
      </dgm:t>
    </dgm:pt>
    <dgm:pt modelId="{01E270C0-7801-4170-A721-03451E39C7E1}" type="pres">
      <dgm:prSet presAssocID="{3E8CD513-115F-4B58-815D-06B1F22F397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8838EDE-D7F7-48C8-BA5F-CC7B15DCBD2E}" type="pres">
      <dgm:prSet presAssocID="{3E8CD513-115F-4B58-815D-06B1F22F397C}" presName="rootComposite" presStyleCnt="0"/>
      <dgm:spPr/>
      <dgm:t>
        <a:bodyPr/>
        <a:lstStyle/>
        <a:p>
          <a:endParaRPr lang="en-US"/>
        </a:p>
      </dgm:t>
    </dgm:pt>
    <dgm:pt modelId="{7FD2B499-65BF-4E90-ABF6-2C26EEF34D9C}" type="pres">
      <dgm:prSet presAssocID="{3E8CD513-115F-4B58-815D-06B1F22F397C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164B9C-D1CD-4571-A7D5-3CAA3927FA8C}" type="pres">
      <dgm:prSet presAssocID="{3E8CD513-115F-4B58-815D-06B1F22F397C}" presName="rootConnector" presStyleLbl="node4" presStyleIdx="6" presStyleCnt="8"/>
      <dgm:spPr/>
      <dgm:t>
        <a:bodyPr/>
        <a:lstStyle/>
        <a:p>
          <a:endParaRPr lang="en-US"/>
        </a:p>
      </dgm:t>
    </dgm:pt>
    <dgm:pt modelId="{C4A45314-83D7-4230-B6A7-20270E059905}" type="pres">
      <dgm:prSet presAssocID="{3E8CD513-115F-4B58-815D-06B1F22F397C}" presName="hierChild4" presStyleCnt="0"/>
      <dgm:spPr/>
      <dgm:t>
        <a:bodyPr/>
        <a:lstStyle/>
        <a:p>
          <a:endParaRPr lang="en-US"/>
        </a:p>
      </dgm:t>
    </dgm:pt>
    <dgm:pt modelId="{F1CC3707-16DE-412D-8162-84D2DC9A21FC}" type="pres">
      <dgm:prSet presAssocID="{3E8CD513-115F-4B58-815D-06B1F22F397C}" presName="hierChild5" presStyleCnt="0"/>
      <dgm:spPr/>
      <dgm:t>
        <a:bodyPr/>
        <a:lstStyle/>
        <a:p>
          <a:endParaRPr lang="en-US"/>
        </a:p>
      </dgm:t>
    </dgm:pt>
    <dgm:pt modelId="{8F967010-17C2-4B18-8F74-7E4AFBB6561A}" type="pres">
      <dgm:prSet presAssocID="{D29892E2-A45E-4000-9CA5-664212285B28}" presName="Name64" presStyleLbl="parChTrans1D4" presStyleIdx="7" presStyleCnt="8"/>
      <dgm:spPr/>
      <dgm:t>
        <a:bodyPr/>
        <a:lstStyle/>
        <a:p>
          <a:endParaRPr lang="en-US"/>
        </a:p>
      </dgm:t>
    </dgm:pt>
    <dgm:pt modelId="{A35E14C8-2DA1-451D-B18D-552D7E623FFB}" type="pres">
      <dgm:prSet presAssocID="{E9F65067-7ACB-40C2-B29C-E9D30340A5A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10454D0-5E70-4EC9-9369-B69FAB74B730}" type="pres">
      <dgm:prSet presAssocID="{E9F65067-7ACB-40C2-B29C-E9D30340A5AE}" presName="rootComposite" presStyleCnt="0"/>
      <dgm:spPr/>
      <dgm:t>
        <a:bodyPr/>
        <a:lstStyle/>
        <a:p>
          <a:endParaRPr lang="en-US"/>
        </a:p>
      </dgm:t>
    </dgm:pt>
    <dgm:pt modelId="{5CA6D36A-B723-44D5-9B69-71571BC71B25}" type="pres">
      <dgm:prSet presAssocID="{E9F65067-7ACB-40C2-B29C-E9D30340A5AE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61D24C-57AF-46F8-9459-C6A63881E20D}" type="pres">
      <dgm:prSet presAssocID="{E9F65067-7ACB-40C2-B29C-E9D30340A5AE}" presName="rootConnector" presStyleLbl="node4" presStyleIdx="7" presStyleCnt="8"/>
      <dgm:spPr/>
      <dgm:t>
        <a:bodyPr/>
        <a:lstStyle/>
        <a:p>
          <a:endParaRPr lang="en-US"/>
        </a:p>
      </dgm:t>
    </dgm:pt>
    <dgm:pt modelId="{83BCDABE-83CA-48C2-B3ED-F256FF36753C}" type="pres">
      <dgm:prSet presAssocID="{E9F65067-7ACB-40C2-B29C-E9D30340A5AE}" presName="hierChild4" presStyleCnt="0"/>
      <dgm:spPr/>
      <dgm:t>
        <a:bodyPr/>
        <a:lstStyle/>
        <a:p>
          <a:endParaRPr lang="en-US"/>
        </a:p>
      </dgm:t>
    </dgm:pt>
    <dgm:pt modelId="{EDA6A10F-0356-44DA-9319-226541BE8CD0}" type="pres">
      <dgm:prSet presAssocID="{E9F65067-7ACB-40C2-B29C-E9D30340A5AE}" presName="hierChild5" presStyleCnt="0"/>
      <dgm:spPr/>
      <dgm:t>
        <a:bodyPr/>
        <a:lstStyle/>
        <a:p>
          <a:endParaRPr lang="en-US"/>
        </a:p>
      </dgm:t>
    </dgm:pt>
    <dgm:pt modelId="{E1AD9745-B4A5-46D7-A2AE-33DCE5C4F0FA}" type="pres">
      <dgm:prSet presAssocID="{991DD7BB-FD91-49EE-AAF5-140AB35E43F7}" presName="hierChild5" presStyleCnt="0"/>
      <dgm:spPr/>
      <dgm:t>
        <a:bodyPr/>
        <a:lstStyle/>
        <a:p>
          <a:endParaRPr lang="en-US"/>
        </a:p>
      </dgm:t>
    </dgm:pt>
    <dgm:pt modelId="{0F4E65AD-F29B-48FC-A1EC-884AACDA56D6}" type="pres">
      <dgm:prSet presAssocID="{0C87090F-02B0-44D5-BD4B-E5AE0D1FA7F1}" presName="hierChild5" presStyleCnt="0"/>
      <dgm:spPr/>
      <dgm:t>
        <a:bodyPr/>
        <a:lstStyle/>
        <a:p>
          <a:endParaRPr lang="en-US"/>
        </a:p>
      </dgm:t>
    </dgm:pt>
    <dgm:pt modelId="{D5B44F1A-2E35-40D0-8FF1-9984DE1D4FFA}" type="pres">
      <dgm:prSet presAssocID="{19599602-9E94-449B-AE02-46C30491E28C}" presName="hierChild3" presStyleCnt="0"/>
      <dgm:spPr/>
      <dgm:t>
        <a:bodyPr/>
        <a:lstStyle/>
        <a:p>
          <a:endParaRPr lang="en-US"/>
        </a:p>
      </dgm:t>
    </dgm:pt>
  </dgm:ptLst>
  <dgm:cxnLst>
    <dgm:cxn modelId="{8B1AD0FC-5A39-474A-85A8-4437810DBD8A}" type="presOf" srcId="{19599602-9E94-449B-AE02-46C30491E28C}" destId="{D8337917-EC19-4ECC-84B3-AB4516EA49AD}" srcOrd="0" destOrd="0" presId="urn:microsoft.com/office/officeart/2009/3/layout/HorizontalOrganizationChart"/>
    <dgm:cxn modelId="{A2E73D3F-7632-46C7-A875-DD659CDC9F73}" type="presOf" srcId="{3E8CD513-115F-4B58-815D-06B1F22F397C}" destId="{7FD2B499-65BF-4E90-ABF6-2C26EEF34D9C}" srcOrd="0" destOrd="0" presId="urn:microsoft.com/office/officeart/2009/3/layout/HorizontalOrganizationChart"/>
    <dgm:cxn modelId="{EBB51995-C60D-4EF5-9489-5CDF2F062528}" type="presOf" srcId="{E9F65067-7ACB-40C2-B29C-E9D30340A5AE}" destId="{5CA6D36A-B723-44D5-9B69-71571BC71B25}" srcOrd="0" destOrd="0" presId="urn:microsoft.com/office/officeart/2009/3/layout/HorizontalOrganizationChart"/>
    <dgm:cxn modelId="{57BA49A5-970F-4C56-97FD-1793BA151951}" srcId="{991DD7BB-FD91-49EE-AAF5-140AB35E43F7}" destId="{3E8CD513-115F-4B58-815D-06B1F22F397C}" srcOrd="0" destOrd="0" parTransId="{3B869A9C-B7D4-4C45-83F4-03ACDF260BAA}" sibTransId="{EC3168F8-C366-430E-B611-B7728C52D74E}"/>
    <dgm:cxn modelId="{EC50DF6B-4DDA-4543-B4B2-D6C13E50BFDE}" type="presOf" srcId="{15779972-6EB7-4A17-A8F4-C736B5F0CED0}" destId="{744C6FBA-D11C-4BD0-9921-44BF7A5435E8}" srcOrd="0" destOrd="0" presId="urn:microsoft.com/office/officeart/2009/3/layout/HorizontalOrganizationChart"/>
    <dgm:cxn modelId="{6726FAC2-061C-4288-9ABD-1C749CA65916}" type="presOf" srcId="{48F43ED3-A177-4096-B556-EB782F87985E}" destId="{EABB284C-4FE8-433E-931E-65DAB5721201}" srcOrd="0" destOrd="0" presId="urn:microsoft.com/office/officeart/2009/3/layout/HorizontalOrganizationChart"/>
    <dgm:cxn modelId="{A694DC77-B723-497D-B90E-C69F7E5B97F2}" type="presOf" srcId="{991DD7BB-FD91-49EE-AAF5-140AB35E43F7}" destId="{265EC301-FE7B-4A1D-B2C6-E28CDACC8C39}" srcOrd="1" destOrd="0" presId="urn:microsoft.com/office/officeart/2009/3/layout/HorizontalOrganizationChart"/>
    <dgm:cxn modelId="{3BA6E2F2-D023-4CE2-88F1-AC9CD3B9EA6B}" type="presOf" srcId="{38E04EEA-C159-4C5C-9FBC-5AD5689D40A4}" destId="{D5E86AE9-C84E-4F6E-9911-2CFD0F6C476F}" srcOrd="0" destOrd="0" presId="urn:microsoft.com/office/officeart/2009/3/layout/HorizontalOrganizationChart"/>
    <dgm:cxn modelId="{801C22C7-1C0F-44EF-839E-A030B3D15017}" srcId="{A97D053E-A973-4364-B69E-A280008FFC90}" destId="{BF1D701A-DD2D-4121-8BFA-FBE1FBF81F9E}" srcOrd="0" destOrd="0" parTransId="{E61AFEE5-2004-43A9-AA62-07A1459E6FC5}" sibTransId="{B0000C6F-B2A3-4526-8C16-C73AEA735EAF}"/>
    <dgm:cxn modelId="{A9A39EE7-F441-4563-AFFD-666EC4C4FD54}" srcId="{19599602-9E94-449B-AE02-46C30491E28C}" destId="{6FD54DCC-0420-4B69-949E-C600DAC3EA80}" srcOrd="0" destOrd="0" parTransId="{6F5CF077-1342-46A1-93F1-68D7723F3F8C}" sibTransId="{CE57F18C-7754-4245-BB8D-0DDD9139AB8E}"/>
    <dgm:cxn modelId="{F4472236-FA4B-4E8D-A9A0-B62561517CD9}" type="presOf" srcId="{046AD741-59DE-4633-A525-7FE00DBEB49B}" destId="{A7030F04-D0F1-4C32-A523-C1731FAECA56}" srcOrd="0" destOrd="0" presId="urn:microsoft.com/office/officeart/2009/3/layout/HorizontalOrganizationChart"/>
    <dgm:cxn modelId="{93A1C021-B3CF-4718-A75D-7F1AB4746674}" type="presOf" srcId="{D6D663EA-8C9E-4A6C-8696-EA6202B67EB8}" destId="{D9DD419F-719D-4B41-8502-DD19305939BF}" srcOrd="0" destOrd="0" presId="urn:microsoft.com/office/officeart/2009/3/layout/HorizontalOrganizationChart"/>
    <dgm:cxn modelId="{1F48255B-9469-4F0D-B712-EFC65E9507D7}" type="presOf" srcId="{3E8CD513-115F-4B58-815D-06B1F22F397C}" destId="{6C164B9C-D1CD-4571-A7D5-3CAA3927FA8C}" srcOrd="1" destOrd="0" presId="urn:microsoft.com/office/officeart/2009/3/layout/HorizontalOrganizationChart"/>
    <dgm:cxn modelId="{AA27E33B-D911-4DD3-84A7-509207134BF4}" type="presOf" srcId="{79000407-B618-4AA0-AE6F-351CCF19973C}" destId="{EBC6C4EE-7554-4874-A732-4B3CE2CF1228}" srcOrd="1" destOrd="0" presId="urn:microsoft.com/office/officeart/2009/3/layout/HorizontalOrganizationChart"/>
    <dgm:cxn modelId="{30E0B992-157A-405B-8572-770CFD4D21A1}" srcId="{19599602-9E94-449B-AE02-46C30491E28C}" destId="{0C87090F-02B0-44D5-BD4B-E5AE0D1FA7F1}" srcOrd="1" destOrd="0" parTransId="{48F43ED3-A177-4096-B556-EB782F87985E}" sibTransId="{24E0BA02-AFC8-4BBC-85FF-8CECFE2FDD5C}"/>
    <dgm:cxn modelId="{20CE9C43-42C2-47D9-972E-BEB76C811576}" type="presOf" srcId="{0C87090F-02B0-44D5-BD4B-E5AE0D1FA7F1}" destId="{F7B987F7-DB06-403B-B1A6-1CB05DCA3CD0}" srcOrd="1" destOrd="0" presId="urn:microsoft.com/office/officeart/2009/3/layout/HorizontalOrganizationChart"/>
    <dgm:cxn modelId="{FAA48C7D-3F9B-40CA-91EE-270AFBEC4D05}" type="presOf" srcId="{E9F65067-7ACB-40C2-B29C-E9D30340A5AE}" destId="{2B61D24C-57AF-46F8-9459-C6A63881E20D}" srcOrd="1" destOrd="0" presId="urn:microsoft.com/office/officeart/2009/3/layout/HorizontalOrganizationChart"/>
    <dgm:cxn modelId="{EB889005-384A-468F-A438-BCA4BE21A4EE}" srcId="{6FD54DCC-0420-4B69-949E-C600DAC3EA80}" destId="{1A94D251-C1DF-49B7-B803-397CC4E374C8}" srcOrd="0" destOrd="0" parTransId="{83470605-D50B-47C5-85E0-6C97CC1DEF2D}" sibTransId="{4B83F8D2-E6F1-4C2F-B422-0FF1AFE48807}"/>
    <dgm:cxn modelId="{4F918F01-A2EB-4B40-A365-B03638349D28}" type="presOf" srcId="{1A94D251-C1DF-49B7-B803-397CC4E374C8}" destId="{AA5D1469-8639-4CC2-9518-97282A183FC5}" srcOrd="1" destOrd="0" presId="urn:microsoft.com/office/officeart/2009/3/layout/HorizontalOrganizationChart"/>
    <dgm:cxn modelId="{E8F347AA-6268-46D0-87D5-7F278BD35114}" type="presOf" srcId="{991DD7BB-FD91-49EE-AAF5-140AB35E43F7}" destId="{38E23189-8862-42BA-960D-D73F0FC94E5A}" srcOrd="0" destOrd="0" presId="urn:microsoft.com/office/officeart/2009/3/layout/HorizontalOrganizationChart"/>
    <dgm:cxn modelId="{AAAC9639-7E1E-4001-838D-87EAE93325B0}" type="presOf" srcId="{A97D053E-A973-4364-B69E-A280008FFC90}" destId="{BDF275DC-D20C-4DE7-A2A6-CBC9AB1B8050}" srcOrd="0" destOrd="0" presId="urn:microsoft.com/office/officeart/2009/3/layout/HorizontalOrganizationChart"/>
    <dgm:cxn modelId="{C9905CC0-D5D7-431D-81EA-15790ECA0EB7}" type="presOf" srcId="{BF1D701A-DD2D-4121-8BFA-FBE1FBF81F9E}" destId="{0B211191-C761-41B1-A852-79CFA014B3C9}" srcOrd="0" destOrd="0" presId="urn:microsoft.com/office/officeart/2009/3/layout/HorizontalOrganizationChart"/>
    <dgm:cxn modelId="{2BBFE0CB-7EA9-4048-B997-094B4E858D3D}" srcId="{D6D663EA-8C9E-4A6C-8696-EA6202B67EB8}" destId="{36515DAA-DE94-4D05-BF16-8D5E13CADE3A}" srcOrd="1" destOrd="0" parTransId="{15779972-6EB7-4A17-A8F4-C736B5F0CED0}" sibTransId="{D6A2C69D-961B-4FA1-8F05-385D9A2E46C1}"/>
    <dgm:cxn modelId="{7A02F5AF-F9F5-4778-A66E-DE024A3A34D9}" srcId="{9EFAFD96-3601-4F17-BB82-DBBBA6C512D5}" destId="{19599602-9E94-449B-AE02-46C30491E28C}" srcOrd="0" destOrd="0" parTransId="{FF371F54-3EAD-4229-B33D-30FA8E522AE4}" sibTransId="{2A88706E-F8B3-4E84-B216-AB828E178267}"/>
    <dgm:cxn modelId="{50CE38D5-9011-4778-A325-0BDDD3013E74}" type="presOf" srcId="{C618F4B1-D56C-40B0-A9BB-A1AC22AA90C0}" destId="{5D2EA5BD-C6A5-4D6A-A14F-9A2B840AE311}" srcOrd="0" destOrd="0" presId="urn:microsoft.com/office/officeart/2009/3/layout/HorizontalOrganizationChart"/>
    <dgm:cxn modelId="{9DC6A89F-A3D6-445B-AD79-42F9FAF803E6}" type="presOf" srcId="{E3D22BD8-B8F5-4AEB-A8DD-53D6A1A29BAD}" destId="{5F0C5EEA-8770-4736-A7EF-ED0E9C6A06A7}" srcOrd="0" destOrd="0" presId="urn:microsoft.com/office/officeart/2009/3/layout/HorizontalOrganizationChart"/>
    <dgm:cxn modelId="{C472D2AB-EF93-4CC1-9EAF-95374E49D7E0}" type="presOf" srcId="{A42DED5E-3919-412A-8377-DE6122E1AD30}" destId="{87E93A9B-B6AB-49E1-AB6D-EBBAB939FE36}" srcOrd="1" destOrd="0" presId="urn:microsoft.com/office/officeart/2009/3/layout/HorizontalOrganizationChart"/>
    <dgm:cxn modelId="{EFA987A1-5DFF-47BB-BBAF-04098175B5B2}" type="presOf" srcId="{83470605-D50B-47C5-85E0-6C97CC1DEF2D}" destId="{81B8B8E7-749B-45AC-8C99-C3C4F64A4866}" srcOrd="0" destOrd="0" presId="urn:microsoft.com/office/officeart/2009/3/layout/HorizontalOrganizationChart"/>
    <dgm:cxn modelId="{49B17D65-6E5E-48F0-B40D-53AEA94A5346}" srcId="{D6D663EA-8C9E-4A6C-8696-EA6202B67EB8}" destId="{A42DED5E-3919-412A-8377-DE6122E1AD30}" srcOrd="0" destOrd="0" parTransId="{D05EA4EE-52C7-4A7F-9A69-CD36D787717D}" sibTransId="{4503E061-C76A-43D4-9951-E6976365CBEB}"/>
    <dgm:cxn modelId="{50C5D9F7-C119-4BDB-8AA9-873DDD33EA02}" type="presOf" srcId="{542C2CD9-2A21-4722-8528-5FB4B05AB731}" destId="{94843A8A-CEC6-43F7-9402-D74EB8B85310}" srcOrd="0" destOrd="0" presId="urn:microsoft.com/office/officeart/2009/3/layout/HorizontalOrganizationChart"/>
    <dgm:cxn modelId="{06684567-3B55-4758-89F3-E2D11CF50A2A}" srcId="{A97D053E-A973-4364-B69E-A280008FFC90}" destId="{79000407-B618-4AA0-AE6F-351CCF19973C}" srcOrd="1" destOrd="0" parTransId="{B3F39DDC-3510-46CA-8785-019129068DE0}" sibTransId="{DB5A3344-0E8D-4A20-9A88-3BA2A121512E}"/>
    <dgm:cxn modelId="{1CEBBBCE-A789-4745-947D-9861B5AF62B8}" srcId="{1A94D251-C1DF-49B7-B803-397CC4E374C8}" destId="{17B28C8D-4122-47D7-B7FB-F388CF6C3000}" srcOrd="0" destOrd="0" parTransId="{542C2CD9-2A21-4722-8528-5FB4B05AB731}" sibTransId="{37B8B82F-495B-4449-AB18-F894FFA1EC4F}"/>
    <dgm:cxn modelId="{FE13D1E9-8182-45B4-90B3-AF52C5B078C2}" type="presOf" srcId="{D6D663EA-8C9E-4A6C-8696-EA6202B67EB8}" destId="{DF3B389C-A577-46F9-A24D-23FA3BE19B66}" srcOrd="1" destOrd="0" presId="urn:microsoft.com/office/officeart/2009/3/layout/HorizontalOrganizationChart"/>
    <dgm:cxn modelId="{2B754EE7-3BDF-4B4F-AC0A-7EE36FAA095D}" srcId="{991DD7BB-FD91-49EE-AAF5-140AB35E43F7}" destId="{E9F65067-7ACB-40C2-B29C-E9D30340A5AE}" srcOrd="1" destOrd="0" parTransId="{D29892E2-A45E-4000-9CA5-664212285B28}" sibTransId="{1AD94586-FEB5-47C2-8565-F409B3018C3F}"/>
    <dgm:cxn modelId="{6AD0832E-D0E5-4DFA-A2C1-539A1049A92A}" srcId="{6FD54DCC-0420-4B69-949E-C600DAC3EA80}" destId="{D6D663EA-8C9E-4A6C-8696-EA6202B67EB8}" srcOrd="1" destOrd="0" parTransId="{C618F4B1-D56C-40B0-A9BB-A1AC22AA90C0}" sibTransId="{350208D2-B2AB-46F5-A396-E4E2016A900E}"/>
    <dgm:cxn modelId="{FB7F31B5-4AE0-45C4-B13F-44549132C130}" type="presOf" srcId="{0C87090F-02B0-44D5-BD4B-E5AE0D1FA7F1}" destId="{54C45D94-8C65-4ABF-9FF4-CE2425EE300E}" srcOrd="0" destOrd="0" presId="urn:microsoft.com/office/officeart/2009/3/layout/HorizontalOrganizationChart"/>
    <dgm:cxn modelId="{5FAB3EB6-075D-4105-9754-293007CA186F}" type="presOf" srcId="{046AD741-59DE-4633-A525-7FE00DBEB49B}" destId="{38D8367C-CC27-4F09-BA04-6BE5A2FBB072}" srcOrd="1" destOrd="0" presId="urn:microsoft.com/office/officeart/2009/3/layout/HorizontalOrganizationChart"/>
    <dgm:cxn modelId="{22127F95-3520-4798-BE99-69B42014FA83}" srcId="{1A94D251-C1DF-49B7-B803-397CC4E374C8}" destId="{046AD741-59DE-4633-A525-7FE00DBEB49B}" srcOrd="1" destOrd="0" parTransId="{38E04EEA-C159-4C5C-9FBC-5AD5689D40A4}" sibTransId="{C65822A1-9505-4ED1-92ED-8ECF3EEE4A98}"/>
    <dgm:cxn modelId="{4278540E-02EE-4A39-9008-76A6DDBC8500}" type="presOf" srcId="{E61AFEE5-2004-43A9-AA62-07A1459E6FC5}" destId="{865A79F6-4755-4EDD-BD1B-B14380ED8DFD}" srcOrd="0" destOrd="0" presId="urn:microsoft.com/office/officeart/2009/3/layout/HorizontalOrganizationChart"/>
    <dgm:cxn modelId="{CD70B12B-CD2B-44CC-9964-1FD4CF21FBB3}" type="presOf" srcId="{A42DED5E-3919-412A-8377-DE6122E1AD30}" destId="{05FCBC0A-BBD0-409E-8055-750816A93688}" srcOrd="0" destOrd="0" presId="urn:microsoft.com/office/officeart/2009/3/layout/HorizontalOrganizationChart"/>
    <dgm:cxn modelId="{06C05031-CC2B-43C8-8D83-6BE882BBEE11}" srcId="{0C87090F-02B0-44D5-BD4B-E5AE0D1FA7F1}" destId="{A97D053E-A973-4364-B69E-A280008FFC90}" srcOrd="0" destOrd="0" parTransId="{0269C22A-A20B-4CCC-917A-8B311E437315}" sibTransId="{243C102C-DAA2-4245-A1D1-9E6A71F7AB05}"/>
    <dgm:cxn modelId="{A174085A-6067-4807-834E-65440403B0CA}" type="presOf" srcId="{3B869A9C-B7D4-4C45-83F4-03ACDF260BAA}" destId="{B8D004AD-A4A9-4728-8A6D-A54EF3D5492D}" srcOrd="0" destOrd="0" presId="urn:microsoft.com/office/officeart/2009/3/layout/HorizontalOrganizationChart"/>
    <dgm:cxn modelId="{20903BB1-DC6B-477B-92C4-AD4AD83DBA19}" type="presOf" srcId="{79000407-B618-4AA0-AE6F-351CCF19973C}" destId="{BFA906F3-4B7E-4307-8C94-D3E47445CB08}" srcOrd="0" destOrd="0" presId="urn:microsoft.com/office/officeart/2009/3/layout/HorizontalOrganizationChart"/>
    <dgm:cxn modelId="{3986509E-8B78-4A11-9A9E-188C29AEC7AF}" type="presOf" srcId="{9EFAFD96-3601-4F17-BB82-DBBBA6C512D5}" destId="{B65225D4-B38A-4C4C-8D4E-FEC473911A28}" srcOrd="0" destOrd="0" presId="urn:microsoft.com/office/officeart/2009/3/layout/HorizontalOrganizationChart"/>
    <dgm:cxn modelId="{BAB84AAB-A675-4CD9-8F59-110670D0A92D}" type="presOf" srcId="{19599602-9E94-449B-AE02-46C30491E28C}" destId="{5616F565-E839-4B00-A7EC-9E7F874AFAD8}" srcOrd="1" destOrd="0" presId="urn:microsoft.com/office/officeart/2009/3/layout/HorizontalOrganizationChart"/>
    <dgm:cxn modelId="{C6FA34CB-1075-42E6-9D01-1821F04127C5}" type="presOf" srcId="{D05EA4EE-52C7-4A7F-9A69-CD36D787717D}" destId="{98F1BE19-A79A-4E7B-9B3F-1E12FB93D8D1}" srcOrd="0" destOrd="0" presId="urn:microsoft.com/office/officeart/2009/3/layout/HorizontalOrganizationChart"/>
    <dgm:cxn modelId="{D126B109-69E5-419A-B68C-265A9FA38F5F}" type="presOf" srcId="{17B28C8D-4122-47D7-B7FB-F388CF6C3000}" destId="{2C31FB93-3FA3-40EC-B1C8-6E0E90F4526A}" srcOrd="1" destOrd="0" presId="urn:microsoft.com/office/officeart/2009/3/layout/HorizontalOrganizationChart"/>
    <dgm:cxn modelId="{A8497ED0-7F69-4692-8ACA-C39107F94C36}" type="presOf" srcId="{A97D053E-A973-4364-B69E-A280008FFC90}" destId="{044FFB3F-3E22-40A0-89E8-8E3D5498FBF1}" srcOrd="1" destOrd="0" presId="urn:microsoft.com/office/officeart/2009/3/layout/HorizontalOrganizationChart"/>
    <dgm:cxn modelId="{C1A6A1B2-E6FD-4BAE-8231-B59B3E60AEBE}" type="presOf" srcId="{36515DAA-DE94-4D05-BF16-8D5E13CADE3A}" destId="{30BDB8AB-9930-4E02-9F80-FB5D6DDB3C68}" srcOrd="0" destOrd="0" presId="urn:microsoft.com/office/officeart/2009/3/layout/HorizontalOrganizationChart"/>
    <dgm:cxn modelId="{668D6BAC-9E3C-43BC-82B4-38D4C3ED7F82}" type="presOf" srcId="{6FD54DCC-0420-4B69-949E-C600DAC3EA80}" destId="{E7030EAE-8655-477A-8C4A-D6AECD12C8B8}" srcOrd="0" destOrd="0" presId="urn:microsoft.com/office/officeart/2009/3/layout/HorizontalOrganizationChart"/>
    <dgm:cxn modelId="{3DB27BE2-6419-4836-97E1-F522B3165747}" type="presOf" srcId="{D29892E2-A45E-4000-9CA5-664212285B28}" destId="{8F967010-17C2-4B18-8F74-7E4AFBB6561A}" srcOrd="0" destOrd="0" presId="urn:microsoft.com/office/officeart/2009/3/layout/HorizontalOrganizationChart"/>
    <dgm:cxn modelId="{9E32B224-1E46-457F-9419-FC6E691B1AEA}" type="presOf" srcId="{6F5CF077-1342-46A1-93F1-68D7723F3F8C}" destId="{3A843228-E8C7-4955-87C6-A4B5D3D0AA93}" srcOrd="0" destOrd="0" presId="urn:microsoft.com/office/officeart/2009/3/layout/HorizontalOrganizationChart"/>
    <dgm:cxn modelId="{F9B351A0-EF2A-412A-8714-7A8C2531E4B9}" type="presOf" srcId="{0269C22A-A20B-4CCC-917A-8B311E437315}" destId="{9A711A46-6E97-4D32-A1E4-A6E71BBA6E5E}" srcOrd="0" destOrd="0" presId="urn:microsoft.com/office/officeart/2009/3/layout/HorizontalOrganizationChart"/>
    <dgm:cxn modelId="{DA5B6538-E294-4690-8523-B2B71A3D3A05}" type="presOf" srcId="{6FD54DCC-0420-4B69-949E-C600DAC3EA80}" destId="{A1E88E83-4A98-4F43-8242-9209B596356E}" srcOrd="1" destOrd="0" presId="urn:microsoft.com/office/officeart/2009/3/layout/HorizontalOrganizationChart"/>
    <dgm:cxn modelId="{E52CEB46-1825-41F9-8C28-6A3E6973086F}" type="presOf" srcId="{B3F39DDC-3510-46CA-8785-019129068DE0}" destId="{535A4377-9435-437C-B263-580035939247}" srcOrd="0" destOrd="0" presId="urn:microsoft.com/office/officeart/2009/3/layout/HorizontalOrganizationChart"/>
    <dgm:cxn modelId="{CE30B1C3-9BD2-4D22-8AE8-03CF1AF94020}" type="presOf" srcId="{BF1D701A-DD2D-4121-8BFA-FBE1FBF81F9E}" destId="{3192E664-161D-44E7-9E9F-6DDB84400F63}" srcOrd="1" destOrd="0" presId="urn:microsoft.com/office/officeart/2009/3/layout/HorizontalOrganizationChart"/>
    <dgm:cxn modelId="{D7D0CDE3-FC16-46E3-85DD-B9F23A02EE16}" type="presOf" srcId="{36515DAA-DE94-4D05-BF16-8D5E13CADE3A}" destId="{D7A690E8-DD7D-45AA-8644-FDE42825E3A3}" srcOrd="1" destOrd="0" presId="urn:microsoft.com/office/officeart/2009/3/layout/HorizontalOrganizationChart"/>
    <dgm:cxn modelId="{623FB039-DA34-442E-A489-D75D383EF7A7}" type="presOf" srcId="{17B28C8D-4122-47D7-B7FB-F388CF6C3000}" destId="{EA8DC964-B7ED-4C63-9762-6212EF0E2843}" srcOrd="0" destOrd="0" presId="urn:microsoft.com/office/officeart/2009/3/layout/HorizontalOrganizationChart"/>
    <dgm:cxn modelId="{7C3BE95A-5EEA-4120-BE21-960DECFA94CF}" type="presOf" srcId="{1A94D251-C1DF-49B7-B803-397CC4E374C8}" destId="{0EDD2C84-4970-437C-BE1D-A5D54DAB7AAC}" srcOrd="0" destOrd="0" presId="urn:microsoft.com/office/officeart/2009/3/layout/HorizontalOrganizationChart"/>
    <dgm:cxn modelId="{2B80D23B-5A2B-4D63-AF88-2D04D8D865AC}" srcId="{0C87090F-02B0-44D5-BD4B-E5AE0D1FA7F1}" destId="{991DD7BB-FD91-49EE-AAF5-140AB35E43F7}" srcOrd="1" destOrd="0" parTransId="{E3D22BD8-B8F5-4AEB-A8DD-53D6A1A29BAD}" sibTransId="{8C5DE38B-5BD6-4776-8A20-AEE9D7B23E51}"/>
    <dgm:cxn modelId="{2904F73B-6841-43A1-95DA-C9BA741B0B17}" type="presParOf" srcId="{B65225D4-B38A-4C4C-8D4E-FEC473911A28}" destId="{56E0EDAA-81A0-4848-802A-8117682E1689}" srcOrd="0" destOrd="0" presId="urn:microsoft.com/office/officeart/2009/3/layout/HorizontalOrganizationChart"/>
    <dgm:cxn modelId="{7F0F6855-4E35-4D6B-910D-ED9629FDA532}" type="presParOf" srcId="{56E0EDAA-81A0-4848-802A-8117682E1689}" destId="{FDBF3B7C-EE10-4084-B77A-FB730A9C3D9F}" srcOrd="0" destOrd="0" presId="urn:microsoft.com/office/officeart/2009/3/layout/HorizontalOrganizationChart"/>
    <dgm:cxn modelId="{C056F6C0-865F-441D-A9E8-9D5D19AD7F45}" type="presParOf" srcId="{FDBF3B7C-EE10-4084-B77A-FB730A9C3D9F}" destId="{D8337917-EC19-4ECC-84B3-AB4516EA49AD}" srcOrd="0" destOrd="0" presId="urn:microsoft.com/office/officeart/2009/3/layout/HorizontalOrganizationChart"/>
    <dgm:cxn modelId="{EAEE1574-D094-447B-B450-9923F10BDDFF}" type="presParOf" srcId="{FDBF3B7C-EE10-4084-B77A-FB730A9C3D9F}" destId="{5616F565-E839-4B00-A7EC-9E7F874AFAD8}" srcOrd="1" destOrd="0" presId="urn:microsoft.com/office/officeart/2009/3/layout/HorizontalOrganizationChart"/>
    <dgm:cxn modelId="{42E8EBC8-8B5A-4FC2-9AFE-F5897C09D202}" type="presParOf" srcId="{56E0EDAA-81A0-4848-802A-8117682E1689}" destId="{351C6382-FC12-4876-B09C-082A1949BF30}" srcOrd="1" destOrd="0" presId="urn:microsoft.com/office/officeart/2009/3/layout/HorizontalOrganizationChart"/>
    <dgm:cxn modelId="{98B09E55-9A8D-4505-9ADB-D0514563B9A5}" type="presParOf" srcId="{351C6382-FC12-4876-B09C-082A1949BF30}" destId="{3A843228-E8C7-4955-87C6-A4B5D3D0AA93}" srcOrd="0" destOrd="0" presId="urn:microsoft.com/office/officeart/2009/3/layout/HorizontalOrganizationChart"/>
    <dgm:cxn modelId="{1656D0BF-AF7C-4E8B-A35D-E71BD35B83D8}" type="presParOf" srcId="{351C6382-FC12-4876-B09C-082A1949BF30}" destId="{CFECC50A-110C-4B61-BD65-CBA196D19BB7}" srcOrd="1" destOrd="0" presId="urn:microsoft.com/office/officeart/2009/3/layout/HorizontalOrganizationChart"/>
    <dgm:cxn modelId="{2FA2E0A5-C019-4198-9EE9-D5B531D9A293}" type="presParOf" srcId="{CFECC50A-110C-4B61-BD65-CBA196D19BB7}" destId="{E6BB4695-0825-446D-912A-00B30798259A}" srcOrd="0" destOrd="0" presId="urn:microsoft.com/office/officeart/2009/3/layout/HorizontalOrganizationChart"/>
    <dgm:cxn modelId="{E8172F27-2449-4F27-BD04-088938BBD19D}" type="presParOf" srcId="{E6BB4695-0825-446D-912A-00B30798259A}" destId="{E7030EAE-8655-477A-8C4A-D6AECD12C8B8}" srcOrd="0" destOrd="0" presId="urn:microsoft.com/office/officeart/2009/3/layout/HorizontalOrganizationChart"/>
    <dgm:cxn modelId="{9A143551-7D88-4CDA-A6BF-3621B1E9BF30}" type="presParOf" srcId="{E6BB4695-0825-446D-912A-00B30798259A}" destId="{A1E88E83-4A98-4F43-8242-9209B596356E}" srcOrd="1" destOrd="0" presId="urn:microsoft.com/office/officeart/2009/3/layout/HorizontalOrganizationChart"/>
    <dgm:cxn modelId="{B047083E-5AF1-4CBC-BA6B-0CC51C746FB5}" type="presParOf" srcId="{CFECC50A-110C-4B61-BD65-CBA196D19BB7}" destId="{4778896B-3150-41B7-A1F0-17ABDCC42A8C}" srcOrd="1" destOrd="0" presId="urn:microsoft.com/office/officeart/2009/3/layout/HorizontalOrganizationChart"/>
    <dgm:cxn modelId="{487E72BF-2633-4972-B7B4-AC72F9F5C6CC}" type="presParOf" srcId="{4778896B-3150-41B7-A1F0-17ABDCC42A8C}" destId="{81B8B8E7-749B-45AC-8C99-C3C4F64A4866}" srcOrd="0" destOrd="0" presId="urn:microsoft.com/office/officeart/2009/3/layout/HorizontalOrganizationChart"/>
    <dgm:cxn modelId="{824268F8-AD6C-4B87-9B6A-73D35C864E39}" type="presParOf" srcId="{4778896B-3150-41B7-A1F0-17ABDCC42A8C}" destId="{C4454A45-8791-4DFB-B440-1BABE245AB02}" srcOrd="1" destOrd="0" presId="urn:microsoft.com/office/officeart/2009/3/layout/HorizontalOrganizationChart"/>
    <dgm:cxn modelId="{098EAB02-1A21-4C35-88D7-BE52A927B48B}" type="presParOf" srcId="{C4454A45-8791-4DFB-B440-1BABE245AB02}" destId="{5AB35A9F-A263-4F28-B6AE-368CA9F5F5D1}" srcOrd="0" destOrd="0" presId="urn:microsoft.com/office/officeart/2009/3/layout/HorizontalOrganizationChart"/>
    <dgm:cxn modelId="{871A700A-8AB2-4612-9C81-963AF46E31BF}" type="presParOf" srcId="{5AB35A9F-A263-4F28-B6AE-368CA9F5F5D1}" destId="{0EDD2C84-4970-437C-BE1D-A5D54DAB7AAC}" srcOrd="0" destOrd="0" presId="urn:microsoft.com/office/officeart/2009/3/layout/HorizontalOrganizationChart"/>
    <dgm:cxn modelId="{40062599-9805-41FC-964C-52D3465AC9EC}" type="presParOf" srcId="{5AB35A9F-A263-4F28-B6AE-368CA9F5F5D1}" destId="{AA5D1469-8639-4CC2-9518-97282A183FC5}" srcOrd="1" destOrd="0" presId="urn:microsoft.com/office/officeart/2009/3/layout/HorizontalOrganizationChart"/>
    <dgm:cxn modelId="{690DF947-64AE-451B-9CCD-CB5788036AD5}" type="presParOf" srcId="{C4454A45-8791-4DFB-B440-1BABE245AB02}" destId="{9D2EEC37-296A-407A-9E4D-EE0F4153235E}" srcOrd="1" destOrd="0" presId="urn:microsoft.com/office/officeart/2009/3/layout/HorizontalOrganizationChart"/>
    <dgm:cxn modelId="{E90AA975-D39C-4A6E-8983-5717FC76C289}" type="presParOf" srcId="{9D2EEC37-296A-407A-9E4D-EE0F4153235E}" destId="{94843A8A-CEC6-43F7-9402-D74EB8B85310}" srcOrd="0" destOrd="0" presId="urn:microsoft.com/office/officeart/2009/3/layout/HorizontalOrganizationChart"/>
    <dgm:cxn modelId="{8EAD5080-ADD5-40AA-8431-FBE900D0967E}" type="presParOf" srcId="{9D2EEC37-296A-407A-9E4D-EE0F4153235E}" destId="{957C3751-5B83-45DC-99F2-9CB6F45B390D}" srcOrd="1" destOrd="0" presId="urn:microsoft.com/office/officeart/2009/3/layout/HorizontalOrganizationChart"/>
    <dgm:cxn modelId="{DFD36CBB-70E9-4DA4-ADE7-88E05B7E07FD}" type="presParOf" srcId="{957C3751-5B83-45DC-99F2-9CB6F45B390D}" destId="{9648B2A1-2100-4BD5-A626-E9F385399812}" srcOrd="0" destOrd="0" presId="urn:microsoft.com/office/officeart/2009/3/layout/HorizontalOrganizationChart"/>
    <dgm:cxn modelId="{A31BBBA3-0D95-47BA-8781-4D580CE37D15}" type="presParOf" srcId="{9648B2A1-2100-4BD5-A626-E9F385399812}" destId="{EA8DC964-B7ED-4C63-9762-6212EF0E2843}" srcOrd="0" destOrd="0" presId="urn:microsoft.com/office/officeart/2009/3/layout/HorizontalOrganizationChart"/>
    <dgm:cxn modelId="{7C854AA8-6D18-469A-9CD1-B364BE69E012}" type="presParOf" srcId="{9648B2A1-2100-4BD5-A626-E9F385399812}" destId="{2C31FB93-3FA3-40EC-B1C8-6E0E90F4526A}" srcOrd="1" destOrd="0" presId="urn:microsoft.com/office/officeart/2009/3/layout/HorizontalOrganizationChart"/>
    <dgm:cxn modelId="{EB18DAB2-673A-4BFB-9AA8-D538EB4B578F}" type="presParOf" srcId="{957C3751-5B83-45DC-99F2-9CB6F45B390D}" destId="{4B65ECBF-76C6-4946-AEBB-2180C4C3B28A}" srcOrd="1" destOrd="0" presId="urn:microsoft.com/office/officeart/2009/3/layout/HorizontalOrganizationChart"/>
    <dgm:cxn modelId="{ABC73102-C78C-48E1-956C-46698603FC64}" type="presParOf" srcId="{957C3751-5B83-45DC-99F2-9CB6F45B390D}" destId="{09EF9D9A-96C4-41E4-8980-E94014E3542B}" srcOrd="2" destOrd="0" presId="urn:microsoft.com/office/officeart/2009/3/layout/HorizontalOrganizationChart"/>
    <dgm:cxn modelId="{55E079F8-B8CA-4DDB-B934-32FE684069A1}" type="presParOf" srcId="{9D2EEC37-296A-407A-9E4D-EE0F4153235E}" destId="{D5E86AE9-C84E-4F6E-9911-2CFD0F6C476F}" srcOrd="2" destOrd="0" presId="urn:microsoft.com/office/officeart/2009/3/layout/HorizontalOrganizationChart"/>
    <dgm:cxn modelId="{713D8981-124A-419E-BABA-B4AF4CE12047}" type="presParOf" srcId="{9D2EEC37-296A-407A-9E4D-EE0F4153235E}" destId="{317C6638-FB5B-4C15-84CB-341D2AA939A1}" srcOrd="3" destOrd="0" presId="urn:microsoft.com/office/officeart/2009/3/layout/HorizontalOrganizationChart"/>
    <dgm:cxn modelId="{597373BF-0FD6-4C31-B31C-8216FCF29093}" type="presParOf" srcId="{317C6638-FB5B-4C15-84CB-341D2AA939A1}" destId="{5A22BB62-FBC9-4CEF-B6BB-AEADD180000F}" srcOrd="0" destOrd="0" presId="urn:microsoft.com/office/officeart/2009/3/layout/HorizontalOrganizationChart"/>
    <dgm:cxn modelId="{607BE035-5CA3-404D-B6C0-888778498D54}" type="presParOf" srcId="{5A22BB62-FBC9-4CEF-B6BB-AEADD180000F}" destId="{A7030F04-D0F1-4C32-A523-C1731FAECA56}" srcOrd="0" destOrd="0" presId="urn:microsoft.com/office/officeart/2009/3/layout/HorizontalOrganizationChart"/>
    <dgm:cxn modelId="{1E909448-E143-4D23-8802-D141311894DE}" type="presParOf" srcId="{5A22BB62-FBC9-4CEF-B6BB-AEADD180000F}" destId="{38D8367C-CC27-4F09-BA04-6BE5A2FBB072}" srcOrd="1" destOrd="0" presId="urn:microsoft.com/office/officeart/2009/3/layout/HorizontalOrganizationChart"/>
    <dgm:cxn modelId="{D783B33E-5B9D-4C65-BE58-CD49029D8050}" type="presParOf" srcId="{317C6638-FB5B-4C15-84CB-341D2AA939A1}" destId="{BBA98E37-6A8E-4761-8E18-DBA3F0AB921E}" srcOrd="1" destOrd="0" presId="urn:microsoft.com/office/officeart/2009/3/layout/HorizontalOrganizationChart"/>
    <dgm:cxn modelId="{F322265B-C12B-42A6-B1E0-A445E31749B1}" type="presParOf" srcId="{317C6638-FB5B-4C15-84CB-341D2AA939A1}" destId="{4DC137A4-3F32-4006-82E4-2C803BE80412}" srcOrd="2" destOrd="0" presId="urn:microsoft.com/office/officeart/2009/3/layout/HorizontalOrganizationChart"/>
    <dgm:cxn modelId="{1423DF30-17CB-4F35-B28C-987EFB48FAA5}" type="presParOf" srcId="{C4454A45-8791-4DFB-B440-1BABE245AB02}" destId="{2003CC28-840B-4B5F-9534-9473F3BD4F38}" srcOrd="2" destOrd="0" presId="urn:microsoft.com/office/officeart/2009/3/layout/HorizontalOrganizationChart"/>
    <dgm:cxn modelId="{4BD961E8-A985-4DFC-8038-D1C5A4E5F936}" type="presParOf" srcId="{4778896B-3150-41B7-A1F0-17ABDCC42A8C}" destId="{5D2EA5BD-C6A5-4D6A-A14F-9A2B840AE311}" srcOrd="2" destOrd="0" presId="urn:microsoft.com/office/officeart/2009/3/layout/HorizontalOrganizationChart"/>
    <dgm:cxn modelId="{13F496D3-00AE-4009-8C9E-C2D9EB40A4EF}" type="presParOf" srcId="{4778896B-3150-41B7-A1F0-17ABDCC42A8C}" destId="{4C8222E4-C1D0-4506-AA0E-26593FFF431C}" srcOrd="3" destOrd="0" presId="urn:microsoft.com/office/officeart/2009/3/layout/HorizontalOrganizationChart"/>
    <dgm:cxn modelId="{7B5DEEBA-275D-47CA-9C88-DA2221E78E81}" type="presParOf" srcId="{4C8222E4-C1D0-4506-AA0E-26593FFF431C}" destId="{7846EEE1-30D2-4ECD-A1FA-A4F4E79F0A76}" srcOrd="0" destOrd="0" presId="urn:microsoft.com/office/officeart/2009/3/layout/HorizontalOrganizationChart"/>
    <dgm:cxn modelId="{95FBE827-4B44-4022-BD4C-BA67AC19B0C1}" type="presParOf" srcId="{7846EEE1-30D2-4ECD-A1FA-A4F4E79F0A76}" destId="{D9DD419F-719D-4B41-8502-DD19305939BF}" srcOrd="0" destOrd="0" presId="urn:microsoft.com/office/officeart/2009/3/layout/HorizontalOrganizationChart"/>
    <dgm:cxn modelId="{4AA380D7-BDEC-4537-9698-CDAC28ECE644}" type="presParOf" srcId="{7846EEE1-30D2-4ECD-A1FA-A4F4E79F0A76}" destId="{DF3B389C-A577-46F9-A24D-23FA3BE19B66}" srcOrd="1" destOrd="0" presId="urn:microsoft.com/office/officeart/2009/3/layout/HorizontalOrganizationChart"/>
    <dgm:cxn modelId="{E36A8BB5-5817-479B-ADE0-B6E168E93C8C}" type="presParOf" srcId="{4C8222E4-C1D0-4506-AA0E-26593FFF431C}" destId="{D284161A-55BD-4059-A4C4-CDC3F9D2219C}" srcOrd="1" destOrd="0" presId="urn:microsoft.com/office/officeart/2009/3/layout/HorizontalOrganizationChart"/>
    <dgm:cxn modelId="{C0C951B6-63F7-4270-B518-A627008D40CA}" type="presParOf" srcId="{D284161A-55BD-4059-A4C4-CDC3F9D2219C}" destId="{98F1BE19-A79A-4E7B-9B3F-1E12FB93D8D1}" srcOrd="0" destOrd="0" presId="urn:microsoft.com/office/officeart/2009/3/layout/HorizontalOrganizationChart"/>
    <dgm:cxn modelId="{1EFD5BA9-E2D9-4895-86A8-B6FBC74E4A72}" type="presParOf" srcId="{D284161A-55BD-4059-A4C4-CDC3F9D2219C}" destId="{00443B24-1C08-4A15-8DEA-1EE1054668FA}" srcOrd="1" destOrd="0" presId="urn:microsoft.com/office/officeart/2009/3/layout/HorizontalOrganizationChart"/>
    <dgm:cxn modelId="{C147D3CB-7A4A-4AD6-A606-00C3774171A5}" type="presParOf" srcId="{00443B24-1C08-4A15-8DEA-1EE1054668FA}" destId="{8EFDBDC4-6E66-473C-8964-C511F9C781A5}" srcOrd="0" destOrd="0" presId="urn:microsoft.com/office/officeart/2009/3/layout/HorizontalOrganizationChart"/>
    <dgm:cxn modelId="{61749637-8A20-4ACC-8745-D6E9ABB0772D}" type="presParOf" srcId="{8EFDBDC4-6E66-473C-8964-C511F9C781A5}" destId="{05FCBC0A-BBD0-409E-8055-750816A93688}" srcOrd="0" destOrd="0" presId="urn:microsoft.com/office/officeart/2009/3/layout/HorizontalOrganizationChart"/>
    <dgm:cxn modelId="{98E05963-0A75-4D96-B49B-45F900B9BFB6}" type="presParOf" srcId="{8EFDBDC4-6E66-473C-8964-C511F9C781A5}" destId="{87E93A9B-B6AB-49E1-AB6D-EBBAB939FE36}" srcOrd="1" destOrd="0" presId="urn:microsoft.com/office/officeart/2009/3/layout/HorizontalOrganizationChart"/>
    <dgm:cxn modelId="{9A4E7152-C417-4A20-BDF8-4505817C3E67}" type="presParOf" srcId="{00443B24-1C08-4A15-8DEA-1EE1054668FA}" destId="{F7331FA9-1FE1-4F3D-9CED-FA608510A016}" srcOrd="1" destOrd="0" presId="urn:microsoft.com/office/officeart/2009/3/layout/HorizontalOrganizationChart"/>
    <dgm:cxn modelId="{1F927FC4-0D1E-4923-911D-0715F457769A}" type="presParOf" srcId="{00443B24-1C08-4A15-8DEA-1EE1054668FA}" destId="{D79DC8E1-95E1-432E-938A-F8705F7EB622}" srcOrd="2" destOrd="0" presId="urn:microsoft.com/office/officeart/2009/3/layout/HorizontalOrganizationChart"/>
    <dgm:cxn modelId="{B492DA72-310E-404C-ACA5-91B52F68A1F6}" type="presParOf" srcId="{D284161A-55BD-4059-A4C4-CDC3F9D2219C}" destId="{744C6FBA-D11C-4BD0-9921-44BF7A5435E8}" srcOrd="2" destOrd="0" presId="urn:microsoft.com/office/officeart/2009/3/layout/HorizontalOrganizationChart"/>
    <dgm:cxn modelId="{88FA2361-6ABC-4F13-B933-386FD9A8BACE}" type="presParOf" srcId="{D284161A-55BD-4059-A4C4-CDC3F9D2219C}" destId="{59DF58A2-B30B-4639-B15E-5BB1DF5AA5F7}" srcOrd="3" destOrd="0" presId="urn:microsoft.com/office/officeart/2009/3/layout/HorizontalOrganizationChart"/>
    <dgm:cxn modelId="{9D1DC6E7-62F1-4038-9CB2-B4A408615A51}" type="presParOf" srcId="{59DF58A2-B30B-4639-B15E-5BB1DF5AA5F7}" destId="{07781BFE-35AE-4A1D-8B7E-E1FBE472F89A}" srcOrd="0" destOrd="0" presId="urn:microsoft.com/office/officeart/2009/3/layout/HorizontalOrganizationChart"/>
    <dgm:cxn modelId="{AA7D718C-23AF-404B-8642-49C7FC0ACB04}" type="presParOf" srcId="{07781BFE-35AE-4A1D-8B7E-E1FBE472F89A}" destId="{30BDB8AB-9930-4E02-9F80-FB5D6DDB3C68}" srcOrd="0" destOrd="0" presId="urn:microsoft.com/office/officeart/2009/3/layout/HorizontalOrganizationChart"/>
    <dgm:cxn modelId="{CBC31388-33D9-4E85-8A03-E8D651AEB617}" type="presParOf" srcId="{07781BFE-35AE-4A1D-8B7E-E1FBE472F89A}" destId="{D7A690E8-DD7D-45AA-8644-FDE42825E3A3}" srcOrd="1" destOrd="0" presId="urn:microsoft.com/office/officeart/2009/3/layout/HorizontalOrganizationChart"/>
    <dgm:cxn modelId="{5BAA2A84-F28B-4ACF-BF74-6C5934018EFB}" type="presParOf" srcId="{59DF58A2-B30B-4639-B15E-5BB1DF5AA5F7}" destId="{0A03CE0F-0873-46AF-B8A8-F088F0A22574}" srcOrd="1" destOrd="0" presId="urn:microsoft.com/office/officeart/2009/3/layout/HorizontalOrganizationChart"/>
    <dgm:cxn modelId="{7C239A3E-6E2B-4D0D-8071-D5C86180311F}" type="presParOf" srcId="{59DF58A2-B30B-4639-B15E-5BB1DF5AA5F7}" destId="{9E672AD9-0A37-4DEF-8AB3-F49F0EBD1BB9}" srcOrd="2" destOrd="0" presId="urn:microsoft.com/office/officeart/2009/3/layout/HorizontalOrganizationChart"/>
    <dgm:cxn modelId="{94CF4DAB-784E-4ED9-BA87-3E54C06DF432}" type="presParOf" srcId="{4C8222E4-C1D0-4506-AA0E-26593FFF431C}" destId="{09ED34FD-2251-40C0-A224-05F5282F8C46}" srcOrd="2" destOrd="0" presId="urn:microsoft.com/office/officeart/2009/3/layout/HorizontalOrganizationChart"/>
    <dgm:cxn modelId="{94008F6C-0D31-4954-B815-C4FAA5952B62}" type="presParOf" srcId="{CFECC50A-110C-4B61-BD65-CBA196D19BB7}" destId="{223ACE83-AF4C-4288-9D12-E22B38871B68}" srcOrd="2" destOrd="0" presId="urn:microsoft.com/office/officeart/2009/3/layout/HorizontalOrganizationChart"/>
    <dgm:cxn modelId="{D12AD7B6-85AB-49B9-B578-A6D98E9BB4D9}" type="presParOf" srcId="{351C6382-FC12-4876-B09C-082A1949BF30}" destId="{EABB284C-4FE8-433E-931E-65DAB5721201}" srcOrd="2" destOrd="0" presId="urn:microsoft.com/office/officeart/2009/3/layout/HorizontalOrganizationChart"/>
    <dgm:cxn modelId="{AA24A575-CB6A-46C2-A337-F0AF5E5B2410}" type="presParOf" srcId="{351C6382-FC12-4876-B09C-082A1949BF30}" destId="{10255880-5C5C-4E0D-8D34-6A1B6C250380}" srcOrd="3" destOrd="0" presId="urn:microsoft.com/office/officeart/2009/3/layout/HorizontalOrganizationChart"/>
    <dgm:cxn modelId="{2138201F-EC9C-4861-BB5E-725652AB8F30}" type="presParOf" srcId="{10255880-5C5C-4E0D-8D34-6A1B6C250380}" destId="{4113780E-F2E5-431A-BA69-0DA25EAEB8EC}" srcOrd="0" destOrd="0" presId="urn:microsoft.com/office/officeart/2009/3/layout/HorizontalOrganizationChart"/>
    <dgm:cxn modelId="{2DC17306-314F-4408-88CD-CF842249FC60}" type="presParOf" srcId="{4113780E-F2E5-431A-BA69-0DA25EAEB8EC}" destId="{54C45D94-8C65-4ABF-9FF4-CE2425EE300E}" srcOrd="0" destOrd="0" presId="urn:microsoft.com/office/officeart/2009/3/layout/HorizontalOrganizationChart"/>
    <dgm:cxn modelId="{EE95E938-A3D4-450B-BB47-FBDB0323CB91}" type="presParOf" srcId="{4113780E-F2E5-431A-BA69-0DA25EAEB8EC}" destId="{F7B987F7-DB06-403B-B1A6-1CB05DCA3CD0}" srcOrd="1" destOrd="0" presId="urn:microsoft.com/office/officeart/2009/3/layout/HorizontalOrganizationChart"/>
    <dgm:cxn modelId="{939654B0-F8F4-41CA-8FC0-6E67BBD85F17}" type="presParOf" srcId="{10255880-5C5C-4E0D-8D34-6A1B6C250380}" destId="{99987017-F3B9-4B14-81EA-240829C8887F}" srcOrd="1" destOrd="0" presId="urn:microsoft.com/office/officeart/2009/3/layout/HorizontalOrganizationChart"/>
    <dgm:cxn modelId="{5CEFCE10-3E66-4697-89A1-AA27067A7155}" type="presParOf" srcId="{99987017-F3B9-4B14-81EA-240829C8887F}" destId="{9A711A46-6E97-4D32-A1E4-A6E71BBA6E5E}" srcOrd="0" destOrd="0" presId="urn:microsoft.com/office/officeart/2009/3/layout/HorizontalOrganizationChart"/>
    <dgm:cxn modelId="{5912CFAC-ABCC-4CCF-AF87-13ABEA7DF170}" type="presParOf" srcId="{99987017-F3B9-4B14-81EA-240829C8887F}" destId="{2E512505-E74A-4347-8ED7-1208A9CA8FE3}" srcOrd="1" destOrd="0" presId="urn:microsoft.com/office/officeart/2009/3/layout/HorizontalOrganizationChart"/>
    <dgm:cxn modelId="{EBA5B38D-D887-42EA-96E9-536D19A6EA64}" type="presParOf" srcId="{2E512505-E74A-4347-8ED7-1208A9CA8FE3}" destId="{6EA2A734-EFBE-4AFE-85A2-1DD78E7037C8}" srcOrd="0" destOrd="0" presId="urn:microsoft.com/office/officeart/2009/3/layout/HorizontalOrganizationChart"/>
    <dgm:cxn modelId="{485D9B74-5BF8-4F90-BC6D-E500621804FC}" type="presParOf" srcId="{6EA2A734-EFBE-4AFE-85A2-1DD78E7037C8}" destId="{BDF275DC-D20C-4DE7-A2A6-CBC9AB1B8050}" srcOrd="0" destOrd="0" presId="urn:microsoft.com/office/officeart/2009/3/layout/HorizontalOrganizationChart"/>
    <dgm:cxn modelId="{51A0FBCF-57EF-4F58-A15E-05A0A55EC0AD}" type="presParOf" srcId="{6EA2A734-EFBE-4AFE-85A2-1DD78E7037C8}" destId="{044FFB3F-3E22-40A0-89E8-8E3D5498FBF1}" srcOrd="1" destOrd="0" presId="urn:microsoft.com/office/officeart/2009/3/layout/HorizontalOrganizationChart"/>
    <dgm:cxn modelId="{34C555FF-C64F-42F3-9ED8-093ABF816AEC}" type="presParOf" srcId="{2E512505-E74A-4347-8ED7-1208A9CA8FE3}" destId="{8F450168-A9C6-4FB8-9723-A1193D176C84}" srcOrd="1" destOrd="0" presId="urn:microsoft.com/office/officeart/2009/3/layout/HorizontalOrganizationChart"/>
    <dgm:cxn modelId="{16BF57C1-EFE3-4DBC-9C42-EDF81F22DB1C}" type="presParOf" srcId="{8F450168-A9C6-4FB8-9723-A1193D176C84}" destId="{865A79F6-4755-4EDD-BD1B-B14380ED8DFD}" srcOrd="0" destOrd="0" presId="urn:microsoft.com/office/officeart/2009/3/layout/HorizontalOrganizationChart"/>
    <dgm:cxn modelId="{53049B68-98DE-4A2C-8914-8FCA3DC05D69}" type="presParOf" srcId="{8F450168-A9C6-4FB8-9723-A1193D176C84}" destId="{AB39EB31-B321-4E37-9F8F-ED886DCB721C}" srcOrd="1" destOrd="0" presId="urn:microsoft.com/office/officeart/2009/3/layout/HorizontalOrganizationChart"/>
    <dgm:cxn modelId="{409B82DA-E6F9-4339-8702-5B1C8CB8EF72}" type="presParOf" srcId="{AB39EB31-B321-4E37-9F8F-ED886DCB721C}" destId="{C28BFB03-0BD4-4BC5-8F7C-362497623977}" srcOrd="0" destOrd="0" presId="urn:microsoft.com/office/officeart/2009/3/layout/HorizontalOrganizationChart"/>
    <dgm:cxn modelId="{1B5C1777-4BBA-47C7-A1D6-57E154F017E0}" type="presParOf" srcId="{C28BFB03-0BD4-4BC5-8F7C-362497623977}" destId="{0B211191-C761-41B1-A852-79CFA014B3C9}" srcOrd="0" destOrd="0" presId="urn:microsoft.com/office/officeart/2009/3/layout/HorizontalOrganizationChart"/>
    <dgm:cxn modelId="{366CE282-C27F-4994-B351-B1025D5F366D}" type="presParOf" srcId="{C28BFB03-0BD4-4BC5-8F7C-362497623977}" destId="{3192E664-161D-44E7-9E9F-6DDB84400F63}" srcOrd="1" destOrd="0" presId="urn:microsoft.com/office/officeart/2009/3/layout/HorizontalOrganizationChart"/>
    <dgm:cxn modelId="{C40AAB49-4E7A-4003-BA9F-46B7B2B35596}" type="presParOf" srcId="{AB39EB31-B321-4E37-9F8F-ED886DCB721C}" destId="{BEAA32D3-AA39-4DED-94DB-6413E7891226}" srcOrd="1" destOrd="0" presId="urn:microsoft.com/office/officeart/2009/3/layout/HorizontalOrganizationChart"/>
    <dgm:cxn modelId="{910F1391-4E0A-42D0-AB00-C5DE347620EE}" type="presParOf" srcId="{AB39EB31-B321-4E37-9F8F-ED886DCB721C}" destId="{9C515BF7-D8D7-4D8F-9783-0F581DFAD78D}" srcOrd="2" destOrd="0" presId="urn:microsoft.com/office/officeart/2009/3/layout/HorizontalOrganizationChart"/>
    <dgm:cxn modelId="{71D21747-7EDA-49E6-AC92-566E55037E3B}" type="presParOf" srcId="{8F450168-A9C6-4FB8-9723-A1193D176C84}" destId="{535A4377-9435-437C-B263-580035939247}" srcOrd="2" destOrd="0" presId="urn:microsoft.com/office/officeart/2009/3/layout/HorizontalOrganizationChart"/>
    <dgm:cxn modelId="{BFC873D6-268A-4399-828C-6E0EC3A774A1}" type="presParOf" srcId="{8F450168-A9C6-4FB8-9723-A1193D176C84}" destId="{1B57E02E-8505-445D-A776-7CA00F48F127}" srcOrd="3" destOrd="0" presId="urn:microsoft.com/office/officeart/2009/3/layout/HorizontalOrganizationChart"/>
    <dgm:cxn modelId="{51CE7098-E696-4839-8091-4837BE1A021C}" type="presParOf" srcId="{1B57E02E-8505-445D-A776-7CA00F48F127}" destId="{8D5CA2D6-C4E8-4E62-8422-825F012D452B}" srcOrd="0" destOrd="0" presId="urn:microsoft.com/office/officeart/2009/3/layout/HorizontalOrganizationChart"/>
    <dgm:cxn modelId="{0E40B7E5-104B-49BF-875A-94F39EF3A863}" type="presParOf" srcId="{8D5CA2D6-C4E8-4E62-8422-825F012D452B}" destId="{BFA906F3-4B7E-4307-8C94-D3E47445CB08}" srcOrd="0" destOrd="0" presId="urn:microsoft.com/office/officeart/2009/3/layout/HorizontalOrganizationChart"/>
    <dgm:cxn modelId="{34D45150-1A4E-45E9-849C-C07DA657B9EA}" type="presParOf" srcId="{8D5CA2D6-C4E8-4E62-8422-825F012D452B}" destId="{EBC6C4EE-7554-4874-A732-4B3CE2CF1228}" srcOrd="1" destOrd="0" presId="urn:microsoft.com/office/officeart/2009/3/layout/HorizontalOrganizationChart"/>
    <dgm:cxn modelId="{B50176D6-E606-4AAD-8FC9-713DA69C309B}" type="presParOf" srcId="{1B57E02E-8505-445D-A776-7CA00F48F127}" destId="{DEE95099-D792-471F-BA7A-361CD7682628}" srcOrd="1" destOrd="0" presId="urn:microsoft.com/office/officeart/2009/3/layout/HorizontalOrganizationChart"/>
    <dgm:cxn modelId="{B3D79F7F-9C41-4C51-9E30-1F3B868AF752}" type="presParOf" srcId="{1B57E02E-8505-445D-A776-7CA00F48F127}" destId="{4706E05D-C57B-4D0C-A45C-4D77B2F81B80}" srcOrd="2" destOrd="0" presId="urn:microsoft.com/office/officeart/2009/3/layout/HorizontalOrganizationChart"/>
    <dgm:cxn modelId="{C390E777-D00A-479A-9A84-3B3C90615FB3}" type="presParOf" srcId="{2E512505-E74A-4347-8ED7-1208A9CA8FE3}" destId="{C4DBFAEA-A0E9-4B8A-B869-F6CEC7C8A91E}" srcOrd="2" destOrd="0" presId="urn:microsoft.com/office/officeart/2009/3/layout/HorizontalOrganizationChart"/>
    <dgm:cxn modelId="{2CF67B81-CD79-43EB-B3C0-F2B197C15F4B}" type="presParOf" srcId="{99987017-F3B9-4B14-81EA-240829C8887F}" destId="{5F0C5EEA-8770-4736-A7EF-ED0E9C6A06A7}" srcOrd="2" destOrd="0" presId="urn:microsoft.com/office/officeart/2009/3/layout/HorizontalOrganizationChart"/>
    <dgm:cxn modelId="{135C8947-98EA-4241-8439-8D55FE39A1D4}" type="presParOf" srcId="{99987017-F3B9-4B14-81EA-240829C8887F}" destId="{E30288C1-FDBE-4EC0-B1F8-5C27CBD82098}" srcOrd="3" destOrd="0" presId="urn:microsoft.com/office/officeart/2009/3/layout/HorizontalOrganizationChart"/>
    <dgm:cxn modelId="{2BA4D10E-1E8D-4198-84AC-64BC083DC657}" type="presParOf" srcId="{E30288C1-FDBE-4EC0-B1F8-5C27CBD82098}" destId="{2E4B8428-D8FB-4EF3-A91E-304247CF2BA5}" srcOrd="0" destOrd="0" presId="urn:microsoft.com/office/officeart/2009/3/layout/HorizontalOrganizationChart"/>
    <dgm:cxn modelId="{41D78604-0AA5-4C63-9968-D0FBDCA47DA0}" type="presParOf" srcId="{2E4B8428-D8FB-4EF3-A91E-304247CF2BA5}" destId="{38E23189-8862-42BA-960D-D73F0FC94E5A}" srcOrd="0" destOrd="0" presId="urn:microsoft.com/office/officeart/2009/3/layout/HorizontalOrganizationChart"/>
    <dgm:cxn modelId="{BCE88C01-DF48-46D3-A665-A98910272377}" type="presParOf" srcId="{2E4B8428-D8FB-4EF3-A91E-304247CF2BA5}" destId="{265EC301-FE7B-4A1D-B2C6-E28CDACC8C39}" srcOrd="1" destOrd="0" presId="urn:microsoft.com/office/officeart/2009/3/layout/HorizontalOrganizationChart"/>
    <dgm:cxn modelId="{0C96C2E3-3CEB-40A4-B859-8B3172C4BA20}" type="presParOf" srcId="{E30288C1-FDBE-4EC0-B1F8-5C27CBD82098}" destId="{3A22A298-1F59-45A2-96CA-864A7F7CFBB0}" srcOrd="1" destOrd="0" presId="urn:microsoft.com/office/officeart/2009/3/layout/HorizontalOrganizationChart"/>
    <dgm:cxn modelId="{A4F5E951-E308-403F-8F7B-66EAFE8AA6AE}" type="presParOf" srcId="{3A22A298-1F59-45A2-96CA-864A7F7CFBB0}" destId="{B8D004AD-A4A9-4728-8A6D-A54EF3D5492D}" srcOrd="0" destOrd="0" presId="urn:microsoft.com/office/officeart/2009/3/layout/HorizontalOrganizationChart"/>
    <dgm:cxn modelId="{856559A4-6C12-4403-970B-A905904EDCA5}" type="presParOf" srcId="{3A22A298-1F59-45A2-96CA-864A7F7CFBB0}" destId="{01E270C0-7801-4170-A721-03451E39C7E1}" srcOrd="1" destOrd="0" presId="urn:microsoft.com/office/officeart/2009/3/layout/HorizontalOrganizationChart"/>
    <dgm:cxn modelId="{6DC920A1-402B-4AA7-86AC-11C660C0CA7E}" type="presParOf" srcId="{01E270C0-7801-4170-A721-03451E39C7E1}" destId="{28838EDE-D7F7-48C8-BA5F-CC7B15DCBD2E}" srcOrd="0" destOrd="0" presId="urn:microsoft.com/office/officeart/2009/3/layout/HorizontalOrganizationChart"/>
    <dgm:cxn modelId="{63A2E366-9F49-4214-9710-254E7EBC38ED}" type="presParOf" srcId="{28838EDE-D7F7-48C8-BA5F-CC7B15DCBD2E}" destId="{7FD2B499-65BF-4E90-ABF6-2C26EEF34D9C}" srcOrd="0" destOrd="0" presId="urn:microsoft.com/office/officeart/2009/3/layout/HorizontalOrganizationChart"/>
    <dgm:cxn modelId="{D61A16CA-FDAC-4881-913C-F67BA6CBAC14}" type="presParOf" srcId="{28838EDE-D7F7-48C8-BA5F-CC7B15DCBD2E}" destId="{6C164B9C-D1CD-4571-A7D5-3CAA3927FA8C}" srcOrd="1" destOrd="0" presId="urn:microsoft.com/office/officeart/2009/3/layout/HorizontalOrganizationChart"/>
    <dgm:cxn modelId="{159C0306-1889-4191-BEBA-66A8990BF029}" type="presParOf" srcId="{01E270C0-7801-4170-A721-03451E39C7E1}" destId="{C4A45314-83D7-4230-B6A7-20270E059905}" srcOrd="1" destOrd="0" presId="urn:microsoft.com/office/officeart/2009/3/layout/HorizontalOrganizationChart"/>
    <dgm:cxn modelId="{AA059F0B-EE8C-4B20-88A2-23A56F2FDDF4}" type="presParOf" srcId="{01E270C0-7801-4170-A721-03451E39C7E1}" destId="{F1CC3707-16DE-412D-8162-84D2DC9A21FC}" srcOrd="2" destOrd="0" presId="urn:microsoft.com/office/officeart/2009/3/layout/HorizontalOrganizationChart"/>
    <dgm:cxn modelId="{B3483615-FD88-4AAE-AACF-8F1B3E54AF3A}" type="presParOf" srcId="{3A22A298-1F59-45A2-96CA-864A7F7CFBB0}" destId="{8F967010-17C2-4B18-8F74-7E4AFBB6561A}" srcOrd="2" destOrd="0" presId="urn:microsoft.com/office/officeart/2009/3/layout/HorizontalOrganizationChart"/>
    <dgm:cxn modelId="{D42A07DD-B694-4EBF-B080-FBEEF2B904D7}" type="presParOf" srcId="{3A22A298-1F59-45A2-96CA-864A7F7CFBB0}" destId="{A35E14C8-2DA1-451D-B18D-552D7E623FFB}" srcOrd="3" destOrd="0" presId="urn:microsoft.com/office/officeart/2009/3/layout/HorizontalOrganizationChart"/>
    <dgm:cxn modelId="{A86C6C39-9986-40E6-87D3-48E641FCE63F}" type="presParOf" srcId="{A35E14C8-2DA1-451D-B18D-552D7E623FFB}" destId="{410454D0-5E70-4EC9-9369-B69FAB74B730}" srcOrd="0" destOrd="0" presId="urn:microsoft.com/office/officeart/2009/3/layout/HorizontalOrganizationChart"/>
    <dgm:cxn modelId="{24CA62FC-C8ED-484B-9F32-919E8F5DFA21}" type="presParOf" srcId="{410454D0-5E70-4EC9-9369-B69FAB74B730}" destId="{5CA6D36A-B723-44D5-9B69-71571BC71B25}" srcOrd="0" destOrd="0" presId="urn:microsoft.com/office/officeart/2009/3/layout/HorizontalOrganizationChart"/>
    <dgm:cxn modelId="{2074B9FB-ED9A-4E15-99CD-BAD3C244E1B7}" type="presParOf" srcId="{410454D0-5E70-4EC9-9369-B69FAB74B730}" destId="{2B61D24C-57AF-46F8-9459-C6A63881E20D}" srcOrd="1" destOrd="0" presId="urn:microsoft.com/office/officeart/2009/3/layout/HorizontalOrganizationChart"/>
    <dgm:cxn modelId="{3C47B913-84DB-48F0-BA2B-7945998532AD}" type="presParOf" srcId="{A35E14C8-2DA1-451D-B18D-552D7E623FFB}" destId="{83BCDABE-83CA-48C2-B3ED-F256FF36753C}" srcOrd="1" destOrd="0" presId="urn:microsoft.com/office/officeart/2009/3/layout/HorizontalOrganizationChart"/>
    <dgm:cxn modelId="{79E13F09-3199-4AEB-B4D5-482CD8D32FCA}" type="presParOf" srcId="{A35E14C8-2DA1-451D-B18D-552D7E623FFB}" destId="{EDA6A10F-0356-44DA-9319-226541BE8CD0}" srcOrd="2" destOrd="0" presId="urn:microsoft.com/office/officeart/2009/3/layout/HorizontalOrganizationChart"/>
    <dgm:cxn modelId="{D358FE07-2D0A-4923-ABF5-15BA6ED1EF20}" type="presParOf" srcId="{E30288C1-FDBE-4EC0-B1F8-5C27CBD82098}" destId="{E1AD9745-B4A5-46D7-A2AE-33DCE5C4F0FA}" srcOrd="2" destOrd="0" presId="urn:microsoft.com/office/officeart/2009/3/layout/HorizontalOrganizationChart"/>
    <dgm:cxn modelId="{1BA87A10-FF1F-4668-9643-5F5A0E966398}" type="presParOf" srcId="{10255880-5C5C-4E0D-8D34-6A1B6C250380}" destId="{0F4E65AD-F29B-48FC-A1EC-884AACDA56D6}" srcOrd="2" destOrd="0" presId="urn:microsoft.com/office/officeart/2009/3/layout/HorizontalOrganizationChart"/>
    <dgm:cxn modelId="{09D4FC12-64EA-445E-9F78-B2FDF3877A2A}" type="presParOf" srcId="{56E0EDAA-81A0-4848-802A-8117682E1689}" destId="{D5B44F1A-2E35-40D0-8FF1-9984DE1D4FF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67010-17C2-4B18-8F74-7E4AFBB6561A}">
      <dsp:nvSpPr>
        <dsp:cNvPr id="0" name=""/>
        <dsp:cNvSpPr/>
      </dsp:nvSpPr>
      <dsp:spPr>
        <a:xfrm>
          <a:off x="4798323" y="4448838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303323"/>
              </a:lnTo>
              <a:lnTo>
                <a:pt x="282161" y="30332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004AD-A4A9-4728-8A6D-A54EF3D5492D}">
      <dsp:nvSpPr>
        <dsp:cNvPr id="0" name=""/>
        <dsp:cNvSpPr/>
      </dsp:nvSpPr>
      <dsp:spPr>
        <a:xfrm>
          <a:off x="4798323" y="4145515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303323"/>
              </a:moveTo>
              <a:lnTo>
                <a:pt x="141080" y="303323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C5EEA-8770-4736-A7EF-ED0E9C6A06A7}">
      <dsp:nvSpPr>
        <dsp:cNvPr id="0" name=""/>
        <dsp:cNvSpPr/>
      </dsp:nvSpPr>
      <dsp:spPr>
        <a:xfrm>
          <a:off x="3105356" y="3842192"/>
          <a:ext cx="282161" cy="60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606646"/>
              </a:lnTo>
              <a:lnTo>
                <a:pt x="282161" y="60664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A4377-9435-437C-B263-580035939247}">
      <dsp:nvSpPr>
        <dsp:cNvPr id="0" name=""/>
        <dsp:cNvSpPr/>
      </dsp:nvSpPr>
      <dsp:spPr>
        <a:xfrm>
          <a:off x="4798323" y="3235546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303323"/>
              </a:lnTo>
              <a:lnTo>
                <a:pt x="282161" y="30332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A79F6-4755-4EDD-BD1B-B14380ED8DFD}">
      <dsp:nvSpPr>
        <dsp:cNvPr id="0" name=""/>
        <dsp:cNvSpPr/>
      </dsp:nvSpPr>
      <dsp:spPr>
        <a:xfrm>
          <a:off x="4798323" y="2932223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303323"/>
              </a:moveTo>
              <a:lnTo>
                <a:pt x="141080" y="303323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711A46-6E97-4D32-A1E4-A6E71BBA6E5E}">
      <dsp:nvSpPr>
        <dsp:cNvPr id="0" name=""/>
        <dsp:cNvSpPr/>
      </dsp:nvSpPr>
      <dsp:spPr>
        <a:xfrm>
          <a:off x="3105356" y="3235546"/>
          <a:ext cx="282161" cy="606646"/>
        </a:xfrm>
        <a:custGeom>
          <a:avLst/>
          <a:gdLst/>
          <a:ahLst/>
          <a:cxnLst/>
          <a:rect l="0" t="0" r="0" b="0"/>
          <a:pathLst>
            <a:path>
              <a:moveTo>
                <a:pt x="0" y="606646"/>
              </a:moveTo>
              <a:lnTo>
                <a:pt x="141080" y="606646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B284C-4FE8-433E-931E-65DAB5721201}">
      <dsp:nvSpPr>
        <dsp:cNvPr id="0" name=""/>
        <dsp:cNvSpPr/>
      </dsp:nvSpPr>
      <dsp:spPr>
        <a:xfrm>
          <a:off x="1412390" y="2628900"/>
          <a:ext cx="282161" cy="12132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1213292"/>
              </a:lnTo>
              <a:lnTo>
                <a:pt x="282161" y="121329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4C6FBA-D11C-4BD0-9921-44BF7A5435E8}">
      <dsp:nvSpPr>
        <dsp:cNvPr id="0" name=""/>
        <dsp:cNvSpPr/>
      </dsp:nvSpPr>
      <dsp:spPr>
        <a:xfrm>
          <a:off x="4798323" y="2022253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303323"/>
              </a:lnTo>
              <a:lnTo>
                <a:pt x="282161" y="30332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F1BE19-A79A-4E7B-9B3F-1E12FB93D8D1}">
      <dsp:nvSpPr>
        <dsp:cNvPr id="0" name=""/>
        <dsp:cNvSpPr/>
      </dsp:nvSpPr>
      <dsp:spPr>
        <a:xfrm>
          <a:off x="4798323" y="1718930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303323"/>
              </a:moveTo>
              <a:lnTo>
                <a:pt x="141080" y="303323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EA5BD-C6A5-4D6A-A14F-9A2B840AE311}">
      <dsp:nvSpPr>
        <dsp:cNvPr id="0" name=""/>
        <dsp:cNvSpPr/>
      </dsp:nvSpPr>
      <dsp:spPr>
        <a:xfrm>
          <a:off x="3105356" y="1415607"/>
          <a:ext cx="282161" cy="606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606646"/>
              </a:lnTo>
              <a:lnTo>
                <a:pt x="282161" y="606646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86AE9-C84E-4F6E-9911-2CFD0F6C476F}">
      <dsp:nvSpPr>
        <dsp:cNvPr id="0" name=""/>
        <dsp:cNvSpPr/>
      </dsp:nvSpPr>
      <dsp:spPr>
        <a:xfrm>
          <a:off x="4798323" y="808961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080" y="0"/>
              </a:lnTo>
              <a:lnTo>
                <a:pt x="141080" y="303323"/>
              </a:lnTo>
              <a:lnTo>
                <a:pt x="282161" y="303323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43A8A-CEC6-43F7-9402-D74EB8B85310}">
      <dsp:nvSpPr>
        <dsp:cNvPr id="0" name=""/>
        <dsp:cNvSpPr/>
      </dsp:nvSpPr>
      <dsp:spPr>
        <a:xfrm>
          <a:off x="4798323" y="505637"/>
          <a:ext cx="282161" cy="303323"/>
        </a:xfrm>
        <a:custGeom>
          <a:avLst/>
          <a:gdLst/>
          <a:ahLst/>
          <a:cxnLst/>
          <a:rect l="0" t="0" r="0" b="0"/>
          <a:pathLst>
            <a:path>
              <a:moveTo>
                <a:pt x="0" y="303323"/>
              </a:moveTo>
              <a:lnTo>
                <a:pt x="141080" y="303323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8B8E7-749B-45AC-8C99-C3C4F64A4866}">
      <dsp:nvSpPr>
        <dsp:cNvPr id="0" name=""/>
        <dsp:cNvSpPr/>
      </dsp:nvSpPr>
      <dsp:spPr>
        <a:xfrm>
          <a:off x="3105356" y="808961"/>
          <a:ext cx="282161" cy="606646"/>
        </a:xfrm>
        <a:custGeom>
          <a:avLst/>
          <a:gdLst/>
          <a:ahLst/>
          <a:cxnLst/>
          <a:rect l="0" t="0" r="0" b="0"/>
          <a:pathLst>
            <a:path>
              <a:moveTo>
                <a:pt x="0" y="606646"/>
              </a:moveTo>
              <a:lnTo>
                <a:pt x="141080" y="606646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43228-E8C7-4955-87C6-A4B5D3D0AA93}">
      <dsp:nvSpPr>
        <dsp:cNvPr id="0" name=""/>
        <dsp:cNvSpPr/>
      </dsp:nvSpPr>
      <dsp:spPr>
        <a:xfrm>
          <a:off x="1412390" y="1415607"/>
          <a:ext cx="282161" cy="1213292"/>
        </a:xfrm>
        <a:custGeom>
          <a:avLst/>
          <a:gdLst/>
          <a:ahLst/>
          <a:cxnLst/>
          <a:rect l="0" t="0" r="0" b="0"/>
          <a:pathLst>
            <a:path>
              <a:moveTo>
                <a:pt x="0" y="1213292"/>
              </a:moveTo>
              <a:lnTo>
                <a:pt x="141080" y="1213292"/>
              </a:lnTo>
              <a:lnTo>
                <a:pt x="141080" y="0"/>
              </a:lnTo>
              <a:lnTo>
                <a:pt x="28216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37917-EC19-4ECC-84B3-AB4516EA49AD}">
      <dsp:nvSpPr>
        <dsp:cNvPr id="0" name=""/>
        <dsp:cNvSpPr/>
      </dsp:nvSpPr>
      <dsp:spPr>
        <a:xfrm>
          <a:off x="1585" y="2413752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Me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1585" y="2413752"/>
        <a:ext cx="1410805" cy="430295"/>
      </dsp:txXfrm>
    </dsp:sp>
    <dsp:sp modelId="{E7030EAE-8655-477A-8C4A-D6AECD12C8B8}">
      <dsp:nvSpPr>
        <dsp:cNvPr id="0" name=""/>
        <dsp:cNvSpPr/>
      </dsp:nvSpPr>
      <dsp:spPr>
        <a:xfrm>
          <a:off x="1694551" y="1200459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Sivakumar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1694551" y="1200459"/>
        <a:ext cx="1410805" cy="430295"/>
      </dsp:txXfrm>
    </dsp:sp>
    <dsp:sp modelId="{0EDD2C84-4970-437C-BE1D-A5D54DAB7AAC}">
      <dsp:nvSpPr>
        <dsp:cNvPr id="0" name=""/>
        <dsp:cNvSpPr/>
      </dsp:nvSpPr>
      <dsp:spPr>
        <a:xfrm>
          <a:off x="3387518" y="593813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Govinda</a:t>
          </a:r>
          <a:r>
            <a:rPr lang="en-US" sz="1200" kern="1200" dirty="0" smtClean="0"/>
            <a:t> Reddy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3387518" y="593813"/>
        <a:ext cx="1410805" cy="430295"/>
      </dsp:txXfrm>
    </dsp:sp>
    <dsp:sp modelId="{EA8DC964-B7ED-4C63-9762-6212EF0E2843}">
      <dsp:nvSpPr>
        <dsp:cNvPr id="0" name=""/>
        <dsp:cNvSpPr/>
      </dsp:nvSpPr>
      <dsp:spPr>
        <a:xfrm>
          <a:off x="5080484" y="290490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Velu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– India </a:t>
          </a:r>
          <a:endParaRPr lang="en-US" sz="1200" kern="1200" dirty="0"/>
        </a:p>
      </dsp:txBody>
      <dsp:txXfrm>
        <a:off x="5080484" y="290490"/>
        <a:ext cx="1410805" cy="430295"/>
      </dsp:txXfrm>
    </dsp:sp>
    <dsp:sp modelId="{A7030F04-D0F1-4C32-A523-C1731FAECA56}">
      <dsp:nvSpPr>
        <dsp:cNvPr id="0" name=""/>
        <dsp:cNvSpPr/>
      </dsp:nvSpPr>
      <dsp:spPr>
        <a:xfrm>
          <a:off x="5080484" y="897136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Vani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897136"/>
        <a:ext cx="1410805" cy="430295"/>
      </dsp:txXfrm>
    </dsp:sp>
    <dsp:sp modelId="{D9DD419F-719D-4B41-8502-DD19305939BF}">
      <dsp:nvSpPr>
        <dsp:cNvPr id="0" name=""/>
        <dsp:cNvSpPr/>
      </dsp:nvSpPr>
      <dsp:spPr>
        <a:xfrm>
          <a:off x="3387518" y="1807105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Chennabai</a:t>
          </a:r>
          <a:r>
            <a:rPr lang="en-US" sz="1200" kern="1200" dirty="0" smtClean="0"/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3387518" y="1807105"/>
        <a:ext cx="1410805" cy="430295"/>
      </dsp:txXfrm>
    </dsp:sp>
    <dsp:sp modelId="{05FCBC0A-BBD0-409E-8055-750816A93688}">
      <dsp:nvSpPr>
        <dsp:cNvPr id="0" name=""/>
        <dsp:cNvSpPr/>
      </dsp:nvSpPr>
      <dsp:spPr>
        <a:xfrm>
          <a:off x="5080484" y="1503782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Boominathan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– India </a:t>
          </a:r>
          <a:endParaRPr lang="en-US" sz="1200" kern="1200" dirty="0"/>
        </a:p>
      </dsp:txBody>
      <dsp:txXfrm>
        <a:off x="5080484" y="1503782"/>
        <a:ext cx="1410805" cy="430295"/>
      </dsp:txXfrm>
    </dsp:sp>
    <dsp:sp modelId="{30BDB8AB-9930-4E02-9F80-FB5D6DDB3C68}">
      <dsp:nvSpPr>
        <dsp:cNvPr id="0" name=""/>
        <dsp:cNvSpPr/>
      </dsp:nvSpPr>
      <dsp:spPr>
        <a:xfrm>
          <a:off x="5080484" y="2110429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Rani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2110429"/>
        <a:ext cx="1410805" cy="430295"/>
      </dsp:txXfrm>
    </dsp:sp>
    <dsp:sp modelId="{54C45D94-8C65-4ABF-9FF4-CE2425EE300E}">
      <dsp:nvSpPr>
        <dsp:cNvPr id="0" name=""/>
        <dsp:cNvSpPr/>
      </dsp:nvSpPr>
      <dsp:spPr>
        <a:xfrm>
          <a:off x="1694551" y="3627044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Bharathi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1694551" y="3627044"/>
        <a:ext cx="1410805" cy="430295"/>
      </dsp:txXfrm>
    </dsp:sp>
    <dsp:sp modelId="{BDF275DC-D20C-4DE7-A2A6-CBC9AB1B8050}">
      <dsp:nvSpPr>
        <dsp:cNvPr id="0" name=""/>
        <dsp:cNvSpPr/>
      </dsp:nvSpPr>
      <dsp:spPr>
        <a:xfrm>
          <a:off x="3387518" y="3020398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Narayanan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3387518" y="3020398"/>
        <a:ext cx="1410805" cy="430295"/>
      </dsp:txXfrm>
    </dsp:sp>
    <dsp:sp modelId="{0B211191-C761-41B1-A852-79CFA014B3C9}">
      <dsp:nvSpPr>
        <dsp:cNvPr id="0" name=""/>
        <dsp:cNvSpPr/>
      </dsp:nvSpPr>
      <dsp:spPr>
        <a:xfrm>
          <a:off x="5080484" y="2717075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Prakash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2717075"/>
        <a:ext cx="1410805" cy="430295"/>
      </dsp:txXfrm>
    </dsp:sp>
    <dsp:sp modelId="{BFA906F3-4B7E-4307-8C94-D3E47445CB08}">
      <dsp:nvSpPr>
        <dsp:cNvPr id="0" name=""/>
        <dsp:cNvSpPr/>
      </dsp:nvSpPr>
      <dsp:spPr>
        <a:xfrm>
          <a:off x="5080484" y="3323721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Muthu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3323721"/>
        <a:ext cx="1410805" cy="430295"/>
      </dsp:txXfrm>
    </dsp:sp>
    <dsp:sp modelId="{38E23189-8862-42BA-960D-D73F0FC94E5A}">
      <dsp:nvSpPr>
        <dsp:cNvPr id="0" name=""/>
        <dsp:cNvSpPr/>
      </dsp:nvSpPr>
      <dsp:spPr>
        <a:xfrm>
          <a:off x="3387518" y="4233691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Gagalaksmi</a:t>
          </a:r>
          <a:r>
            <a:rPr lang="en-US" sz="1200" kern="1200" dirty="0" smtClean="0"/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3387518" y="4233691"/>
        <a:ext cx="1410805" cy="430295"/>
      </dsp:txXfrm>
    </dsp:sp>
    <dsp:sp modelId="{7FD2B499-65BF-4E90-ABF6-2C26EEF34D9C}">
      <dsp:nvSpPr>
        <dsp:cNvPr id="0" name=""/>
        <dsp:cNvSpPr/>
      </dsp:nvSpPr>
      <dsp:spPr>
        <a:xfrm>
          <a:off x="5080484" y="3930367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Durrai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3930367"/>
        <a:ext cx="1410805" cy="430295"/>
      </dsp:txXfrm>
    </dsp:sp>
    <dsp:sp modelId="{5CA6D36A-B723-44D5-9B69-71571BC71B25}">
      <dsp:nvSpPr>
        <dsp:cNvPr id="0" name=""/>
        <dsp:cNvSpPr/>
      </dsp:nvSpPr>
      <dsp:spPr>
        <a:xfrm>
          <a:off x="5080484" y="4537014"/>
          <a:ext cx="1410805" cy="430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Vasantha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Born - India</a:t>
          </a:r>
          <a:endParaRPr lang="en-US" sz="1200" kern="1200" dirty="0"/>
        </a:p>
      </dsp:txBody>
      <dsp:txXfrm>
        <a:off x="5080484" y="4537014"/>
        <a:ext cx="1410805" cy="430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11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4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16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5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7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1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5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5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4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3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9E2AB48-6B81-443C-84F0-8098475CA912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E9ABD0-655E-4203-B2D8-6AEABBAE044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14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u="sng" dirty="0" smtClean="0"/>
              <a:t>My Family Tree </a:t>
            </a:r>
            <a:endParaRPr lang="en-US" i="1" u="sng" dirty="0"/>
          </a:p>
        </p:txBody>
      </p:sp>
      <p:graphicFrame>
        <p:nvGraphicFramePr>
          <p:cNvPr id="6" name="Content Placeholder 5" descr="Horizontal Organization Chart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824975"/>
              </p:ext>
            </p:extLst>
          </p:nvPr>
        </p:nvGraphicFramePr>
        <p:xfrm>
          <a:off x="4800600" y="731838"/>
          <a:ext cx="6492875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By – Vishnu Sivakumar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78" y="3596779"/>
            <a:ext cx="2333244" cy="270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737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milyTree05_16x9.potx" id="{854532B0-81A1-404E-9A8E-D90767DA8F51}" vid="{1FEFD351-C38B-479D-B0A5-208E636E35D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71E9460-7A0A-4EFD-B7D4-98AA4C16CC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Family tree chart (horizontal, green, white, widescreen)</Template>
  <TotalTime>0</TotalTime>
  <Words>68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Retrospect</vt:lpstr>
      <vt:lpstr>My Family Tree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2015-08-28T00:25:29Z</dcterms:created>
  <dcterms:modified xsi:type="dcterms:W3CDTF">2015-08-28T00:36:07Z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TC040014279991</vt:lpwstr>
  </property>
</Properties>
</file>