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6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DB2B1F7-7E49-4150-8133-EE4B3129368B}">
          <p14:sldIdLst>
            <p14:sldId id="256"/>
          </p14:sldIdLst>
        </p14:section>
        <p14:section name="Untitled Section" id="{269B672B-B1BA-4AD9-ACF6-C7327FB5A6D0}">
          <p14:sldIdLst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AFD96-3601-4F17-BB82-DBBBA6C512D5}" type="doc">
      <dgm:prSet loTypeId="urn:microsoft.com/office/officeart/2005/8/layout/orgChart1" loCatId="hierarchy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6FD54DCC-0420-4B69-949E-C600DAC3EA80}">
      <dgm:prSet phldrT="[Text]"/>
      <dgm:spPr/>
      <dgm:t>
        <a:bodyPr/>
        <a:lstStyle/>
        <a:p>
          <a:r>
            <a:rPr lang="en-US" dirty="0" smtClean="0"/>
            <a:t>Sivakumar</a:t>
          </a:r>
          <a:endParaRPr lang="en-US" dirty="0"/>
        </a:p>
      </dgm:t>
    </dgm:pt>
    <dgm:pt modelId="{6F5CF077-1342-46A1-93F1-68D7723F3F8C}" type="parTrans" cxnId="{A9A39EE7-F441-4563-AFFD-666EC4C4FD54}">
      <dgm:prSet/>
      <dgm:spPr/>
      <dgm:t>
        <a:bodyPr/>
        <a:lstStyle/>
        <a:p>
          <a:endParaRPr lang="en-US"/>
        </a:p>
      </dgm:t>
    </dgm:pt>
    <dgm:pt modelId="{CE57F18C-7754-4245-BB8D-0DDD9139AB8E}" type="sibTrans" cxnId="{A9A39EE7-F441-4563-AFFD-666EC4C4FD54}">
      <dgm:prSet/>
      <dgm:spPr/>
      <dgm:t>
        <a:bodyPr/>
        <a:lstStyle/>
        <a:p>
          <a:endParaRPr lang="en-US"/>
        </a:p>
      </dgm:t>
    </dgm:pt>
    <dgm:pt modelId="{1A94D251-C1DF-49B7-B803-397CC4E374C8}">
      <dgm:prSet phldrT="[Text]"/>
      <dgm:spPr/>
      <dgm:t>
        <a:bodyPr/>
        <a:lstStyle/>
        <a:p>
          <a:r>
            <a:rPr lang="en-US" dirty="0" smtClean="0"/>
            <a:t>Ma Grand Frere</a:t>
          </a:r>
          <a:endParaRPr lang="en-US" dirty="0"/>
        </a:p>
      </dgm:t>
    </dgm:pt>
    <dgm:pt modelId="{83470605-D50B-47C5-85E0-6C97CC1DEF2D}" type="parTrans" cxnId="{EB889005-384A-468F-A438-BCA4BE21A4EE}">
      <dgm:prSet/>
      <dgm:spPr/>
      <dgm:t>
        <a:bodyPr/>
        <a:lstStyle/>
        <a:p>
          <a:endParaRPr lang="en-US"/>
        </a:p>
      </dgm:t>
    </dgm:pt>
    <dgm:pt modelId="{4B83F8D2-E6F1-4C2F-B422-0FF1AFE48807}" type="sibTrans" cxnId="{EB889005-384A-468F-A438-BCA4BE21A4EE}">
      <dgm:prSet/>
      <dgm:spPr/>
      <dgm:t>
        <a:bodyPr/>
        <a:lstStyle/>
        <a:p>
          <a:endParaRPr lang="en-US"/>
        </a:p>
      </dgm:t>
    </dgm:pt>
    <dgm:pt modelId="{D6D663EA-8C9E-4A6C-8696-EA6202B67EB8}">
      <dgm:prSet phldrT="[Text]"/>
      <dgm:spPr/>
      <dgm:t>
        <a:bodyPr/>
        <a:lstStyle/>
        <a:p>
          <a:r>
            <a:rPr lang="en-US" dirty="0" smtClean="0"/>
            <a:t>Father’s Mother</a:t>
          </a:r>
          <a:endParaRPr lang="en-US" dirty="0"/>
        </a:p>
      </dgm:t>
    </dgm:pt>
    <dgm:pt modelId="{C618F4B1-D56C-40B0-A9BB-A1AC22AA90C0}" type="parTrans" cxnId="{6AD0832E-D0E5-4DFA-A2C1-539A1049A92A}">
      <dgm:prSet/>
      <dgm:spPr/>
      <dgm:t>
        <a:bodyPr/>
        <a:lstStyle/>
        <a:p>
          <a:endParaRPr lang="en-US"/>
        </a:p>
      </dgm:t>
    </dgm:pt>
    <dgm:pt modelId="{350208D2-B2AB-46F5-A396-E4E2016A900E}" type="sibTrans" cxnId="{6AD0832E-D0E5-4DFA-A2C1-539A1049A92A}">
      <dgm:prSet/>
      <dgm:spPr/>
      <dgm:t>
        <a:bodyPr/>
        <a:lstStyle/>
        <a:p>
          <a:endParaRPr lang="en-US"/>
        </a:p>
      </dgm:t>
    </dgm:pt>
    <dgm:pt modelId="{0C87090F-02B0-44D5-BD4B-E5AE0D1FA7F1}">
      <dgm:prSet phldrT="[Text]"/>
      <dgm:spPr/>
      <dgm:t>
        <a:bodyPr/>
        <a:lstStyle/>
        <a:p>
          <a:r>
            <a:rPr lang="en-US" dirty="0" err="1" smtClean="0"/>
            <a:t>Bharathi</a:t>
          </a:r>
          <a:endParaRPr lang="en-US" dirty="0"/>
        </a:p>
      </dgm:t>
    </dgm:pt>
    <dgm:pt modelId="{48F43ED3-A177-4096-B556-EB782F87985E}" type="parTrans" cxnId="{30E0B992-157A-405B-8572-770CFD4D21A1}">
      <dgm:prSet/>
      <dgm:spPr/>
      <dgm:t>
        <a:bodyPr/>
        <a:lstStyle/>
        <a:p>
          <a:endParaRPr lang="en-US"/>
        </a:p>
      </dgm:t>
    </dgm:pt>
    <dgm:pt modelId="{24E0BA02-AFC8-4BBC-85FF-8CECFE2FDD5C}" type="sibTrans" cxnId="{30E0B992-157A-405B-8572-770CFD4D21A1}">
      <dgm:prSet/>
      <dgm:spPr/>
      <dgm:t>
        <a:bodyPr/>
        <a:lstStyle/>
        <a:p>
          <a:endParaRPr lang="en-US"/>
        </a:p>
      </dgm:t>
    </dgm:pt>
    <dgm:pt modelId="{A97D053E-A973-4364-B69E-A280008FFC90}">
      <dgm:prSet phldrT="[Text]"/>
      <dgm:spPr/>
      <dgm:t>
        <a:bodyPr/>
        <a:lstStyle/>
        <a:p>
          <a:r>
            <a:rPr lang="en-US" dirty="0" smtClean="0"/>
            <a:t>Narayanan</a:t>
          </a:r>
        </a:p>
        <a:p>
          <a:r>
            <a:rPr lang="en-US" dirty="0" smtClean="0"/>
            <a:t>(Mon grand </a:t>
          </a:r>
          <a:r>
            <a:rPr lang="en-US" dirty="0" err="1" smtClean="0"/>
            <a:t>pere</a:t>
          </a:r>
          <a:r>
            <a:rPr lang="en-US" dirty="0" smtClean="0"/>
            <a:t>)</a:t>
          </a:r>
          <a:endParaRPr lang="en-US" dirty="0"/>
        </a:p>
      </dgm:t>
    </dgm:pt>
    <dgm:pt modelId="{0269C22A-A20B-4CCC-917A-8B311E437315}" type="parTrans" cxnId="{06C05031-CC2B-43C8-8D83-6BE882BBEE11}">
      <dgm:prSet/>
      <dgm:spPr/>
      <dgm:t>
        <a:bodyPr/>
        <a:lstStyle/>
        <a:p>
          <a:endParaRPr lang="en-US"/>
        </a:p>
      </dgm:t>
    </dgm:pt>
    <dgm:pt modelId="{243C102C-DAA2-4245-A1D1-9E6A71F7AB05}" type="sibTrans" cxnId="{06C05031-CC2B-43C8-8D83-6BE882BBEE11}">
      <dgm:prSet/>
      <dgm:spPr/>
      <dgm:t>
        <a:bodyPr/>
        <a:lstStyle/>
        <a:p>
          <a:endParaRPr lang="en-US"/>
        </a:p>
      </dgm:t>
    </dgm:pt>
    <dgm:pt modelId="{991DD7BB-FD91-49EE-AAF5-140AB35E43F7}">
      <dgm:prSet/>
      <dgm:spPr/>
      <dgm:t>
        <a:bodyPr/>
        <a:lstStyle/>
        <a:p>
          <a:r>
            <a:rPr lang="en-US" dirty="0" smtClean="0"/>
            <a:t>Ma </a:t>
          </a:r>
          <a:r>
            <a:rPr lang="en-US" dirty="0" err="1" smtClean="0"/>
            <a:t>grande</a:t>
          </a:r>
          <a:r>
            <a:rPr lang="en-US" dirty="0" smtClean="0"/>
            <a:t> Mere</a:t>
          </a:r>
          <a:endParaRPr lang="en-US" dirty="0"/>
        </a:p>
      </dgm:t>
    </dgm:pt>
    <dgm:pt modelId="{8C5DE38B-5BD6-4776-8A20-AEE9D7B23E51}" type="sibTrans" cxnId="{2B80D23B-5A2B-4D63-AF88-2D04D8D865AC}">
      <dgm:prSet/>
      <dgm:spPr/>
      <dgm:t>
        <a:bodyPr/>
        <a:lstStyle/>
        <a:p>
          <a:endParaRPr lang="en-US"/>
        </a:p>
      </dgm:t>
    </dgm:pt>
    <dgm:pt modelId="{E3D22BD8-B8F5-4AEB-A8DD-53D6A1A29BAD}" type="parTrans" cxnId="{2B80D23B-5A2B-4D63-AF88-2D04D8D865AC}">
      <dgm:prSet/>
      <dgm:spPr/>
      <dgm:t>
        <a:bodyPr/>
        <a:lstStyle/>
        <a:p>
          <a:endParaRPr lang="en-US"/>
        </a:p>
      </dgm:t>
    </dgm:pt>
    <dgm:pt modelId="{BB81121A-5C7B-41F4-BECA-31CB16B1D233}">
      <dgm:prSet/>
      <dgm:spPr/>
      <dgm:t>
        <a:bodyPr/>
        <a:lstStyle/>
        <a:p>
          <a:r>
            <a:rPr lang="en-AU" dirty="0" smtClean="0"/>
            <a:t>Ma Grand </a:t>
          </a:r>
          <a:r>
            <a:rPr lang="en-AU" smtClean="0"/>
            <a:t>Soeur</a:t>
          </a:r>
          <a:endParaRPr lang="en-AU" dirty="0"/>
        </a:p>
      </dgm:t>
    </dgm:pt>
    <dgm:pt modelId="{7BA0A13A-5F71-4B81-B826-D40449D268B0}" type="parTrans" cxnId="{35BF0C7E-4986-45C1-91EA-01688148EA0C}">
      <dgm:prSet/>
      <dgm:spPr/>
      <dgm:t>
        <a:bodyPr/>
        <a:lstStyle/>
        <a:p>
          <a:endParaRPr lang="en-AU"/>
        </a:p>
      </dgm:t>
    </dgm:pt>
    <dgm:pt modelId="{BEDD3704-E0EC-4076-8A25-3A767F8061D1}" type="sibTrans" cxnId="{35BF0C7E-4986-45C1-91EA-01688148EA0C}">
      <dgm:prSet/>
      <dgm:spPr/>
      <dgm:t>
        <a:bodyPr/>
        <a:lstStyle/>
        <a:p>
          <a:endParaRPr lang="en-AU"/>
        </a:p>
      </dgm:t>
    </dgm:pt>
    <dgm:pt modelId="{19599602-9E94-449B-AE02-46C30491E28C}">
      <dgm:prSet phldrT="[Text]"/>
      <dgm:spPr/>
      <dgm:t>
        <a:bodyPr/>
        <a:lstStyle/>
        <a:p>
          <a:r>
            <a:rPr lang="en-US" dirty="0" err="1" smtClean="0"/>
            <a:t>Moi</a:t>
          </a:r>
          <a:endParaRPr lang="en-US" dirty="0"/>
        </a:p>
      </dgm:t>
    </dgm:pt>
    <dgm:pt modelId="{2A88706E-F8B3-4E84-B216-AB828E178267}" type="sibTrans" cxnId="{7A02F5AF-F9F5-4778-A66E-DE024A3A34D9}">
      <dgm:prSet/>
      <dgm:spPr/>
      <dgm:t>
        <a:bodyPr/>
        <a:lstStyle/>
        <a:p>
          <a:endParaRPr lang="en-US"/>
        </a:p>
      </dgm:t>
    </dgm:pt>
    <dgm:pt modelId="{FF371F54-3EAD-4229-B33D-30FA8E522AE4}" type="parTrans" cxnId="{7A02F5AF-F9F5-4778-A66E-DE024A3A34D9}">
      <dgm:prSet/>
      <dgm:spPr/>
      <dgm:t>
        <a:bodyPr/>
        <a:lstStyle/>
        <a:p>
          <a:endParaRPr lang="en-US"/>
        </a:p>
      </dgm:t>
    </dgm:pt>
    <dgm:pt modelId="{A2CC11D0-32A4-49A0-A0F9-21850FF80E20}" type="pres">
      <dgm:prSet presAssocID="{9EFAFD96-3601-4F17-BB82-DBBBA6C512D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8FE7E33-E445-44A2-860B-8B8760C86B5F}" type="pres">
      <dgm:prSet presAssocID="{BB81121A-5C7B-41F4-BECA-31CB16B1D233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AU"/>
        </a:p>
      </dgm:t>
    </dgm:pt>
    <dgm:pt modelId="{D739FBD4-EE2C-4D88-9E43-895D7AF32B99}" type="pres">
      <dgm:prSet presAssocID="{BB81121A-5C7B-41F4-BECA-31CB16B1D233}" presName="rootComposite1" presStyleCnt="0"/>
      <dgm:spPr/>
      <dgm:t>
        <a:bodyPr/>
        <a:lstStyle/>
        <a:p>
          <a:endParaRPr lang="en-AU"/>
        </a:p>
      </dgm:t>
    </dgm:pt>
    <dgm:pt modelId="{F96C31E7-9D5D-4B9F-9CA7-532FA8D25E6C}" type="pres">
      <dgm:prSet presAssocID="{BB81121A-5C7B-41F4-BECA-31CB16B1D233}" presName="rootText1" presStyleLbl="node0" presStyleIdx="0" presStyleCnt="2" custLinFactNeighborX="71470" custLinFactNeighborY="2692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44C7E805-4C92-4127-B80C-A9F434F6B3AB}" type="pres">
      <dgm:prSet presAssocID="{BB81121A-5C7B-41F4-BECA-31CB16B1D233}" presName="rootConnector1" presStyleLbl="node1" presStyleIdx="0" presStyleCnt="0"/>
      <dgm:spPr/>
      <dgm:t>
        <a:bodyPr/>
        <a:lstStyle/>
        <a:p>
          <a:endParaRPr lang="en-AU"/>
        </a:p>
      </dgm:t>
    </dgm:pt>
    <dgm:pt modelId="{C0D388FF-222C-43FD-B737-3524FD2BC8AB}" type="pres">
      <dgm:prSet presAssocID="{BB81121A-5C7B-41F4-BECA-31CB16B1D233}" presName="hierChild2" presStyleCnt="0"/>
      <dgm:spPr/>
      <dgm:t>
        <a:bodyPr/>
        <a:lstStyle/>
        <a:p>
          <a:endParaRPr lang="en-AU"/>
        </a:p>
      </dgm:t>
    </dgm:pt>
    <dgm:pt modelId="{8207ADDE-B08D-4338-941E-6F68C9EAA13E}" type="pres">
      <dgm:prSet presAssocID="{BB81121A-5C7B-41F4-BECA-31CB16B1D233}" presName="hierChild3" presStyleCnt="0"/>
      <dgm:spPr/>
      <dgm:t>
        <a:bodyPr/>
        <a:lstStyle/>
        <a:p>
          <a:endParaRPr lang="en-AU"/>
        </a:p>
      </dgm:t>
    </dgm:pt>
    <dgm:pt modelId="{DCE98858-F163-40F5-A7ED-79E914998534}" type="pres">
      <dgm:prSet presAssocID="{19599602-9E94-449B-AE02-46C30491E28C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AU"/>
        </a:p>
      </dgm:t>
    </dgm:pt>
    <dgm:pt modelId="{F63D4A7C-78F8-42F2-A49B-46DECAC50F58}" type="pres">
      <dgm:prSet presAssocID="{19599602-9E94-449B-AE02-46C30491E28C}" presName="rootComposite1" presStyleCnt="0"/>
      <dgm:spPr/>
      <dgm:t>
        <a:bodyPr/>
        <a:lstStyle/>
        <a:p>
          <a:endParaRPr lang="en-AU"/>
        </a:p>
      </dgm:t>
    </dgm:pt>
    <dgm:pt modelId="{C04317EB-13A6-47B2-89A6-060A1309C0FD}" type="pres">
      <dgm:prSet presAssocID="{19599602-9E94-449B-AE02-46C30491E28C}" presName="rootText1" presStyleLbl="node0" presStyleIdx="1" presStyleCnt="2" custLinFactNeighborX="81897" custLinFactNeighborY="38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077120-C368-49C1-825E-F928EF49152A}" type="pres">
      <dgm:prSet presAssocID="{19599602-9E94-449B-AE02-46C30491E28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BF72071-BAE7-489C-89B5-21C5D7B7C1F2}" type="pres">
      <dgm:prSet presAssocID="{19599602-9E94-449B-AE02-46C30491E28C}" presName="hierChild2" presStyleCnt="0"/>
      <dgm:spPr/>
      <dgm:t>
        <a:bodyPr/>
        <a:lstStyle/>
        <a:p>
          <a:endParaRPr lang="en-AU"/>
        </a:p>
      </dgm:t>
    </dgm:pt>
    <dgm:pt modelId="{423291FF-E151-4344-9CE2-D560AE5F92C8}" type="pres">
      <dgm:prSet presAssocID="{6F5CF077-1342-46A1-93F1-68D7723F3F8C}" presName="Name37" presStyleLbl="parChTrans1D2" presStyleIdx="0" presStyleCnt="2"/>
      <dgm:spPr/>
      <dgm:t>
        <a:bodyPr/>
        <a:lstStyle/>
        <a:p>
          <a:endParaRPr lang="en-US"/>
        </a:p>
      </dgm:t>
    </dgm:pt>
    <dgm:pt modelId="{B2D78497-2C79-4809-B8A5-C9699968D7E4}" type="pres">
      <dgm:prSet presAssocID="{6FD54DCC-0420-4B69-949E-C600DAC3EA8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AU"/>
        </a:p>
      </dgm:t>
    </dgm:pt>
    <dgm:pt modelId="{486B5092-EC9C-42A0-9018-1A8E4488E795}" type="pres">
      <dgm:prSet presAssocID="{6FD54DCC-0420-4B69-949E-C600DAC3EA80}" presName="rootComposite" presStyleCnt="0"/>
      <dgm:spPr/>
      <dgm:t>
        <a:bodyPr/>
        <a:lstStyle/>
        <a:p>
          <a:endParaRPr lang="en-AU"/>
        </a:p>
      </dgm:t>
    </dgm:pt>
    <dgm:pt modelId="{8F64AF94-CDED-49BC-B0FF-D79E66DEF69C}" type="pres">
      <dgm:prSet presAssocID="{6FD54DCC-0420-4B69-949E-C600DAC3EA8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457B5-4520-4E7A-A2A7-CC1DCD98F7F7}" type="pres">
      <dgm:prSet presAssocID="{6FD54DCC-0420-4B69-949E-C600DAC3EA80}" presName="rootConnector" presStyleLbl="node2" presStyleIdx="0" presStyleCnt="2"/>
      <dgm:spPr/>
      <dgm:t>
        <a:bodyPr/>
        <a:lstStyle/>
        <a:p>
          <a:endParaRPr lang="en-US"/>
        </a:p>
      </dgm:t>
    </dgm:pt>
    <dgm:pt modelId="{D5938890-0B74-4133-BDF0-72A842BA1400}" type="pres">
      <dgm:prSet presAssocID="{6FD54DCC-0420-4B69-949E-C600DAC3EA80}" presName="hierChild4" presStyleCnt="0"/>
      <dgm:spPr/>
      <dgm:t>
        <a:bodyPr/>
        <a:lstStyle/>
        <a:p>
          <a:endParaRPr lang="en-AU"/>
        </a:p>
      </dgm:t>
    </dgm:pt>
    <dgm:pt modelId="{DA848FF5-8D7C-47E3-B9FA-58F9BE3BFD4A}" type="pres">
      <dgm:prSet presAssocID="{83470605-D50B-47C5-85E0-6C97CC1DEF2D}" presName="Name37" presStyleLbl="parChTrans1D3" presStyleIdx="0" presStyleCnt="4"/>
      <dgm:spPr/>
      <dgm:t>
        <a:bodyPr/>
        <a:lstStyle/>
        <a:p>
          <a:endParaRPr lang="en-US"/>
        </a:p>
      </dgm:t>
    </dgm:pt>
    <dgm:pt modelId="{0AF24EC2-01BC-477B-86BA-B49040557EBD}" type="pres">
      <dgm:prSet presAssocID="{1A94D251-C1DF-49B7-B803-397CC4E374C8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AU"/>
        </a:p>
      </dgm:t>
    </dgm:pt>
    <dgm:pt modelId="{E0231860-69B6-414E-A2E5-4F67200157F2}" type="pres">
      <dgm:prSet presAssocID="{1A94D251-C1DF-49B7-B803-397CC4E374C8}" presName="rootComposite" presStyleCnt="0"/>
      <dgm:spPr/>
      <dgm:t>
        <a:bodyPr/>
        <a:lstStyle/>
        <a:p>
          <a:endParaRPr lang="en-AU"/>
        </a:p>
      </dgm:t>
    </dgm:pt>
    <dgm:pt modelId="{F219ADBE-EB7E-4237-99FF-D2E1DFEC37A3}" type="pres">
      <dgm:prSet presAssocID="{1A94D251-C1DF-49B7-B803-397CC4E374C8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490E12-50E1-4F5F-9FFD-E91F68492402}" type="pres">
      <dgm:prSet presAssocID="{1A94D251-C1DF-49B7-B803-397CC4E374C8}" presName="rootConnector" presStyleLbl="node3" presStyleIdx="0" presStyleCnt="4"/>
      <dgm:spPr/>
      <dgm:t>
        <a:bodyPr/>
        <a:lstStyle/>
        <a:p>
          <a:endParaRPr lang="en-US"/>
        </a:p>
      </dgm:t>
    </dgm:pt>
    <dgm:pt modelId="{0C90C046-8A02-4F7F-9648-7E96B109CB33}" type="pres">
      <dgm:prSet presAssocID="{1A94D251-C1DF-49B7-B803-397CC4E374C8}" presName="hierChild4" presStyleCnt="0"/>
      <dgm:spPr/>
      <dgm:t>
        <a:bodyPr/>
        <a:lstStyle/>
        <a:p>
          <a:endParaRPr lang="en-AU"/>
        </a:p>
      </dgm:t>
    </dgm:pt>
    <dgm:pt modelId="{BDBF7A77-AAA5-4C07-86A6-051DA189EC34}" type="pres">
      <dgm:prSet presAssocID="{1A94D251-C1DF-49B7-B803-397CC4E374C8}" presName="hierChild5" presStyleCnt="0"/>
      <dgm:spPr/>
      <dgm:t>
        <a:bodyPr/>
        <a:lstStyle/>
        <a:p>
          <a:endParaRPr lang="en-AU"/>
        </a:p>
      </dgm:t>
    </dgm:pt>
    <dgm:pt modelId="{0B2C71C7-3277-4EC1-AAD0-57403835EE4A}" type="pres">
      <dgm:prSet presAssocID="{C618F4B1-D56C-40B0-A9BB-A1AC22AA90C0}" presName="Name37" presStyleLbl="parChTrans1D3" presStyleIdx="1" presStyleCnt="4"/>
      <dgm:spPr/>
      <dgm:t>
        <a:bodyPr/>
        <a:lstStyle/>
        <a:p>
          <a:endParaRPr lang="en-US"/>
        </a:p>
      </dgm:t>
    </dgm:pt>
    <dgm:pt modelId="{A780F9BD-EDB5-4150-BA01-D06131345A53}" type="pres">
      <dgm:prSet presAssocID="{D6D663EA-8C9E-4A6C-8696-EA6202B67EB8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AU"/>
        </a:p>
      </dgm:t>
    </dgm:pt>
    <dgm:pt modelId="{D4AD54BA-3CFC-4212-8580-25FBE09C800C}" type="pres">
      <dgm:prSet presAssocID="{D6D663EA-8C9E-4A6C-8696-EA6202B67EB8}" presName="rootComposite" presStyleCnt="0"/>
      <dgm:spPr/>
      <dgm:t>
        <a:bodyPr/>
        <a:lstStyle/>
        <a:p>
          <a:endParaRPr lang="en-AU"/>
        </a:p>
      </dgm:t>
    </dgm:pt>
    <dgm:pt modelId="{E55D34C6-67F0-49AB-A175-234A5BB59217}" type="pres">
      <dgm:prSet presAssocID="{D6D663EA-8C9E-4A6C-8696-EA6202B67EB8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433282-7366-4B4C-BEFF-DF506699094A}" type="pres">
      <dgm:prSet presAssocID="{D6D663EA-8C9E-4A6C-8696-EA6202B67EB8}" presName="rootConnector" presStyleLbl="node3" presStyleIdx="1" presStyleCnt="4"/>
      <dgm:spPr/>
      <dgm:t>
        <a:bodyPr/>
        <a:lstStyle/>
        <a:p>
          <a:endParaRPr lang="en-US"/>
        </a:p>
      </dgm:t>
    </dgm:pt>
    <dgm:pt modelId="{ED0B6C36-9468-4B55-88A9-17C7DDE0BC11}" type="pres">
      <dgm:prSet presAssocID="{D6D663EA-8C9E-4A6C-8696-EA6202B67EB8}" presName="hierChild4" presStyleCnt="0"/>
      <dgm:spPr/>
      <dgm:t>
        <a:bodyPr/>
        <a:lstStyle/>
        <a:p>
          <a:endParaRPr lang="en-AU"/>
        </a:p>
      </dgm:t>
    </dgm:pt>
    <dgm:pt modelId="{03E9E7C0-918A-4D08-B020-C290ED5403E4}" type="pres">
      <dgm:prSet presAssocID="{D6D663EA-8C9E-4A6C-8696-EA6202B67EB8}" presName="hierChild5" presStyleCnt="0"/>
      <dgm:spPr/>
      <dgm:t>
        <a:bodyPr/>
        <a:lstStyle/>
        <a:p>
          <a:endParaRPr lang="en-AU"/>
        </a:p>
      </dgm:t>
    </dgm:pt>
    <dgm:pt modelId="{90AD1992-B9BA-4A6A-A423-5F0F854B3051}" type="pres">
      <dgm:prSet presAssocID="{6FD54DCC-0420-4B69-949E-C600DAC3EA80}" presName="hierChild5" presStyleCnt="0"/>
      <dgm:spPr/>
      <dgm:t>
        <a:bodyPr/>
        <a:lstStyle/>
        <a:p>
          <a:endParaRPr lang="en-AU"/>
        </a:p>
      </dgm:t>
    </dgm:pt>
    <dgm:pt modelId="{9F1CF471-9BDC-411C-AB4C-C400B6E45DD6}" type="pres">
      <dgm:prSet presAssocID="{48F43ED3-A177-4096-B556-EB782F87985E}" presName="Name37" presStyleLbl="parChTrans1D2" presStyleIdx="1" presStyleCnt="2"/>
      <dgm:spPr/>
      <dgm:t>
        <a:bodyPr/>
        <a:lstStyle/>
        <a:p>
          <a:endParaRPr lang="en-US"/>
        </a:p>
      </dgm:t>
    </dgm:pt>
    <dgm:pt modelId="{4E641237-4F25-4619-88A9-8CA164C86982}" type="pres">
      <dgm:prSet presAssocID="{0C87090F-02B0-44D5-BD4B-E5AE0D1FA7F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AU"/>
        </a:p>
      </dgm:t>
    </dgm:pt>
    <dgm:pt modelId="{565EDFC1-29AE-4AB8-B66B-627C5F9F6FEC}" type="pres">
      <dgm:prSet presAssocID="{0C87090F-02B0-44D5-BD4B-E5AE0D1FA7F1}" presName="rootComposite" presStyleCnt="0"/>
      <dgm:spPr/>
      <dgm:t>
        <a:bodyPr/>
        <a:lstStyle/>
        <a:p>
          <a:endParaRPr lang="en-AU"/>
        </a:p>
      </dgm:t>
    </dgm:pt>
    <dgm:pt modelId="{E13E005F-EB59-4822-926F-099620CF7D59}" type="pres">
      <dgm:prSet presAssocID="{0C87090F-02B0-44D5-BD4B-E5AE0D1FA7F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A0CF1-2AD8-4565-B49E-708EB08D2FE5}" type="pres">
      <dgm:prSet presAssocID="{0C87090F-02B0-44D5-BD4B-E5AE0D1FA7F1}" presName="rootConnector" presStyleLbl="node2" presStyleIdx="1" presStyleCnt="2"/>
      <dgm:spPr/>
      <dgm:t>
        <a:bodyPr/>
        <a:lstStyle/>
        <a:p>
          <a:endParaRPr lang="en-US"/>
        </a:p>
      </dgm:t>
    </dgm:pt>
    <dgm:pt modelId="{AE50A458-DA1C-492A-BCA4-4258D60D25E3}" type="pres">
      <dgm:prSet presAssocID="{0C87090F-02B0-44D5-BD4B-E5AE0D1FA7F1}" presName="hierChild4" presStyleCnt="0"/>
      <dgm:spPr/>
      <dgm:t>
        <a:bodyPr/>
        <a:lstStyle/>
        <a:p>
          <a:endParaRPr lang="en-AU"/>
        </a:p>
      </dgm:t>
    </dgm:pt>
    <dgm:pt modelId="{8C12BF58-C498-44E1-98A4-3108A9D180A4}" type="pres">
      <dgm:prSet presAssocID="{0269C22A-A20B-4CCC-917A-8B311E437315}" presName="Name37" presStyleLbl="parChTrans1D3" presStyleIdx="2" presStyleCnt="4"/>
      <dgm:spPr/>
      <dgm:t>
        <a:bodyPr/>
        <a:lstStyle/>
        <a:p>
          <a:endParaRPr lang="en-US"/>
        </a:p>
      </dgm:t>
    </dgm:pt>
    <dgm:pt modelId="{55998BB0-895E-4CE0-9368-C87BB2C5AF9A}" type="pres">
      <dgm:prSet presAssocID="{A97D053E-A973-4364-B69E-A280008FFC90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AU"/>
        </a:p>
      </dgm:t>
    </dgm:pt>
    <dgm:pt modelId="{88FE2847-EA61-4F43-B68F-9503290C6905}" type="pres">
      <dgm:prSet presAssocID="{A97D053E-A973-4364-B69E-A280008FFC90}" presName="rootComposite" presStyleCnt="0"/>
      <dgm:spPr/>
      <dgm:t>
        <a:bodyPr/>
        <a:lstStyle/>
        <a:p>
          <a:endParaRPr lang="en-AU"/>
        </a:p>
      </dgm:t>
    </dgm:pt>
    <dgm:pt modelId="{60C9B560-F2BA-485F-A26B-EE6F904A1A0B}" type="pres">
      <dgm:prSet presAssocID="{A97D053E-A973-4364-B69E-A280008FFC90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FB02F7-7C2D-4646-BDC7-8EE2E0F53484}" type="pres">
      <dgm:prSet presAssocID="{A97D053E-A973-4364-B69E-A280008FFC90}" presName="rootConnector" presStyleLbl="node3" presStyleIdx="2" presStyleCnt="4"/>
      <dgm:spPr/>
      <dgm:t>
        <a:bodyPr/>
        <a:lstStyle/>
        <a:p>
          <a:endParaRPr lang="en-US"/>
        </a:p>
      </dgm:t>
    </dgm:pt>
    <dgm:pt modelId="{7D2112B9-223C-496A-ACE9-7EC1B81D806A}" type="pres">
      <dgm:prSet presAssocID="{A97D053E-A973-4364-B69E-A280008FFC90}" presName="hierChild4" presStyleCnt="0"/>
      <dgm:spPr/>
      <dgm:t>
        <a:bodyPr/>
        <a:lstStyle/>
        <a:p>
          <a:endParaRPr lang="en-AU"/>
        </a:p>
      </dgm:t>
    </dgm:pt>
    <dgm:pt modelId="{913E6BB9-6CD1-47CB-A99B-D59E741B3A9D}" type="pres">
      <dgm:prSet presAssocID="{A97D053E-A973-4364-B69E-A280008FFC90}" presName="hierChild5" presStyleCnt="0"/>
      <dgm:spPr/>
      <dgm:t>
        <a:bodyPr/>
        <a:lstStyle/>
        <a:p>
          <a:endParaRPr lang="en-AU"/>
        </a:p>
      </dgm:t>
    </dgm:pt>
    <dgm:pt modelId="{73D513A1-5085-4CD9-9204-7DFD34CF8F3A}" type="pres">
      <dgm:prSet presAssocID="{E3D22BD8-B8F5-4AEB-A8DD-53D6A1A29BAD}" presName="Name37" presStyleLbl="parChTrans1D3" presStyleIdx="3" presStyleCnt="4"/>
      <dgm:spPr/>
      <dgm:t>
        <a:bodyPr/>
        <a:lstStyle/>
        <a:p>
          <a:endParaRPr lang="en-US"/>
        </a:p>
      </dgm:t>
    </dgm:pt>
    <dgm:pt modelId="{84F09E85-AB51-4E7C-B1CB-66CD5BCD70CB}" type="pres">
      <dgm:prSet presAssocID="{991DD7BB-FD91-49EE-AAF5-140AB35E43F7}" presName="hierRoot2" presStyleCnt="0">
        <dgm:presLayoutVars>
          <dgm:hierBranch val="hang"/>
        </dgm:presLayoutVars>
      </dgm:prSet>
      <dgm:spPr/>
      <dgm:t>
        <a:bodyPr/>
        <a:lstStyle/>
        <a:p>
          <a:endParaRPr lang="en-AU"/>
        </a:p>
      </dgm:t>
    </dgm:pt>
    <dgm:pt modelId="{9A004E1A-B439-40E1-AE8C-E61B66E625CD}" type="pres">
      <dgm:prSet presAssocID="{991DD7BB-FD91-49EE-AAF5-140AB35E43F7}" presName="rootComposite" presStyleCnt="0"/>
      <dgm:spPr/>
      <dgm:t>
        <a:bodyPr/>
        <a:lstStyle/>
        <a:p>
          <a:endParaRPr lang="en-AU"/>
        </a:p>
      </dgm:t>
    </dgm:pt>
    <dgm:pt modelId="{EF38FFB1-CB6A-4CF3-AD9C-FEFC0C881974}" type="pres">
      <dgm:prSet presAssocID="{991DD7BB-FD91-49EE-AAF5-140AB35E43F7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FE9945-B4DE-42EB-A531-55213541871C}" type="pres">
      <dgm:prSet presAssocID="{991DD7BB-FD91-49EE-AAF5-140AB35E43F7}" presName="rootConnector" presStyleLbl="node3" presStyleIdx="3" presStyleCnt="4"/>
      <dgm:spPr/>
      <dgm:t>
        <a:bodyPr/>
        <a:lstStyle/>
        <a:p>
          <a:endParaRPr lang="en-US"/>
        </a:p>
      </dgm:t>
    </dgm:pt>
    <dgm:pt modelId="{66381EBC-B313-49B9-8E58-98B1ECEBFEA9}" type="pres">
      <dgm:prSet presAssocID="{991DD7BB-FD91-49EE-AAF5-140AB35E43F7}" presName="hierChild4" presStyleCnt="0"/>
      <dgm:spPr/>
      <dgm:t>
        <a:bodyPr/>
        <a:lstStyle/>
        <a:p>
          <a:endParaRPr lang="en-AU"/>
        </a:p>
      </dgm:t>
    </dgm:pt>
    <dgm:pt modelId="{497EE561-0F88-4FAA-9DEB-304CCC7CE478}" type="pres">
      <dgm:prSet presAssocID="{991DD7BB-FD91-49EE-AAF5-140AB35E43F7}" presName="hierChild5" presStyleCnt="0"/>
      <dgm:spPr/>
      <dgm:t>
        <a:bodyPr/>
        <a:lstStyle/>
        <a:p>
          <a:endParaRPr lang="en-AU"/>
        </a:p>
      </dgm:t>
    </dgm:pt>
    <dgm:pt modelId="{26862017-B85C-4E1F-A976-6CC0A8EEB0A5}" type="pres">
      <dgm:prSet presAssocID="{0C87090F-02B0-44D5-BD4B-E5AE0D1FA7F1}" presName="hierChild5" presStyleCnt="0"/>
      <dgm:spPr/>
      <dgm:t>
        <a:bodyPr/>
        <a:lstStyle/>
        <a:p>
          <a:endParaRPr lang="en-AU"/>
        </a:p>
      </dgm:t>
    </dgm:pt>
    <dgm:pt modelId="{45B77AD8-49C7-404F-805A-CF79B541FFB7}" type="pres">
      <dgm:prSet presAssocID="{19599602-9E94-449B-AE02-46C30491E28C}" presName="hierChild3" presStyleCnt="0"/>
      <dgm:spPr/>
      <dgm:t>
        <a:bodyPr/>
        <a:lstStyle/>
        <a:p>
          <a:endParaRPr lang="en-AU"/>
        </a:p>
      </dgm:t>
    </dgm:pt>
  </dgm:ptLst>
  <dgm:cxnLst>
    <dgm:cxn modelId="{EAD0FC53-8C9E-4F40-96F0-218F4003D308}" type="presOf" srcId="{9EFAFD96-3601-4F17-BB82-DBBBA6C512D5}" destId="{A2CC11D0-32A4-49A0-A0F9-21850FF80E20}" srcOrd="0" destOrd="0" presId="urn:microsoft.com/office/officeart/2005/8/layout/orgChart1"/>
    <dgm:cxn modelId="{52217CAF-D1D6-4DB1-9C95-B274F0F1671E}" type="presOf" srcId="{991DD7BB-FD91-49EE-AAF5-140AB35E43F7}" destId="{8AFE9945-B4DE-42EB-A531-55213541871C}" srcOrd="1" destOrd="0" presId="urn:microsoft.com/office/officeart/2005/8/layout/orgChart1"/>
    <dgm:cxn modelId="{FA13D4D0-5F48-4233-A23E-52794B1A0B8C}" type="presOf" srcId="{E3D22BD8-B8F5-4AEB-A8DD-53D6A1A29BAD}" destId="{73D513A1-5085-4CD9-9204-7DFD34CF8F3A}" srcOrd="0" destOrd="0" presId="urn:microsoft.com/office/officeart/2005/8/layout/orgChart1"/>
    <dgm:cxn modelId="{17AEDEDD-37F9-446D-AACB-700A349C4A22}" type="presOf" srcId="{C618F4B1-D56C-40B0-A9BB-A1AC22AA90C0}" destId="{0B2C71C7-3277-4EC1-AAD0-57403835EE4A}" srcOrd="0" destOrd="0" presId="urn:microsoft.com/office/officeart/2005/8/layout/orgChart1"/>
    <dgm:cxn modelId="{C5CB1CA8-7245-43BA-B8A0-11585A51FA78}" type="presOf" srcId="{BB81121A-5C7B-41F4-BECA-31CB16B1D233}" destId="{F96C31E7-9D5D-4B9F-9CA7-532FA8D25E6C}" srcOrd="0" destOrd="0" presId="urn:microsoft.com/office/officeart/2005/8/layout/orgChart1"/>
    <dgm:cxn modelId="{5EAE7721-8580-4FB6-A5D2-8B3CCBCE8072}" type="presOf" srcId="{A97D053E-A973-4364-B69E-A280008FFC90}" destId="{60C9B560-F2BA-485F-A26B-EE6F904A1A0B}" srcOrd="0" destOrd="0" presId="urn:microsoft.com/office/officeart/2005/8/layout/orgChart1"/>
    <dgm:cxn modelId="{9C834880-3A67-4192-B616-66EED01AE0A7}" type="presOf" srcId="{6FD54DCC-0420-4B69-949E-C600DAC3EA80}" destId="{264457B5-4520-4E7A-A2A7-CC1DCD98F7F7}" srcOrd="1" destOrd="0" presId="urn:microsoft.com/office/officeart/2005/8/layout/orgChart1"/>
    <dgm:cxn modelId="{2B8C887E-2FE0-42A1-854B-44F4176E0013}" type="presOf" srcId="{6F5CF077-1342-46A1-93F1-68D7723F3F8C}" destId="{423291FF-E151-4344-9CE2-D560AE5F92C8}" srcOrd="0" destOrd="0" presId="urn:microsoft.com/office/officeart/2005/8/layout/orgChart1"/>
    <dgm:cxn modelId="{439B55DB-684E-4681-A9C0-03A54061781F}" type="presOf" srcId="{0269C22A-A20B-4CCC-917A-8B311E437315}" destId="{8C12BF58-C498-44E1-98A4-3108A9D180A4}" srcOrd="0" destOrd="0" presId="urn:microsoft.com/office/officeart/2005/8/layout/orgChart1"/>
    <dgm:cxn modelId="{EB889005-384A-468F-A438-BCA4BE21A4EE}" srcId="{6FD54DCC-0420-4B69-949E-C600DAC3EA80}" destId="{1A94D251-C1DF-49B7-B803-397CC4E374C8}" srcOrd="0" destOrd="0" parTransId="{83470605-D50B-47C5-85E0-6C97CC1DEF2D}" sibTransId="{4B83F8D2-E6F1-4C2F-B422-0FF1AFE48807}"/>
    <dgm:cxn modelId="{98D0E69E-927E-48AE-B510-4379EE928525}" type="presOf" srcId="{991DD7BB-FD91-49EE-AAF5-140AB35E43F7}" destId="{EF38FFB1-CB6A-4CF3-AD9C-FEFC0C881974}" srcOrd="0" destOrd="0" presId="urn:microsoft.com/office/officeart/2005/8/layout/orgChart1"/>
    <dgm:cxn modelId="{AE5F0978-3B02-4CC9-AB97-B91626FFE5FF}" type="presOf" srcId="{1A94D251-C1DF-49B7-B803-397CC4E374C8}" destId="{B9490E12-50E1-4F5F-9FFD-E91F68492402}" srcOrd="1" destOrd="0" presId="urn:microsoft.com/office/officeart/2005/8/layout/orgChart1"/>
    <dgm:cxn modelId="{8974BCD2-3630-44C6-8409-37C97928007F}" type="presOf" srcId="{D6D663EA-8C9E-4A6C-8696-EA6202B67EB8}" destId="{E55D34C6-67F0-49AB-A175-234A5BB59217}" srcOrd="0" destOrd="0" presId="urn:microsoft.com/office/officeart/2005/8/layout/orgChart1"/>
    <dgm:cxn modelId="{35BF0C7E-4986-45C1-91EA-01688148EA0C}" srcId="{9EFAFD96-3601-4F17-BB82-DBBBA6C512D5}" destId="{BB81121A-5C7B-41F4-BECA-31CB16B1D233}" srcOrd="0" destOrd="0" parTransId="{7BA0A13A-5F71-4B81-B826-D40449D268B0}" sibTransId="{BEDD3704-E0EC-4076-8A25-3A767F8061D1}"/>
    <dgm:cxn modelId="{6AD0832E-D0E5-4DFA-A2C1-539A1049A92A}" srcId="{6FD54DCC-0420-4B69-949E-C600DAC3EA80}" destId="{D6D663EA-8C9E-4A6C-8696-EA6202B67EB8}" srcOrd="1" destOrd="0" parTransId="{C618F4B1-D56C-40B0-A9BB-A1AC22AA90C0}" sibTransId="{350208D2-B2AB-46F5-A396-E4E2016A900E}"/>
    <dgm:cxn modelId="{166FB321-92A3-4826-A293-59E611A5E686}" type="presOf" srcId="{0C87090F-02B0-44D5-BD4B-E5AE0D1FA7F1}" destId="{AEAA0CF1-2AD8-4565-B49E-708EB08D2FE5}" srcOrd="1" destOrd="0" presId="urn:microsoft.com/office/officeart/2005/8/layout/orgChart1"/>
    <dgm:cxn modelId="{30E0B992-157A-405B-8572-770CFD4D21A1}" srcId="{19599602-9E94-449B-AE02-46C30491E28C}" destId="{0C87090F-02B0-44D5-BD4B-E5AE0D1FA7F1}" srcOrd="1" destOrd="0" parTransId="{48F43ED3-A177-4096-B556-EB782F87985E}" sibTransId="{24E0BA02-AFC8-4BBC-85FF-8CECFE2FDD5C}"/>
    <dgm:cxn modelId="{B0800E37-5EAC-4FD3-98BC-F5BF8392903E}" type="presOf" srcId="{6FD54DCC-0420-4B69-949E-C600DAC3EA80}" destId="{8F64AF94-CDED-49BC-B0FF-D79E66DEF69C}" srcOrd="0" destOrd="0" presId="urn:microsoft.com/office/officeart/2005/8/layout/orgChart1"/>
    <dgm:cxn modelId="{EE3C7DA3-086E-4B4A-9E2C-CBA093F741F3}" type="presOf" srcId="{D6D663EA-8C9E-4A6C-8696-EA6202B67EB8}" destId="{CE433282-7366-4B4C-BEFF-DF506699094A}" srcOrd="1" destOrd="0" presId="urn:microsoft.com/office/officeart/2005/8/layout/orgChart1"/>
    <dgm:cxn modelId="{06C05031-CC2B-43C8-8D83-6BE882BBEE11}" srcId="{0C87090F-02B0-44D5-BD4B-E5AE0D1FA7F1}" destId="{A97D053E-A973-4364-B69E-A280008FFC90}" srcOrd="0" destOrd="0" parTransId="{0269C22A-A20B-4CCC-917A-8B311E437315}" sibTransId="{243C102C-DAA2-4245-A1D1-9E6A71F7AB05}"/>
    <dgm:cxn modelId="{28A82DD2-21B9-4387-A7F6-8D9AF6983155}" type="presOf" srcId="{83470605-D50B-47C5-85E0-6C97CC1DEF2D}" destId="{DA848FF5-8D7C-47E3-B9FA-58F9BE3BFD4A}" srcOrd="0" destOrd="0" presId="urn:microsoft.com/office/officeart/2005/8/layout/orgChart1"/>
    <dgm:cxn modelId="{840030B1-D2B9-487C-8ED3-6C41E4EC1222}" type="presOf" srcId="{0C87090F-02B0-44D5-BD4B-E5AE0D1FA7F1}" destId="{E13E005F-EB59-4822-926F-099620CF7D59}" srcOrd="0" destOrd="0" presId="urn:microsoft.com/office/officeart/2005/8/layout/orgChart1"/>
    <dgm:cxn modelId="{A8BDE6A7-38AA-40F2-BD8E-1C5E884456BA}" type="presOf" srcId="{19599602-9E94-449B-AE02-46C30491E28C}" destId="{56077120-C368-49C1-825E-F928EF49152A}" srcOrd="1" destOrd="0" presId="urn:microsoft.com/office/officeart/2005/8/layout/orgChart1"/>
    <dgm:cxn modelId="{BB7F3A97-B6AD-4CDA-997A-274C2562FF5E}" type="presOf" srcId="{1A94D251-C1DF-49B7-B803-397CC4E374C8}" destId="{F219ADBE-EB7E-4237-99FF-D2E1DFEC37A3}" srcOrd="0" destOrd="0" presId="urn:microsoft.com/office/officeart/2005/8/layout/orgChart1"/>
    <dgm:cxn modelId="{2E3542F3-79CC-4013-8FED-26591FB9022E}" type="presOf" srcId="{BB81121A-5C7B-41F4-BECA-31CB16B1D233}" destId="{44C7E805-4C92-4127-B80C-A9F434F6B3AB}" srcOrd="1" destOrd="0" presId="urn:microsoft.com/office/officeart/2005/8/layout/orgChart1"/>
    <dgm:cxn modelId="{2B80D23B-5A2B-4D63-AF88-2D04D8D865AC}" srcId="{0C87090F-02B0-44D5-BD4B-E5AE0D1FA7F1}" destId="{991DD7BB-FD91-49EE-AAF5-140AB35E43F7}" srcOrd="1" destOrd="0" parTransId="{E3D22BD8-B8F5-4AEB-A8DD-53D6A1A29BAD}" sibTransId="{8C5DE38B-5BD6-4776-8A20-AEE9D7B23E51}"/>
    <dgm:cxn modelId="{A9A39EE7-F441-4563-AFFD-666EC4C4FD54}" srcId="{19599602-9E94-449B-AE02-46C30491E28C}" destId="{6FD54DCC-0420-4B69-949E-C600DAC3EA80}" srcOrd="0" destOrd="0" parTransId="{6F5CF077-1342-46A1-93F1-68D7723F3F8C}" sibTransId="{CE57F18C-7754-4245-BB8D-0DDD9139AB8E}"/>
    <dgm:cxn modelId="{5F205277-0B9D-4257-937E-0971FF935785}" type="presOf" srcId="{48F43ED3-A177-4096-B556-EB782F87985E}" destId="{9F1CF471-9BDC-411C-AB4C-C400B6E45DD6}" srcOrd="0" destOrd="0" presId="urn:microsoft.com/office/officeart/2005/8/layout/orgChart1"/>
    <dgm:cxn modelId="{7A02F5AF-F9F5-4778-A66E-DE024A3A34D9}" srcId="{9EFAFD96-3601-4F17-BB82-DBBBA6C512D5}" destId="{19599602-9E94-449B-AE02-46C30491E28C}" srcOrd="1" destOrd="0" parTransId="{FF371F54-3EAD-4229-B33D-30FA8E522AE4}" sibTransId="{2A88706E-F8B3-4E84-B216-AB828E178267}"/>
    <dgm:cxn modelId="{E5D5F073-3896-4C9B-8AC3-3F801AF67C21}" type="presOf" srcId="{19599602-9E94-449B-AE02-46C30491E28C}" destId="{C04317EB-13A6-47B2-89A6-060A1309C0FD}" srcOrd="0" destOrd="0" presId="urn:microsoft.com/office/officeart/2005/8/layout/orgChart1"/>
    <dgm:cxn modelId="{C39B3AB6-70E2-41DC-A5DA-DB9715331708}" type="presOf" srcId="{A97D053E-A973-4364-B69E-A280008FFC90}" destId="{5DFB02F7-7C2D-4646-BDC7-8EE2E0F53484}" srcOrd="1" destOrd="0" presId="urn:microsoft.com/office/officeart/2005/8/layout/orgChart1"/>
    <dgm:cxn modelId="{71AF54D4-6819-4D49-8B49-209FCE5F3BB1}" type="presParOf" srcId="{A2CC11D0-32A4-49A0-A0F9-21850FF80E20}" destId="{B8FE7E33-E445-44A2-860B-8B8760C86B5F}" srcOrd="0" destOrd="0" presId="urn:microsoft.com/office/officeart/2005/8/layout/orgChart1"/>
    <dgm:cxn modelId="{8FE70A5A-025B-4E7F-8D7C-B9D1FED35D9B}" type="presParOf" srcId="{B8FE7E33-E445-44A2-860B-8B8760C86B5F}" destId="{D739FBD4-EE2C-4D88-9E43-895D7AF32B99}" srcOrd="0" destOrd="0" presId="urn:microsoft.com/office/officeart/2005/8/layout/orgChart1"/>
    <dgm:cxn modelId="{23DB773A-F56A-4F27-B0F9-A0B807413D19}" type="presParOf" srcId="{D739FBD4-EE2C-4D88-9E43-895D7AF32B99}" destId="{F96C31E7-9D5D-4B9F-9CA7-532FA8D25E6C}" srcOrd="0" destOrd="0" presId="urn:microsoft.com/office/officeart/2005/8/layout/orgChart1"/>
    <dgm:cxn modelId="{90488594-05CA-4064-B4BA-F66D3A2BBFF0}" type="presParOf" srcId="{D739FBD4-EE2C-4D88-9E43-895D7AF32B99}" destId="{44C7E805-4C92-4127-B80C-A9F434F6B3AB}" srcOrd="1" destOrd="0" presId="urn:microsoft.com/office/officeart/2005/8/layout/orgChart1"/>
    <dgm:cxn modelId="{21A90CBC-4C68-4298-BCBF-F09DB93173BE}" type="presParOf" srcId="{B8FE7E33-E445-44A2-860B-8B8760C86B5F}" destId="{C0D388FF-222C-43FD-B737-3524FD2BC8AB}" srcOrd="1" destOrd="0" presId="urn:microsoft.com/office/officeart/2005/8/layout/orgChart1"/>
    <dgm:cxn modelId="{0292B215-DF04-498C-9383-82C773D8A12D}" type="presParOf" srcId="{B8FE7E33-E445-44A2-860B-8B8760C86B5F}" destId="{8207ADDE-B08D-4338-941E-6F68C9EAA13E}" srcOrd="2" destOrd="0" presId="urn:microsoft.com/office/officeart/2005/8/layout/orgChart1"/>
    <dgm:cxn modelId="{0DEF74A3-9957-442C-9C3A-3D015D6A8F88}" type="presParOf" srcId="{A2CC11D0-32A4-49A0-A0F9-21850FF80E20}" destId="{DCE98858-F163-40F5-A7ED-79E914998534}" srcOrd="1" destOrd="0" presId="urn:microsoft.com/office/officeart/2005/8/layout/orgChart1"/>
    <dgm:cxn modelId="{776D6E2B-674A-446F-BC63-22C37841E44F}" type="presParOf" srcId="{DCE98858-F163-40F5-A7ED-79E914998534}" destId="{F63D4A7C-78F8-42F2-A49B-46DECAC50F58}" srcOrd="0" destOrd="0" presId="urn:microsoft.com/office/officeart/2005/8/layout/orgChart1"/>
    <dgm:cxn modelId="{C0302E6D-CDCB-4EE3-9644-6EC0EE2D7C94}" type="presParOf" srcId="{F63D4A7C-78F8-42F2-A49B-46DECAC50F58}" destId="{C04317EB-13A6-47B2-89A6-060A1309C0FD}" srcOrd="0" destOrd="0" presId="urn:microsoft.com/office/officeart/2005/8/layout/orgChart1"/>
    <dgm:cxn modelId="{33625D33-0CBD-44A1-ABF3-CE9374CDD88D}" type="presParOf" srcId="{F63D4A7C-78F8-42F2-A49B-46DECAC50F58}" destId="{56077120-C368-49C1-825E-F928EF49152A}" srcOrd="1" destOrd="0" presId="urn:microsoft.com/office/officeart/2005/8/layout/orgChart1"/>
    <dgm:cxn modelId="{ECD30C74-6DD2-4BFC-AFE9-989C1DD3AD8C}" type="presParOf" srcId="{DCE98858-F163-40F5-A7ED-79E914998534}" destId="{3BF72071-BAE7-489C-89B5-21C5D7B7C1F2}" srcOrd="1" destOrd="0" presId="urn:microsoft.com/office/officeart/2005/8/layout/orgChart1"/>
    <dgm:cxn modelId="{C94B7967-C821-4435-BEB3-7F6E50E9A448}" type="presParOf" srcId="{3BF72071-BAE7-489C-89B5-21C5D7B7C1F2}" destId="{423291FF-E151-4344-9CE2-D560AE5F92C8}" srcOrd="0" destOrd="0" presId="urn:microsoft.com/office/officeart/2005/8/layout/orgChart1"/>
    <dgm:cxn modelId="{293D35B2-2183-459F-A276-FDCFDE10F8FF}" type="presParOf" srcId="{3BF72071-BAE7-489C-89B5-21C5D7B7C1F2}" destId="{B2D78497-2C79-4809-B8A5-C9699968D7E4}" srcOrd="1" destOrd="0" presId="urn:microsoft.com/office/officeart/2005/8/layout/orgChart1"/>
    <dgm:cxn modelId="{3CA47764-AE8E-4AFC-9457-725ED20528DF}" type="presParOf" srcId="{B2D78497-2C79-4809-B8A5-C9699968D7E4}" destId="{486B5092-EC9C-42A0-9018-1A8E4488E795}" srcOrd="0" destOrd="0" presId="urn:microsoft.com/office/officeart/2005/8/layout/orgChart1"/>
    <dgm:cxn modelId="{73CA8EDC-1237-424C-A116-81474E2641C4}" type="presParOf" srcId="{486B5092-EC9C-42A0-9018-1A8E4488E795}" destId="{8F64AF94-CDED-49BC-B0FF-D79E66DEF69C}" srcOrd="0" destOrd="0" presId="urn:microsoft.com/office/officeart/2005/8/layout/orgChart1"/>
    <dgm:cxn modelId="{4B336A6F-286E-49BE-BBFD-5C23F0D15C4D}" type="presParOf" srcId="{486B5092-EC9C-42A0-9018-1A8E4488E795}" destId="{264457B5-4520-4E7A-A2A7-CC1DCD98F7F7}" srcOrd="1" destOrd="0" presId="urn:microsoft.com/office/officeart/2005/8/layout/orgChart1"/>
    <dgm:cxn modelId="{E08DDEE0-ADAB-4965-842D-7CBC78A246D8}" type="presParOf" srcId="{B2D78497-2C79-4809-B8A5-C9699968D7E4}" destId="{D5938890-0B74-4133-BDF0-72A842BA1400}" srcOrd="1" destOrd="0" presId="urn:microsoft.com/office/officeart/2005/8/layout/orgChart1"/>
    <dgm:cxn modelId="{D5CFE97E-716E-4B26-9720-06AF24627586}" type="presParOf" srcId="{D5938890-0B74-4133-BDF0-72A842BA1400}" destId="{DA848FF5-8D7C-47E3-B9FA-58F9BE3BFD4A}" srcOrd="0" destOrd="0" presId="urn:microsoft.com/office/officeart/2005/8/layout/orgChart1"/>
    <dgm:cxn modelId="{60E86141-FA3F-4569-A1CA-B31251EC80B0}" type="presParOf" srcId="{D5938890-0B74-4133-BDF0-72A842BA1400}" destId="{0AF24EC2-01BC-477B-86BA-B49040557EBD}" srcOrd="1" destOrd="0" presId="urn:microsoft.com/office/officeart/2005/8/layout/orgChart1"/>
    <dgm:cxn modelId="{C3041A6A-149E-4A05-8733-ED4060D3CD91}" type="presParOf" srcId="{0AF24EC2-01BC-477B-86BA-B49040557EBD}" destId="{E0231860-69B6-414E-A2E5-4F67200157F2}" srcOrd="0" destOrd="0" presId="urn:microsoft.com/office/officeart/2005/8/layout/orgChart1"/>
    <dgm:cxn modelId="{4D57B01A-EA0D-4236-9C71-2795DC737877}" type="presParOf" srcId="{E0231860-69B6-414E-A2E5-4F67200157F2}" destId="{F219ADBE-EB7E-4237-99FF-D2E1DFEC37A3}" srcOrd="0" destOrd="0" presId="urn:microsoft.com/office/officeart/2005/8/layout/orgChart1"/>
    <dgm:cxn modelId="{C5281FE0-F453-4D42-98F8-809D901DBE52}" type="presParOf" srcId="{E0231860-69B6-414E-A2E5-4F67200157F2}" destId="{B9490E12-50E1-4F5F-9FFD-E91F68492402}" srcOrd="1" destOrd="0" presId="urn:microsoft.com/office/officeart/2005/8/layout/orgChart1"/>
    <dgm:cxn modelId="{3C6A47B3-85E6-4A7D-B830-65394EAF21E6}" type="presParOf" srcId="{0AF24EC2-01BC-477B-86BA-B49040557EBD}" destId="{0C90C046-8A02-4F7F-9648-7E96B109CB33}" srcOrd="1" destOrd="0" presId="urn:microsoft.com/office/officeart/2005/8/layout/orgChart1"/>
    <dgm:cxn modelId="{6CA88CA0-549C-4976-A120-7290FBCE6E8E}" type="presParOf" srcId="{0AF24EC2-01BC-477B-86BA-B49040557EBD}" destId="{BDBF7A77-AAA5-4C07-86A6-051DA189EC34}" srcOrd="2" destOrd="0" presId="urn:microsoft.com/office/officeart/2005/8/layout/orgChart1"/>
    <dgm:cxn modelId="{DE6778D0-2712-443E-A500-74B184C1848F}" type="presParOf" srcId="{D5938890-0B74-4133-BDF0-72A842BA1400}" destId="{0B2C71C7-3277-4EC1-AAD0-57403835EE4A}" srcOrd="2" destOrd="0" presId="urn:microsoft.com/office/officeart/2005/8/layout/orgChart1"/>
    <dgm:cxn modelId="{0D5370A6-51F5-4B33-BF72-533FDD0CEC79}" type="presParOf" srcId="{D5938890-0B74-4133-BDF0-72A842BA1400}" destId="{A780F9BD-EDB5-4150-BA01-D06131345A53}" srcOrd="3" destOrd="0" presId="urn:microsoft.com/office/officeart/2005/8/layout/orgChart1"/>
    <dgm:cxn modelId="{0132F385-431C-4276-9669-E0DDCA13E96E}" type="presParOf" srcId="{A780F9BD-EDB5-4150-BA01-D06131345A53}" destId="{D4AD54BA-3CFC-4212-8580-25FBE09C800C}" srcOrd="0" destOrd="0" presId="urn:microsoft.com/office/officeart/2005/8/layout/orgChart1"/>
    <dgm:cxn modelId="{DD59B3AD-CB94-4FB1-8370-04F729F0FA47}" type="presParOf" srcId="{D4AD54BA-3CFC-4212-8580-25FBE09C800C}" destId="{E55D34C6-67F0-49AB-A175-234A5BB59217}" srcOrd="0" destOrd="0" presId="urn:microsoft.com/office/officeart/2005/8/layout/orgChart1"/>
    <dgm:cxn modelId="{8E765D1E-C972-44EB-9EC9-3D9386FAD06F}" type="presParOf" srcId="{D4AD54BA-3CFC-4212-8580-25FBE09C800C}" destId="{CE433282-7366-4B4C-BEFF-DF506699094A}" srcOrd="1" destOrd="0" presId="urn:microsoft.com/office/officeart/2005/8/layout/orgChart1"/>
    <dgm:cxn modelId="{F5457D68-C613-4913-9318-7D5A35D1AD39}" type="presParOf" srcId="{A780F9BD-EDB5-4150-BA01-D06131345A53}" destId="{ED0B6C36-9468-4B55-88A9-17C7DDE0BC11}" srcOrd="1" destOrd="0" presId="urn:microsoft.com/office/officeart/2005/8/layout/orgChart1"/>
    <dgm:cxn modelId="{9545B889-E3CF-46F2-935E-02FA2961E5C4}" type="presParOf" srcId="{A780F9BD-EDB5-4150-BA01-D06131345A53}" destId="{03E9E7C0-918A-4D08-B020-C290ED5403E4}" srcOrd="2" destOrd="0" presId="urn:microsoft.com/office/officeart/2005/8/layout/orgChart1"/>
    <dgm:cxn modelId="{6749B0AE-B404-4233-9B21-3A90A77222EA}" type="presParOf" srcId="{B2D78497-2C79-4809-B8A5-C9699968D7E4}" destId="{90AD1992-B9BA-4A6A-A423-5F0F854B3051}" srcOrd="2" destOrd="0" presId="urn:microsoft.com/office/officeart/2005/8/layout/orgChart1"/>
    <dgm:cxn modelId="{1D771EC4-9E87-4A42-8FD3-87A86BD44D8B}" type="presParOf" srcId="{3BF72071-BAE7-489C-89B5-21C5D7B7C1F2}" destId="{9F1CF471-9BDC-411C-AB4C-C400B6E45DD6}" srcOrd="2" destOrd="0" presId="urn:microsoft.com/office/officeart/2005/8/layout/orgChart1"/>
    <dgm:cxn modelId="{E65BD2E5-0248-4DEA-8A42-F811B33BE123}" type="presParOf" srcId="{3BF72071-BAE7-489C-89B5-21C5D7B7C1F2}" destId="{4E641237-4F25-4619-88A9-8CA164C86982}" srcOrd="3" destOrd="0" presId="urn:microsoft.com/office/officeart/2005/8/layout/orgChart1"/>
    <dgm:cxn modelId="{17C96019-F98F-4907-88D5-6DF505377D23}" type="presParOf" srcId="{4E641237-4F25-4619-88A9-8CA164C86982}" destId="{565EDFC1-29AE-4AB8-B66B-627C5F9F6FEC}" srcOrd="0" destOrd="0" presId="urn:microsoft.com/office/officeart/2005/8/layout/orgChart1"/>
    <dgm:cxn modelId="{5AFB3BCF-6F5A-4E33-B5C2-63871542472A}" type="presParOf" srcId="{565EDFC1-29AE-4AB8-B66B-627C5F9F6FEC}" destId="{E13E005F-EB59-4822-926F-099620CF7D59}" srcOrd="0" destOrd="0" presId="urn:microsoft.com/office/officeart/2005/8/layout/orgChart1"/>
    <dgm:cxn modelId="{52E7A74C-C069-436B-9D2E-84EF038537C8}" type="presParOf" srcId="{565EDFC1-29AE-4AB8-B66B-627C5F9F6FEC}" destId="{AEAA0CF1-2AD8-4565-B49E-708EB08D2FE5}" srcOrd="1" destOrd="0" presId="urn:microsoft.com/office/officeart/2005/8/layout/orgChart1"/>
    <dgm:cxn modelId="{344DBB07-BE19-47FD-B9F3-61A477F27214}" type="presParOf" srcId="{4E641237-4F25-4619-88A9-8CA164C86982}" destId="{AE50A458-DA1C-492A-BCA4-4258D60D25E3}" srcOrd="1" destOrd="0" presId="urn:microsoft.com/office/officeart/2005/8/layout/orgChart1"/>
    <dgm:cxn modelId="{B5846F9F-6859-47D9-9E92-E9450AB99E43}" type="presParOf" srcId="{AE50A458-DA1C-492A-BCA4-4258D60D25E3}" destId="{8C12BF58-C498-44E1-98A4-3108A9D180A4}" srcOrd="0" destOrd="0" presId="urn:microsoft.com/office/officeart/2005/8/layout/orgChart1"/>
    <dgm:cxn modelId="{FF03D44E-4F45-4E4C-B20F-28DCEA10C928}" type="presParOf" srcId="{AE50A458-DA1C-492A-BCA4-4258D60D25E3}" destId="{55998BB0-895E-4CE0-9368-C87BB2C5AF9A}" srcOrd="1" destOrd="0" presId="urn:microsoft.com/office/officeart/2005/8/layout/orgChart1"/>
    <dgm:cxn modelId="{3454361E-0233-4EC9-89A9-218E1A5F0DDD}" type="presParOf" srcId="{55998BB0-895E-4CE0-9368-C87BB2C5AF9A}" destId="{88FE2847-EA61-4F43-B68F-9503290C6905}" srcOrd="0" destOrd="0" presId="urn:microsoft.com/office/officeart/2005/8/layout/orgChart1"/>
    <dgm:cxn modelId="{A0107FEC-7151-48B4-987D-BBA88E3FC756}" type="presParOf" srcId="{88FE2847-EA61-4F43-B68F-9503290C6905}" destId="{60C9B560-F2BA-485F-A26B-EE6F904A1A0B}" srcOrd="0" destOrd="0" presId="urn:microsoft.com/office/officeart/2005/8/layout/orgChart1"/>
    <dgm:cxn modelId="{FA73B3C2-7481-409B-B473-93F09F6E5868}" type="presParOf" srcId="{88FE2847-EA61-4F43-B68F-9503290C6905}" destId="{5DFB02F7-7C2D-4646-BDC7-8EE2E0F53484}" srcOrd="1" destOrd="0" presId="urn:microsoft.com/office/officeart/2005/8/layout/orgChart1"/>
    <dgm:cxn modelId="{09B62080-1C09-4859-93E5-9802EFE81395}" type="presParOf" srcId="{55998BB0-895E-4CE0-9368-C87BB2C5AF9A}" destId="{7D2112B9-223C-496A-ACE9-7EC1B81D806A}" srcOrd="1" destOrd="0" presId="urn:microsoft.com/office/officeart/2005/8/layout/orgChart1"/>
    <dgm:cxn modelId="{042D64B8-B894-4ACD-8B98-0E8291A768BF}" type="presParOf" srcId="{55998BB0-895E-4CE0-9368-C87BB2C5AF9A}" destId="{913E6BB9-6CD1-47CB-A99B-D59E741B3A9D}" srcOrd="2" destOrd="0" presId="urn:microsoft.com/office/officeart/2005/8/layout/orgChart1"/>
    <dgm:cxn modelId="{B69E5386-B83D-4DC9-9746-10B9A7782D4C}" type="presParOf" srcId="{AE50A458-DA1C-492A-BCA4-4258D60D25E3}" destId="{73D513A1-5085-4CD9-9204-7DFD34CF8F3A}" srcOrd="2" destOrd="0" presId="urn:microsoft.com/office/officeart/2005/8/layout/orgChart1"/>
    <dgm:cxn modelId="{D27C9CE6-8C7B-4E23-A26F-EE142ACF7FA3}" type="presParOf" srcId="{AE50A458-DA1C-492A-BCA4-4258D60D25E3}" destId="{84F09E85-AB51-4E7C-B1CB-66CD5BCD70CB}" srcOrd="3" destOrd="0" presId="urn:microsoft.com/office/officeart/2005/8/layout/orgChart1"/>
    <dgm:cxn modelId="{45FF1A48-52C4-40FE-97AA-EE6103F0184F}" type="presParOf" srcId="{84F09E85-AB51-4E7C-B1CB-66CD5BCD70CB}" destId="{9A004E1A-B439-40E1-AE8C-E61B66E625CD}" srcOrd="0" destOrd="0" presId="urn:microsoft.com/office/officeart/2005/8/layout/orgChart1"/>
    <dgm:cxn modelId="{A9D70CD0-319F-4397-8FFE-7224842B62B7}" type="presParOf" srcId="{9A004E1A-B439-40E1-AE8C-E61B66E625CD}" destId="{EF38FFB1-CB6A-4CF3-AD9C-FEFC0C881974}" srcOrd="0" destOrd="0" presId="urn:microsoft.com/office/officeart/2005/8/layout/orgChart1"/>
    <dgm:cxn modelId="{E6A146E2-2676-497F-B68A-2472BC47DE10}" type="presParOf" srcId="{9A004E1A-B439-40E1-AE8C-E61B66E625CD}" destId="{8AFE9945-B4DE-42EB-A531-55213541871C}" srcOrd="1" destOrd="0" presId="urn:microsoft.com/office/officeart/2005/8/layout/orgChart1"/>
    <dgm:cxn modelId="{3A5BF327-C2AA-404F-BCBD-812E970515A6}" type="presParOf" srcId="{84F09E85-AB51-4E7C-B1CB-66CD5BCD70CB}" destId="{66381EBC-B313-49B9-8E58-98B1ECEBFEA9}" srcOrd="1" destOrd="0" presId="urn:microsoft.com/office/officeart/2005/8/layout/orgChart1"/>
    <dgm:cxn modelId="{D4E8C127-9EE4-454F-9B9B-8EE9BEF222FC}" type="presParOf" srcId="{84F09E85-AB51-4E7C-B1CB-66CD5BCD70CB}" destId="{497EE561-0F88-4FAA-9DEB-304CCC7CE478}" srcOrd="2" destOrd="0" presId="urn:microsoft.com/office/officeart/2005/8/layout/orgChart1"/>
    <dgm:cxn modelId="{CBE5B5AB-DFB1-4EFB-A160-20FF83A60CBD}" type="presParOf" srcId="{4E641237-4F25-4619-88A9-8CA164C86982}" destId="{26862017-B85C-4E1F-A976-6CC0A8EEB0A5}" srcOrd="2" destOrd="0" presId="urn:microsoft.com/office/officeart/2005/8/layout/orgChart1"/>
    <dgm:cxn modelId="{B2D3A515-D866-4BD2-A07F-2F9D8CFEB67F}" type="presParOf" srcId="{DCE98858-F163-40F5-A7ED-79E914998534}" destId="{45B77AD8-49C7-404F-805A-CF79B541FFB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513A1-5085-4CD9-9204-7DFD34CF8F3A}">
      <dsp:nvSpPr>
        <dsp:cNvPr id="0" name=""/>
        <dsp:cNvSpPr/>
      </dsp:nvSpPr>
      <dsp:spPr>
        <a:xfrm>
          <a:off x="5071708" y="1942746"/>
          <a:ext cx="240787" cy="1878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143"/>
              </a:lnTo>
              <a:lnTo>
                <a:pt x="240787" y="1878143"/>
              </a:lnTo>
            </a:path>
          </a:pathLst>
        </a:custGeom>
        <a:noFill/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12BF58-C498-44E1-98A4-3108A9D180A4}">
      <dsp:nvSpPr>
        <dsp:cNvPr id="0" name=""/>
        <dsp:cNvSpPr/>
      </dsp:nvSpPr>
      <dsp:spPr>
        <a:xfrm>
          <a:off x="5071708" y="1942746"/>
          <a:ext cx="240787" cy="738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415"/>
              </a:lnTo>
              <a:lnTo>
                <a:pt x="240787" y="738415"/>
              </a:lnTo>
            </a:path>
          </a:pathLst>
        </a:custGeom>
        <a:noFill/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1CF471-9BDC-411C-AB4C-C400B6E45DD6}">
      <dsp:nvSpPr>
        <dsp:cNvPr id="0" name=""/>
        <dsp:cNvSpPr/>
      </dsp:nvSpPr>
      <dsp:spPr>
        <a:xfrm>
          <a:off x="5713808" y="833590"/>
          <a:ext cx="343475" cy="306530"/>
        </a:xfrm>
        <a:custGeom>
          <a:avLst/>
          <a:gdLst/>
          <a:ahLst/>
          <a:cxnLst/>
          <a:rect l="0" t="0" r="0" b="0"/>
          <a:pathLst>
            <a:path>
              <a:moveTo>
                <a:pt x="343475" y="0"/>
              </a:moveTo>
              <a:lnTo>
                <a:pt x="343475" y="137979"/>
              </a:lnTo>
              <a:lnTo>
                <a:pt x="0" y="137979"/>
              </a:lnTo>
              <a:lnTo>
                <a:pt x="0" y="306530"/>
              </a:lnTo>
            </a:path>
          </a:pathLst>
        </a:custGeom>
        <a:noFill/>
        <a:ln w="15875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C71C7-3277-4EC1-AAD0-57403835EE4A}">
      <dsp:nvSpPr>
        <dsp:cNvPr id="0" name=""/>
        <dsp:cNvSpPr/>
      </dsp:nvSpPr>
      <dsp:spPr>
        <a:xfrm>
          <a:off x="3129354" y="1942746"/>
          <a:ext cx="240787" cy="1878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143"/>
              </a:lnTo>
              <a:lnTo>
                <a:pt x="240787" y="1878143"/>
              </a:lnTo>
            </a:path>
          </a:pathLst>
        </a:custGeom>
        <a:noFill/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48FF5-8D7C-47E3-B9FA-58F9BE3BFD4A}">
      <dsp:nvSpPr>
        <dsp:cNvPr id="0" name=""/>
        <dsp:cNvSpPr/>
      </dsp:nvSpPr>
      <dsp:spPr>
        <a:xfrm>
          <a:off x="3129354" y="1942746"/>
          <a:ext cx="240787" cy="738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415"/>
              </a:lnTo>
              <a:lnTo>
                <a:pt x="240787" y="738415"/>
              </a:lnTo>
            </a:path>
          </a:pathLst>
        </a:custGeom>
        <a:noFill/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291FF-E151-4344-9CE2-D560AE5F92C8}">
      <dsp:nvSpPr>
        <dsp:cNvPr id="0" name=""/>
        <dsp:cNvSpPr/>
      </dsp:nvSpPr>
      <dsp:spPr>
        <a:xfrm>
          <a:off x="3771455" y="833590"/>
          <a:ext cx="2285829" cy="306530"/>
        </a:xfrm>
        <a:custGeom>
          <a:avLst/>
          <a:gdLst/>
          <a:ahLst/>
          <a:cxnLst/>
          <a:rect l="0" t="0" r="0" b="0"/>
          <a:pathLst>
            <a:path>
              <a:moveTo>
                <a:pt x="2285829" y="0"/>
              </a:moveTo>
              <a:lnTo>
                <a:pt x="2285829" y="137979"/>
              </a:lnTo>
              <a:lnTo>
                <a:pt x="0" y="137979"/>
              </a:lnTo>
              <a:lnTo>
                <a:pt x="0" y="306530"/>
              </a:lnTo>
            </a:path>
          </a:pathLst>
        </a:custGeom>
        <a:noFill/>
        <a:ln w="15875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C31E7-9D5D-4B9F-9CA7-532FA8D25E6C}">
      <dsp:nvSpPr>
        <dsp:cNvPr id="0" name=""/>
        <dsp:cNvSpPr/>
      </dsp:nvSpPr>
      <dsp:spPr>
        <a:xfrm>
          <a:off x="3144925" y="21999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kern="1200" dirty="0" smtClean="0"/>
            <a:t>Ma Grand </a:t>
          </a:r>
          <a:r>
            <a:rPr lang="en-AU" sz="1600" kern="1200" smtClean="0"/>
            <a:t>Soeur</a:t>
          </a:r>
          <a:endParaRPr lang="en-AU" sz="1600" kern="1200" dirty="0"/>
        </a:p>
      </dsp:txBody>
      <dsp:txXfrm>
        <a:off x="3144925" y="21999"/>
        <a:ext cx="1605250" cy="802625"/>
      </dsp:txXfrm>
    </dsp:sp>
    <dsp:sp modelId="{C04317EB-13A6-47B2-89A6-060A1309C0FD}">
      <dsp:nvSpPr>
        <dsp:cNvPr id="0" name=""/>
        <dsp:cNvSpPr/>
      </dsp:nvSpPr>
      <dsp:spPr>
        <a:xfrm>
          <a:off x="5254658" y="30964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Moi</a:t>
          </a:r>
          <a:endParaRPr lang="en-US" sz="1600" kern="1200" dirty="0"/>
        </a:p>
      </dsp:txBody>
      <dsp:txXfrm>
        <a:off x="5254658" y="30964"/>
        <a:ext cx="1605250" cy="802625"/>
      </dsp:txXfrm>
    </dsp:sp>
    <dsp:sp modelId="{8F64AF94-CDED-49BC-B0FF-D79E66DEF69C}">
      <dsp:nvSpPr>
        <dsp:cNvPr id="0" name=""/>
        <dsp:cNvSpPr/>
      </dsp:nvSpPr>
      <dsp:spPr>
        <a:xfrm>
          <a:off x="2968829" y="1140120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Sivakumar</a:t>
          </a:r>
          <a:endParaRPr lang="en-US" sz="1600" kern="1200" dirty="0"/>
        </a:p>
      </dsp:txBody>
      <dsp:txXfrm>
        <a:off x="2968829" y="1140120"/>
        <a:ext cx="1605250" cy="802625"/>
      </dsp:txXfrm>
    </dsp:sp>
    <dsp:sp modelId="{F219ADBE-EB7E-4237-99FF-D2E1DFEC37A3}">
      <dsp:nvSpPr>
        <dsp:cNvPr id="0" name=""/>
        <dsp:cNvSpPr/>
      </dsp:nvSpPr>
      <dsp:spPr>
        <a:xfrm>
          <a:off x="3370142" y="2279848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 Grand Frere</a:t>
          </a:r>
          <a:endParaRPr lang="en-US" sz="1600" kern="1200" dirty="0"/>
        </a:p>
      </dsp:txBody>
      <dsp:txXfrm>
        <a:off x="3370142" y="2279848"/>
        <a:ext cx="1605250" cy="802625"/>
      </dsp:txXfrm>
    </dsp:sp>
    <dsp:sp modelId="{E55D34C6-67F0-49AB-A175-234A5BB59217}">
      <dsp:nvSpPr>
        <dsp:cNvPr id="0" name=""/>
        <dsp:cNvSpPr/>
      </dsp:nvSpPr>
      <dsp:spPr>
        <a:xfrm>
          <a:off x="3370142" y="3419576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Father’s Mother</a:t>
          </a:r>
          <a:endParaRPr lang="en-US" sz="1600" kern="1200" dirty="0"/>
        </a:p>
      </dsp:txBody>
      <dsp:txXfrm>
        <a:off x="3370142" y="3419576"/>
        <a:ext cx="1605250" cy="802625"/>
      </dsp:txXfrm>
    </dsp:sp>
    <dsp:sp modelId="{E13E005F-EB59-4822-926F-099620CF7D59}">
      <dsp:nvSpPr>
        <dsp:cNvPr id="0" name=""/>
        <dsp:cNvSpPr/>
      </dsp:nvSpPr>
      <dsp:spPr>
        <a:xfrm>
          <a:off x="4911183" y="1140120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Bharathi</a:t>
          </a:r>
          <a:endParaRPr lang="en-US" sz="1600" kern="1200" dirty="0"/>
        </a:p>
      </dsp:txBody>
      <dsp:txXfrm>
        <a:off x="4911183" y="1140120"/>
        <a:ext cx="1605250" cy="802625"/>
      </dsp:txXfrm>
    </dsp:sp>
    <dsp:sp modelId="{60C9B560-F2BA-485F-A26B-EE6F904A1A0B}">
      <dsp:nvSpPr>
        <dsp:cNvPr id="0" name=""/>
        <dsp:cNvSpPr/>
      </dsp:nvSpPr>
      <dsp:spPr>
        <a:xfrm>
          <a:off x="5312496" y="2279848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Narayanan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(Mon grand </a:t>
          </a:r>
          <a:r>
            <a:rPr lang="en-US" sz="1600" kern="1200" dirty="0" err="1" smtClean="0"/>
            <a:t>pere</a:t>
          </a:r>
          <a:r>
            <a:rPr lang="en-US" sz="1600" kern="1200" dirty="0" smtClean="0"/>
            <a:t>)</a:t>
          </a:r>
          <a:endParaRPr lang="en-US" sz="1600" kern="1200" dirty="0"/>
        </a:p>
      </dsp:txBody>
      <dsp:txXfrm>
        <a:off x="5312496" y="2279848"/>
        <a:ext cx="1605250" cy="802625"/>
      </dsp:txXfrm>
    </dsp:sp>
    <dsp:sp modelId="{EF38FFB1-CB6A-4CF3-AD9C-FEFC0C881974}">
      <dsp:nvSpPr>
        <dsp:cNvPr id="0" name=""/>
        <dsp:cNvSpPr/>
      </dsp:nvSpPr>
      <dsp:spPr>
        <a:xfrm>
          <a:off x="5312496" y="3419576"/>
          <a:ext cx="1605250" cy="80262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 </a:t>
          </a:r>
          <a:r>
            <a:rPr lang="en-US" sz="1600" kern="1200" dirty="0" err="1" smtClean="0"/>
            <a:t>grande</a:t>
          </a:r>
          <a:r>
            <a:rPr lang="en-US" sz="1600" kern="1200" dirty="0" smtClean="0"/>
            <a:t> Mere</a:t>
          </a:r>
          <a:endParaRPr lang="en-US" sz="1600" kern="1200" dirty="0"/>
        </a:p>
      </dsp:txBody>
      <dsp:txXfrm>
        <a:off x="5312496" y="3419576"/>
        <a:ext cx="1605250" cy="802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1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8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2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6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6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5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8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9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2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7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9458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9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8712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26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15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2AB48-6B81-443C-84F0-8098475CA912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5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Voila Ma Famille </a:t>
            </a:r>
            <a:endParaRPr lang="en-US" dirty="0"/>
          </a:p>
        </p:txBody>
      </p:sp>
      <p:graphicFrame>
        <p:nvGraphicFramePr>
          <p:cNvPr id="6" name="Content Placeholder 5" descr="Organization chart" title="SmartArt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32776457"/>
              </p:ext>
            </p:extLst>
          </p:nvPr>
        </p:nvGraphicFramePr>
        <p:xfrm>
          <a:off x="2385431" y="2079812"/>
          <a:ext cx="8915400" cy="4222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6158753" y="2949388"/>
            <a:ext cx="8965" cy="134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14" y="1762027"/>
            <a:ext cx="3990474" cy="46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2924" y="616128"/>
            <a:ext cx="8911687" cy="1280890"/>
          </a:xfrm>
        </p:spPr>
        <p:txBody>
          <a:bodyPr/>
          <a:lstStyle/>
          <a:p>
            <a:r>
              <a:rPr lang="en-AU" dirty="0" err="1" smtClean="0"/>
              <a:t>Moi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1853302" y="2075765"/>
            <a:ext cx="55930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m’appelle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Vishnu. </a:t>
            </a:r>
          </a:p>
          <a:p>
            <a:pPr algn="ctr"/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J’ai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douze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ans.</a:t>
            </a:r>
          </a:p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suis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etudiant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suis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Indian.</a:t>
            </a:r>
          </a:p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suis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un resident de </a:t>
            </a:r>
            <a:r>
              <a:rPr lang="en-AU" sz="24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l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’Australie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suis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intelligent et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sportif</a:t>
            </a:r>
            <a:endParaRPr lang="en-AU" sz="2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Je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suis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un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etudiant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en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Lyndale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Collage.</a:t>
            </a:r>
          </a:p>
          <a:p>
            <a:pPr algn="ctr"/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J’aime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la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couleur</a:t>
            </a:r>
            <a:r>
              <a:rPr lang="en-AU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4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bleue</a:t>
            </a:r>
            <a:r>
              <a:rPr lang="en-AU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endParaRPr lang="en-AU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472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 Grande </a:t>
            </a:r>
            <a:r>
              <a:rPr lang="en-AU" dirty="0" err="1"/>
              <a:t>Sæur</a:t>
            </a:r>
            <a:r>
              <a:rPr lang="en-AU" dirty="0"/>
              <a:t> Pooja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9534" y="2243667"/>
            <a:ext cx="57996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Voila ma Grande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Sæur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Pooja. 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est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ennuyeux</a:t>
            </a:r>
            <a:r>
              <a:rPr lang="en-AU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et belle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est 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étudiante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á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Lyndale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Secondary Collage.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a dix-sept ans. 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est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très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intelligente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est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australienne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  </a:t>
            </a:r>
          </a:p>
          <a:p>
            <a:pPr algn="ctr"/>
            <a:endParaRPr lang="en-AU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endParaRPr lang="en-AU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867" y="2017014"/>
            <a:ext cx="2819400" cy="423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7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724" y="691843"/>
            <a:ext cx="8911687" cy="1280890"/>
          </a:xfrm>
        </p:spPr>
        <p:txBody>
          <a:bodyPr/>
          <a:lstStyle/>
          <a:p>
            <a:r>
              <a:rPr lang="en-AU" dirty="0" smtClean="0"/>
              <a:t>Voila Mon </a:t>
            </a:r>
            <a:r>
              <a:rPr lang="en-AU" dirty="0"/>
              <a:t>P</a:t>
            </a:r>
            <a:r>
              <a:rPr lang="en-AU" dirty="0" smtClean="0"/>
              <a:t>ere 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710267" y="2540624"/>
            <a:ext cx="5791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Voila mon pere Sivakumar. 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Il a quarante-quatre. 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Il est tr</a:t>
            </a:r>
            <a:r>
              <a:rPr lang="en-AU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é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 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tr</a:t>
            </a:r>
            <a:r>
              <a:rPr lang="en-AU" sz="28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é</a:t>
            </a:r>
            <a:r>
              <a:rPr lang="en-AU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s</a:t>
            </a:r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intelligent et grand. 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Il est indian.</a:t>
            </a:r>
          </a:p>
          <a:p>
            <a:pPr algn="ctr"/>
            <a:r>
              <a:rPr lang="en-AU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Il puet parler telugu, tamil, kannada, hindi et anglais.</a:t>
            </a:r>
          </a:p>
          <a:p>
            <a:pPr algn="ctr"/>
            <a:endParaRPr lang="en-AU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42" y="1771344"/>
            <a:ext cx="2552232" cy="375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4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14" y="835866"/>
            <a:ext cx="8911687" cy="1280890"/>
          </a:xfrm>
        </p:spPr>
        <p:txBody>
          <a:bodyPr/>
          <a:lstStyle/>
          <a:p>
            <a:r>
              <a:rPr lang="en-AU" dirty="0" smtClean="0"/>
              <a:t>Ma Mere 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1919154" y="2293886"/>
            <a:ext cx="44090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12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Voila ma mere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Bharathi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 </a:t>
            </a:r>
          </a:p>
          <a:p>
            <a:pPr algn="ctr"/>
            <a:r>
              <a:rPr lang="en-US" sz="2800" kern="12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Elle a </a:t>
            </a:r>
            <a:r>
              <a:rPr lang="en-US" sz="2800" kern="1200" dirty="0" err="1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quarante</a:t>
            </a:r>
            <a:r>
              <a:rPr lang="en-US" sz="2800" kern="12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ans. </a:t>
            </a:r>
          </a:p>
          <a:p>
            <a:pPr algn="ctr"/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aime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cuisiner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algn="ctr"/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est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indienne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 </a:t>
            </a:r>
          </a:p>
          <a:p>
            <a:pPr algn="ctr"/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est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tres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gentille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</a:p>
          <a:p>
            <a:pPr algn="ctr"/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Elle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est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travailleuse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. </a:t>
            </a:r>
          </a:p>
          <a:p>
            <a:pPr algn="ctr"/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577" y="2404872"/>
            <a:ext cx="3508578" cy="335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Thank you </a:t>
            </a:r>
            <a:endParaRPr lang="en-AU" dirty="0"/>
          </a:p>
        </p:txBody>
      </p:sp>
      <p:pic>
        <p:nvPicPr>
          <p:cNvPr id="1026" name="Picture 2" descr="http://blogs.holyfamily.catholic.edu.au/34ibkc/files/2015/02/thankyou-2by1l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4" y="1905000"/>
            <a:ext cx="4910200" cy="379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71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milyTree04_16x9.potx" id="{B964823B-9989-4770-AD4F-CD518EC6023C}" vid="{1B7A11DD-A8BF-4C0B-8348-71949B7D9CE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0A562F9-1426-469A-842D-A8882B635E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Family tree chart (vertical, green, red, widescreen)</Template>
  <TotalTime>0</TotalTime>
  <Words>171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Angsana New</vt:lpstr>
      <vt:lpstr>Arial</vt:lpstr>
      <vt:lpstr>Century Gothic</vt:lpstr>
      <vt:lpstr>Wingdings 3</vt:lpstr>
      <vt:lpstr>Wisp</vt:lpstr>
      <vt:lpstr>                    Voila Ma Famille </vt:lpstr>
      <vt:lpstr>Moi </vt:lpstr>
      <vt:lpstr>Ma Grande Sæur Pooja </vt:lpstr>
      <vt:lpstr>Voila Mon Pere </vt:lpstr>
      <vt:lpstr>Ma Mere 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2015-07-23T23:21:56Z</dcterms:created>
  <dcterms:modified xsi:type="dcterms:W3CDTF">2015-08-19T09:05:47Z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TC040010539991</vt:lpwstr>
  </property>
</Properties>
</file>