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ioyt4pCRg0jh0FPrj4w4C1UDpC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b38f6bd4a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b38f6bd4a5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19b28f025f8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b38f6bd4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4.jpg"/><Relationship Id="rId5" Type="http://schemas.openxmlformats.org/officeDocument/2006/relationships/image" Target="../media/image1.png"/><Relationship Id="rId6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5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5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5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9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Week 9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1567028" cy="24006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 are making [solution] to solve [problem] in [population] to achieve [outcome].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[NAME]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9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Gantt Chart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Insert your Gantt Chart for prototype roadmap here.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1b38f6bd4a5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b38f6bd4a5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b38f6bd4a5_0_1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b38f6bd4a5_0_1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b38f6bd4a5_0_1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[NAME]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9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Patent search outcomes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g1b38f6bd4a5_0_1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1b38f6bd4a5_0_10"/>
          <p:cNvSpPr txBox="1"/>
          <p:nvPr/>
        </p:nvSpPr>
        <p:spPr>
          <a:xfrm>
            <a:off x="419925" y="2450000"/>
            <a:ext cx="1674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List your top 3 most relevant patents around your proposed solution, for each explain how it restricts your freedom to operate.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9b28f025f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9b28f025f8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9b28f025f8_0_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9b28f025f8_0_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19b28f025f8_0_4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[NAME]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9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Prototyping progress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g19b28f025f8_0_4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19b28f025f8_0_4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Summary (pictures preferred) of what you’ve been making/testing this week in terms of your prototype.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9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g1b38f6bd4a5_0_0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1b38f6bd4a5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