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jiahkFG2Ew3CNsISQtZONqJHfo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b4133e035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1b4133e035b_0_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5" Type="http://schemas.openxmlformats.org/officeDocument/2006/relationships/image" Target="../media/image1.png"/><Relationship Id="rId6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215445" y="-227132"/>
            <a:ext cx="15949846" cy="1061329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7" y="4271206"/>
            <a:ext cx="10509034" cy="254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7075189"/>
            <a:ext cx="10509000" cy="15955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Prototype Map &amp; Intellectual Property / Patent Search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9198718"/>
            <a:ext cx="10509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Andrew Xu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"/>
          <p:cNvPicPr preferRelativeResize="0"/>
          <p:nvPr/>
        </p:nvPicPr>
        <p:blipFill rotWithShape="1">
          <a:blip r:embed="rId5">
            <a:alphaModFix/>
          </a:blip>
          <a:srcRect b="0" l="3858" r="0" t="12058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564715" y="2007152"/>
            <a:ext cx="16694700" cy="35235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Prototype mapping 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– help us better understand what you’re planning on doing, allows us to better support you.</a:t>
            </a:r>
            <a:endParaRPr/>
          </a:p>
          <a:p>
            <a:pPr indent="-2476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Patent search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establishes whether you have freedom to operate. I.e. Intellectual property infringement limits what designs / workflows you can &amp; cannot do, it’s important to know now.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g1b4133e035b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1b4133e035b_0_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1b4133e035b_0_25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1b4133e035b_0_25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Prototype roadmap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1b4133e035b_0_25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g1b4133e035b_0_25"/>
          <p:cNvSpPr txBox="1"/>
          <p:nvPr/>
        </p:nvSpPr>
        <p:spPr>
          <a:xfrm>
            <a:off x="564715" y="2007152"/>
            <a:ext cx="16694700" cy="6266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basic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visual representation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of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and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when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you’re planning to make during a project.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It lays out the project in a digestible timeline format that keeps all project stakeholders on the same page.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Ideally should have three main elements: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Milestones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big, key objectives that needs to be met.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Deliverables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smaller/lesser tasks which contributes to milestones.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Timeline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indication of how long each deliverable takes &amp; deadlines for milestones.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/>
          <p:nvPr/>
        </p:nvSpPr>
        <p:spPr>
          <a:xfrm>
            <a:off x="564714" y="589405"/>
            <a:ext cx="12395911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Prototype roadmap – Gantt Chart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8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564715" y="2007152"/>
            <a:ext cx="16694700" cy="781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Shows the deliverables on the Y axis, and time on the X axis.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33246" y="2788328"/>
            <a:ext cx="12488632" cy="5983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 txBox="1"/>
          <p:nvPr/>
        </p:nvSpPr>
        <p:spPr>
          <a:xfrm>
            <a:off x="564714" y="589405"/>
            <a:ext cx="12395911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Prototype roadmap – Gantt Chart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564715" y="2007152"/>
            <a:ext cx="16694700" cy="57175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 the sake of HISS, we’re asking you to create a Gantt Chart for: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Weeks 9-12 (i.e. including this week).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One of the milestones needs to be either a Proof of Concept or Minimal Viable Product.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-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Don’t need to include HISS deliverables, but rather we’re asking you to decompose your main milestones into its own sets of deliverables.</a:t>
            </a:r>
            <a:endParaRPr/>
          </a:p>
          <a:p>
            <a:pPr indent="-2476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Please make sure that your deliverables / milestones are </a:t>
            </a:r>
            <a:r>
              <a:rPr b="1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achievable</a:t>
            </a: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 We will somewhat hold you accountable based on the timeline you give 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564714" y="589405"/>
            <a:ext cx="14541174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Prototype roadmap – General tips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564715" y="2007152"/>
            <a:ext cx="16694700" cy="54017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Work backwards from an end goal.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Know you limits / don’t over-promise.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 teams of &gt;1, delegate tasks. I.e. don’t all work on the same deliverable at the same time, work in parallel and hold review sessions to go over each other’s work.</a:t>
            </a:r>
            <a:endParaRPr/>
          </a:p>
          <a:p>
            <a:pPr indent="-2476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Miro (Gnatt chart template)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Jira / Atlassian (Gnatt charting)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Notion (Task planning, team organisation, documentation)</a:t>
            </a:r>
            <a:endParaRPr/>
          </a:p>
          <a:p>
            <a:pPr indent="-3683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564715" y="589405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Patent search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564715" y="2007152"/>
            <a:ext cx="16694700" cy="59502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Workshop by Jason next Tuesday.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Not expected to come out with a comprehensive list of patents relating to your proposed solution.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Rather teaches you how to search for a patent, and what elements to look out for / consider.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Easy for hardware, difficult for software.</a:t>
            </a:r>
            <a:endParaRPr/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Software – not allowed to patent “algorithms” or “code”, but allowed to patent the “workflow” of the algorithms/code.</a:t>
            </a:r>
            <a:endParaRPr/>
          </a:p>
          <a:p>
            <a:pPr indent="-24765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57200" lvl="0" marL="45720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Char char="•"/>
            </a:pPr>
            <a:r>
              <a:rPr b="0" i="0" lang="en-US" sz="3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Not too familiar with the field – ask Jason if you have any questions.</a:t>
            </a:r>
            <a:endParaRPr/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 txBox="1"/>
          <p:nvPr/>
        </p:nvSpPr>
        <p:spPr>
          <a:xfrm>
            <a:off x="729307" y="4345718"/>
            <a:ext cx="10509000" cy="7977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Questions?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 rot="-5400000">
            <a:off x="12884240" y="-2882422"/>
            <a:ext cx="10509000" cy="8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FC8A1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