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10287000" cx="18288000"/>
  <p:notesSz cx="6858000" cy="9144000"/>
  <p:embeddedFontLst>
    <p:embeddedFont>
      <p:font typeface="Montserra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7" roundtripDataSignature="AMtx7mgLUqx2c9P2p5y3J0RnlVhL9kFR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customschemas.google.com/relationships/presentationmetadata" Target="metadata"/><Relationship Id="rId16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fdd0843af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g1fdd0843af8_0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fdd0843af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g1fdd0843af8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fdd0843af8_0_1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fdd0843af8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fdd0843af8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g1fdd0843af8_0_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fdd0843af8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g1fdd0843af8_0_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fdd0843af8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1fdd0843af8_0_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jpg"/><Relationship Id="rId5" Type="http://schemas.openxmlformats.org/officeDocument/2006/relationships/image" Target="../media/image5.png"/><Relationship Id="rId6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3.jpg"/><Relationship Id="rId5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3.jpg"/><Relationship Id="rId5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3.jpg"/><Relationship Id="rId5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3.jpg"/><Relationship Id="rId9" Type="http://schemas.openxmlformats.org/officeDocument/2006/relationships/hyperlink" Target="https://www.youtube.com/watch?v=DgjWpWEd6N0" TargetMode="External"/><Relationship Id="rId5" Type="http://schemas.openxmlformats.org/officeDocument/2006/relationships/image" Target="../media/image1.jpg"/><Relationship Id="rId6" Type="http://schemas.openxmlformats.org/officeDocument/2006/relationships/hyperlink" Target="https://www.youtube.com/watch?v=Ii1rcNJU0io" TargetMode="External"/><Relationship Id="rId7" Type="http://schemas.openxmlformats.org/officeDocument/2006/relationships/hyperlink" Target="https://www.youtube.com/watch?v=ZGevGgVRAY4" TargetMode="External"/><Relationship Id="rId8" Type="http://schemas.openxmlformats.org/officeDocument/2006/relationships/hyperlink" Target="https://www.youtube.com/watch?v=3IEivFmn1t8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3.jpg"/><Relationship Id="rId5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15445" y="-227132"/>
            <a:ext cx="15949846" cy="1061329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7" y="4271206"/>
            <a:ext cx="10509034" cy="2542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7075189"/>
            <a:ext cx="10509000" cy="15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>
                <a:latin typeface="Montserrat"/>
                <a:ea typeface="Montserrat"/>
                <a:cs typeface="Montserrat"/>
                <a:sym typeface="Montserrat"/>
              </a:rPr>
              <a:t>Regulation, Risk and Hazard analysis, User Interviewing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9198718"/>
            <a:ext cx="10509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>
                <a:latin typeface="Montserrat"/>
                <a:ea typeface="Montserrat"/>
                <a:cs typeface="Montserrat"/>
                <a:sym typeface="Montserrat"/>
              </a:rPr>
              <a:t>Yvonne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g1fdd0843af8_0_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1fdd0843af8_0_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1fdd0843af8_0_2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g1fdd0843af8_0_20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lang="en-US" sz="4800">
                <a:latin typeface="Montserrat"/>
                <a:ea typeface="Montserrat"/>
                <a:cs typeface="Montserrat"/>
                <a:sym typeface="Montserrat"/>
              </a:rPr>
              <a:t>Deliverables going forward: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1fdd0843af8_0_20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g1fdd0843af8_0_20"/>
          <p:cNvSpPr txBox="1"/>
          <p:nvPr/>
        </p:nvSpPr>
        <p:spPr>
          <a:xfrm>
            <a:off x="564715" y="1996032"/>
            <a:ext cx="16694700" cy="59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mostly self directed - some information and resources given to further knowledge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○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friday updates following similar format to today + any short deliverables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deliverable presentations to follow similar format as this week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○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update on your progress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○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update on whether you could or could not hit your own milestones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Schedule: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○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few wfh days per week but Yvonne will be here every day for anyone who prefers to work on campus or requires prototyping stuff here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g1fdd0843af8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g1fdd0843af8_0_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1fdd0843af8_0_11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g1fdd0843af8_0_11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lang="en-US" sz="4800">
                <a:latin typeface="Montserrat"/>
                <a:ea typeface="Montserrat"/>
                <a:cs typeface="Montserrat"/>
                <a:sym typeface="Montserrat"/>
              </a:rPr>
              <a:t>Deliverables Due Thursday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1fdd0843af8_0_11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g1fdd0843af8_0_11"/>
          <p:cNvSpPr txBox="1"/>
          <p:nvPr/>
        </p:nvSpPr>
        <p:spPr>
          <a:xfrm>
            <a:off x="564715" y="1996032"/>
            <a:ext cx="16694700" cy="37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Classify your medical device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Risk and hazard analysis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Any insights gathered from user interviews/testing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more info monday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fdd0843af8_0_113"/>
          <p:cNvSpPr txBox="1"/>
          <p:nvPr/>
        </p:nvSpPr>
        <p:spPr>
          <a:xfrm>
            <a:off x="2103125" y="2941325"/>
            <a:ext cx="105765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Montserrat"/>
                <a:ea typeface="Montserrat"/>
                <a:cs typeface="Montserrat"/>
                <a:sym typeface="Montserrat"/>
              </a:rPr>
              <a:t>go over final poster and pitch/</a:t>
            </a:r>
            <a:r>
              <a:rPr lang="en-US" sz="4800">
                <a:latin typeface="Montserrat"/>
                <a:ea typeface="Montserrat"/>
                <a:cs typeface="Montserrat"/>
                <a:sym typeface="Montserrat"/>
              </a:rPr>
              <a:t>presentation</a:t>
            </a:r>
            <a:r>
              <a:rPr lang="en-US" sz="48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4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g1fdd0843af8_0_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1fdd0843af8_0_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1fdd0843af8_0_58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g1fdd0843af8_0_58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lang="en-US" sz="4800">
                <a:latin typeface="Montserrat"/>
                <a:ea typeface="Montserrat"/>
                <a:cs typeface="Montserrat"/>
                <a:sym typeface="Montserrat"/>
              </a:rPr>
              <a:t>Prototyping Resources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1fdd0843af8_0_58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g1fdd0843af8_0_58"/>
          <p:cNvSpPr txBox="1"/>
          <p:nvPr/>
        </p:nvSpPr>
        <p:spPr>
          <a:xfrm>
            <a:off x="564715" y="1996032"/>
            <a:ext cx="16694700" cy="3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Textbook: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○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section 4.5 - page 404 of biodesign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2" marL="13716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■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p405 for guidelines for prototyping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3" marL="18288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●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409 - works like, feels like, is like models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2" marL="13716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■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page 417 for user testing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2" marL="13716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■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page 429 prototyping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g1fdd0843af8_0_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fdd0843af8_0_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1fdd0843af8_0_7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g1fdd0843af8_0_70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lang="en-US" sz="4800">
                <a:latin typeface="Montserrat"/>
                <a:ea typeface="Montserrat"/>
                <a:cs typeface="Montserrat"/>
                <a:sym typeface="Montserrat"/>
              </a:rPr>
              <a:t>Prototyping Resources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1fdd0843af8_0_70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g1fdd0843af8_0_70"/>
          <p:cNvSpPr txBox="1"/>
          <p:nvPr/>
        </p:nvSpPr>
        <p:spPr>
          <a:xfrm>
            <a:off x="564715" y="1477857"/>
            <a:ext cx="16694700" cy="48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8150" lvl="0" marL="4572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●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video: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○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prototyping as understanding for the development team </a:t>
            </a:r>
            <a:r>
              <a:rPr lang="en-US" sz="33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https://www.youtube.com/watch?v=Ii1rcNJU0io</a:t>
            </a: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(4 mins)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○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biodesign overview </a:t>
            </a:r>
            <a:r>
              <a:rPr lang="en-US" sz="33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7"/>
              </a:rPr>
              <a:t>https://www.youtube.com/watch?v=ZGevGgVRAY4</a:t>
            </a: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(12 mins)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○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interview with 2 innovators works like, looks like, feels like prototyping and user testing </a:t>
            </a:r>
            <a:r>
              <a:rPr lang="en-US" sz="33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8"/>
              </a:rPr>
              <a:t>https://www.youtube.com/watch?v=3IEivFmn1t8</a:t>
            </a: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(5 mins)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○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interview case study using biodesign </a:t>
            </a:r>
            <a:r>
              <a:rPr lang="en-US" sz="33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9"/>
              </a:rPr>
              <a:t>https://www.youtube.com/watch?v=DgjWpWEd6N0</a:t>
            </a: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(4 mins) 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g1fdd0843af8_0_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1fdd0843af8_0_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1fdd0843af8_0_8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1fdd0843af8_0_80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lang="en-US" sz="4800">
                <a:latin typeface="Montserrat"/>
                <a:ea typeface="Montserrat"/>
                <a:cs typeface="Montserrat"/>
                <a:sym typeface="Montserrat"/>
              </a:rPr>
              <a:t>Prototyping Resources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1fdd0843af8_0_80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g1fdd0843af8_0_80"/>
          <p:cNvSpPr txBox="1"/>
          <p:nvPr/>
        </p:nvSpPr>
        <p:spPr>
          <a:xfrm>
            <a:off x="564715" y="1996032"/>
            <a:ext cx="16694700" cy="48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8150" lvl="0" marL="4572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●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key takeaways: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○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cheap, quick prototypes to learn more about what is possible and the need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○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prototyping motivates the team’s direction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○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 not have to </a:t>
            </a: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prototype</a:t>
            </a: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every aspect, just what is novel to prove it works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○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 not get too attached to a design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○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watch users test with little instruction - design for them based on observations 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2" marL="13716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■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 not ask them how to make intuitive design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2" marL="137160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■"/>
            </a:pPr>
            <a:r>
              <a:rPr lang="en-US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infer good design based on how they act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