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5119350" cx="21383625"/>
  <p:notesSz cx="6858000" cy="9144000"/>
  <p:embeddedFontLst>
    <p:embeddedFont>
      <p:font typeface="Arial Narrow"/>
      <p:regular r:id="rId6"/>
      <p:bold r:id="rId7"/>
      <p:italic r:id="rId8"/>
      <p:boldItalic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0" roundtripDataSignature="AMtx7mgSt6m3hxV5inku8A5gqK14x8qw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customschemas.google.com/relationships/presentationmetadata" Target="metadata"/><Relationship Id="rId9" Type="http://schemas.openxmlformats.org/officeDocument/2006/relationships/font" Target="fonts/ArialNarrow-boldItalic.fntdata"/><Relationship Id="rId5" Type="http://schemas.openxmlformats.org/officeDocument/2006/relationships/slide" Target="slides/slide1.xml"/><Relationship Id="rId6" Type="http://schemas.openxmlformats.org/officeDocument/2006/relationships/font" Target="fonts/ArialNarrow-regular.fntdata"/><Relationship Id="rId7" Type="http://schemas.openxmlformats.org/officeDocument/2006/relationships/font" Target="fonts/ArialNarrow-bold.fntdata"/><Relationship Id="rId8" Type="http://schemas.openxmlformats.org/officeDocument/2006/relationships/font" Target="fonts/ArialNarrow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1603772" y="2474395"/>
            <a:ext cx="18176081" cy="52637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228"/>
              <a:buFont typeface="Calibri"/>
              <a:buNone/>
              <a:defRPr sz="132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2672953" y="7941160"/>
            <a:ext cx="16037719" cy="36503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5291"/>
              <a:buNone/>
              <a:defRPr sz="5291"/>
            </a:lvl1pPr>
            <a:lvl2pPr lvl="1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2pPr>
            <a:lvl3pPr lvl="2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968"/>
              <a:buNone/>
              <a:defRPr sz="3968"/>
            </a:lvl3pPr>
            <a:lvl4pPr lvl="3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sz="3527"/>
            </a:lvl4pPr>
            <a:lvl5pPr lvl="4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sz="3527"/>
            </a:lvl5pPr>
            <a:lvl6pPr lvl="5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sz="3527"/>
            </a:lvl6pPr>
            <a:lvl7pPr lvl="6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sz="3527"/>
            </a:lvl7pPr>
            <a:lvl8pPr lvl="7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sz="3527"/>
            </a:lvl8pPr>
            <a:lvl9pPr lvl="8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sz="3527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1470124" y="14013401"/>
            <a:ext cx="4811316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7083326" y="14013401"/>
            <a:ext cx="7216973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15102185" y="14013401"/>
            <a:ext cx="4811316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1470124" y="804969"/>
            <a:ext cx="18443377" cy="2922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1470124" y="4024827"/>
            <a:ext cx="18443377" cy="95930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1470124" y="14013401"/>
            <a:ext cx="4811316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7083326" y="14013401"/>
            <a:ext cx="7216973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15102185" y="14013401"/>
            <a:ext cx="4811316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1458988" y="3769342"/>
            <a:ext cx="18443377" cy="628922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228"/>
              <a:buFont typeface="Calibri"/>
              <a:buNone/>
              <a:defRPr sz="132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1458988" y="10118069"/>
            <a:ext cx="18443377" cy="33073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5291"/>
              <a:buNone/>
              <a:defRPr sz="5291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888888"/>
              </a:buClr>
              <a:buSzPts val="4409"/>
              <a:buNone/>
              <a:defRPr sz="4409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888888"/>
              </a:buClr>
              <a:buSzPts val="3968"/>
              <a:buNone/>
              <a:defRPr sz="3968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888888"/>
              </a:buClr>
              <a:buSzPts val="3527"/>
              <a:buNone/>
              <a:defRPr sz="3527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888888"/>
              </a:buClr>
              <a:buSzPts val="3527"/>
              <a:buNone/>
              <a:defRPr sz="3527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888888"/>
              </a:buClr>
              <a:buSzPts val="3527"/>
              <a:buNone/>
              <a:defRPr sz="3527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888888"/>
              </a:buClr>
              <a:buSzPts val="3527"/>
              <a:buNone/>
              <a:defRPr sz="3527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888888"/>
              </a:buClr>
              <a:buSzPts val="3527"/>
              <a:buNone/>
              <a:defRPr sz="3527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888888"/>
              </a:buClr>
              <a:buSzPts val="3527"/>
              <a:buNone/>
              <a:defRPr sz="3527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1470124" y="14013401"/>
            <a:ext cx="4811316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7083326" y="14013401"/>
            <a:ext cx="7216973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15102185" y="14013401"/>
            <a:ext cx="4811316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1470124" y="804969"/>
            <a:ext cx="18443377" cy="2922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1470124" y="4024827"/>
            <a:ext cx="9088041" cy="95930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10825460" y="4024827"/>
            <a:ext cx="9088041" cy="95930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1470124" y="14013401"/>
            <a:ext cx="4811316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7083326" y="14013401"/>
            <a:ext cx="7216973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15102185" y="14013401"/>
            <a:ext cx="4811316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1472909" y="804969"/>
            <a:ext cx="18443377" cy="2922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1472912" y="3706342"/>
            <a:ext cx="9046274" cy="18164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5291"/>
              <a:buNone/>
              <a:defRPr b="1" sz="5291"/>
            </a:lvl1pPr>
            <a:lvl2pPr indent="-228600" lvl="1" marL="914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b="1" sz="4409"/>
            </a:lvl2pPr>
            <a:lvl3pPr indent="-228600" lvl="2" marL="1371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968"/>
              <a:buNone/>
              <a:defRPr b="1" sz="3968"/>
            </a:lvl3pPr>
            <a:lvl4pPr indent="-228600" lvl="3" marL="1828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b="1" sz="3527"/>
            </a:lvl4pPr>
            <a:lvl5pPr indent="-228600" lvl="4" marL="22860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b="1" sz="3527"/>
            </a:lvl5pPr>
            <a:lvl6pPr indent="-228600" lvl="5" marL="2743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b="1" sz="3527"/>
            </a:lvl6pPr>
            <a:lvl7pPr indent="-228600" lvl="6" marL="3200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b="1" sz="3527"/>
            </a:lvl7pPr>
            <a:lvl8pPr indent="-228600" lvl="7" marL="3657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b="1" sz="3527"/>
            </a:lvl8pPr>
            <a:lvl9pPr indent="-228600" lvl="8" marL="4114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b="1" sz="3527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1472912" y="5522763"/>
            <a:ext cx="9046274" cy="81231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10825461" y="3706342"/>
            <a:ext cx="9090826" cy="18164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5291"/>
              <a:buNone/>
              <a:defRPr b="1" sz="5291"/>
            </a:lvl1pPr>
            <a:lvl2pPr indent="-228600" lvl="1" marL="914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b="1" sz="4409"/>
            </a:lvl2pPr>
            <a:lvl3pPr indent="-228600" lvl="2" marL="1371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968"/>
              <a:buNone/>
              <a:defRPr b="1" sz="3968"/>
            </a:lvl3pPr>
            <a:lvl4pPr indent="-228600" lvl="3" marL="1828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b="1" sz="3527"/>
            </a:lvl4pPr>
            <a:lvl5pPr indent="-228600" lvl="4" marL="22860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b="1" sz="3527"/>
            </a:lvl5pPr>
            <a:lvl6pPr indent="-228600" lvl="5" marL="2743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b="1" sz="3527"/>
            </a:lvl6pPr>
            <a:lvl7pPr indent="-228600" lvl="6" marL="3200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b="1" sz="3527"/>
            </a:lvl7pPr>
            <a:lvl8pPr indent="-228600" lvl="7" marL="3657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b="1" sz="3527"/>
            </a:lvl8pPr>
            <a:lvl9pPr indent="-228600" lvl="8" marL="4114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b="1" sz="3527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10825461" y="5522763"/>
            <a:ext cx="9090826" cy="81231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1470124" y="14013401"/>
            <a:ext cx="4811316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7083326" y="14013401"/>
            <a:ext cx="7216973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15102185" y="14013401"/>
            <a:ext cx="4811316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1470124" y="804969"/>
            <a:ext cx="18443377" cy="2922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1470124" y="14013401"/>
            <a:ext cx="4811316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7083326" y="14013401"/>
            <a:ext cx="7216973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15102185" y="14013401"/>
            <a:ext cx="4811316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1470124" y="14013401"/>
            <a:ext cx="4811316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7083326" y="14013401"/>
            <a:ext cx="7216973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15102185" y="14013401"/>
            <a:ext cx="4811316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1472909" y="1007957"/>
            <a:ext cx="6896776" cy="35278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55"/>
              <a:buFont typeface="Calibri"/>
              <a:buNone/>
              <a:defRPr sz="705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9090826" y="2176910"/>
            <a:ext cx="10825460" cy="10744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676592" lvl="0" marL="457200" algn="l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7055"/>
              <a:buChar char="•"/>
              <a:defRPr sz="7055"/>
            </a:lvl1pPr>
            <a:lvl2pPr indent="-620585" lvl="1" marL="914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6173"/>
              <a:buChar char="•"/>
              <a:defRPr sz="6173"/>
            </a:lvl2pPr>
            <a:lvl3pPr indent="-564578" lvl="2" marL="1371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5291"/>
              <a:buChar char="•"/>
              <a:defRPr sz="5291"/>
            </a:lvl3pPr>
            <a:lvl4pPr indent="-508571" lvl="3" marL="1828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4409"/>
              <a:buChar char="•"/>
              <a:defRPr sz="4409"/>
            </a:lvl4pPr>
            <a:lvl5pPr indent="-508571" lvl="4" marL="22860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4409"/>
              <a:buChar char="•"/>
              <a:defRPr sz="4409"/>
            </a:lvl5pPr>
            <a:lvl6pPr indent="-508571" lvl="5" marL="2743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4409"/>
              <a:buChar char="•"/>
              <a:defRPr sz="4409"/>
            </a:lvl6pPr>
            <a:lvl7pPr indent="-508571" lvl="6" marL="3200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4409"/>
              <a:buChar char="•"/>
              <a:defRPr sz="4409"/>
            </a:lvl7pPr>
            <a:lvl8pPr indent="-508571" lvl="7" marL="3657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4409"/>
              <a:buChar char="•"/>
              <a:defRPr sz="4409"/>
            </a:lvl8pPr>
            <a:lvl9pPr indent="-508571" lvl="8" marL="4114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4409"/>
              <a:buChar char="•"/>
              <a:defRPr sz="4409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1472909" y="4535805"/>
            <a:ext cx="6896776" cy="8403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sz="3527"/>
            </a:lvl1pPr>
            <a:lvl2pPr indent="-228600" lvl="1" marL="914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6"/>
              <a:buNone/>
              <a:defRPr sz="3086"/>
            </a:lvl2pPr>
            <a:lvl3pPr indent="-228600" lvl="2" marL="1371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3pPr>
            <a:lvl4pPr indent="-228600" lvl="3" marL="1828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4pPr>
            <a:lvl5pPr indent="-228600" lvl="4" marL="22860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5pPr>
            <a:lvl6pPr indent="-228600" lvl="5" marL="2743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6pPr>
            <a:lvl7pPr indent="-228600" lvl="6" marL="3200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7pPr>
            <a:lvl8pPr indent="-228600" lvl="7" marL="3657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8pPr>
            <a:lvl9pPr indent="-228600" lvl="8" marL="4114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1470124" y="14013401"/>
            <a:ext cx="4811316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7083326" y="14013401"/>
            <a:ext cx="7216973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15102185" y="14013401"/>
            <a:ext cx="4811316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472909" y="1007957"/>
            <a:ext cx="6896776" cy="35278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55"/>
              <a:buFont typeface="Calibri"/>
              <a:buNone/>
              <a:defRPr sz="705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9090826" y="2176910"/>
            <a:ext cx="10825460" cy="1074453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472909" y="4535805"/>
            <a:ext cx="6896776" cy="8403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sz="3527"/>
            </a:lvl1pPr>
            <a:lvl2pPr indent="-228600" lvl="1" marL="914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6"/>
              <a:buNone/>
              <a:defRPr sz="3086"/>
            </a:lvl2pPr>
            <a:lvl3pPr indent="-228600" lvl="2" marL="1371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3pPr>
            <a:lvl4pPr indent="-228600" lvl="3" marL="1828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4pPr>
            <a:lvl5pPr indent="-228600" lvl="4" marL="22860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5pPr>
            <a:lvl6pPr indent="-228600" lvl="5" marL="2743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6pPr>
            <a:lvl7pPr indent="-228600" lvl="6" marL="3200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7pPr>
            <a:lvl8pPr indent="-228600" lvl="7" marL="3657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8pPr>
            <a:lvl9pPr indent="-228600" lvl="8" marL="4114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1470124" y="14013401"/>
            <a:ext cx="4811316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7083326" y="14013401"/>
            <a:ext cx="7216973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15102185" y="14013401"/>
            <a:ext cx="4811316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1470124" y="804969"/>
            <a:ext cx="18443377" cy="2922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5895268" y="-400317"/>
            <a:ext cx="9593089" cy="184433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1470124" y="14013401"/>
            <a:ext cx="4811316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7083326" y="14013401"/>
            <a:ext cx="7216973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15102185" y="14013401"/>
            <a:ext cx="4811316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11201605" y="4906019"/>
            <a:ext cx="12812950" cy="4610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1846268" y="428823"/>
            <a:ext cx="12812950" cy="13565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1470124" y="14013401"/>
            <a:ext cx="4811316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7083326" y="14013401"/>
            <a:ext cx="7216973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15102185" y="14013401"/>
            <a:ext cx="4811316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1470124" y="804969"/>
            <a:ext cx="18443377" cy="2922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Calibri"/>
              <a:buNone/>
              <a:defRPr b="0" i="0" sz="9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1470124" y="4024827"/>
            <a:ext cx="18443377" cy="95930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620585" lvl="0" marL="457200" marR="0" rtl="0" algn="l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6173"/>
              <a:buFont typeface="Arial"/>
              <a:buChar char="•"/>
              <a:defRPr b="0" i="0" sz="617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64578" lvl="1" marL="9144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5291"/>
              <a:buFont typeface="Arial"/>
              <a:buChar char="•"/>
              <a:defRPr b="0" i="0" sz="529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08571" lvl="2" marL="13716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4409"/>
              <a:buFont typeface="Arial"/>
              <a:buChar char="•"/>
              <a:defRPr b="0" i="0" sz="440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0567" lvl="3" marL="18288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968"/>
              <a:buFont typeface="Arial"/>
              <a:buChar char="•"/>
              <a:defRPr b="0" i="0" sz="396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0567" lvl="4" marL="22860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968"/>
              <a:buFont typeface="Arial"/>
              <a:buChar char="•"/>
              <a:defRPr b="0" i="0" sz="396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0567" lvl="5" marL="2743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968"/>
              <a:buFont typeface="Arial"/>
              <a:buChar char="•"/>
              <a:defRPr b="0" i="0" sz="396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0567" lvl="6" marL="32004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968"/>
              <a:buFont typeface="Arial"/>
              <a:buChar char="•"/>
              <a:defRPr b="0" i="0" sz="396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0567" lvl="7" marL="36576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968"/>
              <a:buFont typeface="Arial"/>
              <a:buChar char="•"/>
              <a:defRPr b="0" i="0" sz="396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0567" lvl="8" marL="41148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968"/>
              <a:buFont typeface="Arial"/>
              <a:buChar char="•"/>
              <a:defRPr b="0" i="0" sz="396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1470124" y="14013401"/>
            <a:ext cx="4811316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7083326" y="14013401"/>
            <a:ext cx="7216973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15102185" y="14013401"/>
            <a:ext cx="4811316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jpg"/><Relationship Id="rId5" Type="http://schemas.openxmlformats.org/officeDocument/2006/relationships/image" Target="../media/image4.pn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22302" y="14148239"/>
            <a:ext cx="21405927" cy="102713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B6B6B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18" y="14180174"/>
            <a:ext cx="3400763" cy="99519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/>
          <p:nvPr/>
        </p:nvSpPr>
        <p:spPr>
          <a:xfrm>
            <a:off x="45720" y="2242443"/>
            <a:ext cx="21313500" cy="516300"/>
          </a:xfrm>
          <a:prstGeom prst="rect">
            <a:avLst/>
          </a:prstGeom>
          <a:solidFill>
            <a:srgbClr val="E88A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Mission </a:t>
            </a:r>
            <a:r>
              <a:rPr b="1" i="0" lang="en-US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statement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raphical user interface, application&#10;&#10;Description automatically generated" id="87" name="Google Shape;8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783157" y="14225070"/>
            <a:ext cx="2554750" cy="84649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/>
          <p:nvPr/>
        </p:nvSpPr>
        <p:spPr>
          <a:xfrm>
            <a:off x="48300" y="4086808"/>
            <a:ext cx="10611900" cy="546000"/>
          </a:xfrm>
          <a:prstGeom prst="rect">
            <a:avLst/>
          </a:prstGeom>
          <a:solidFill>
            <a:srgbClr val="E88A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Introduction of Unmet Clinical Need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10715671" y="4088568"/>
            <a:ext cx="10611900" cy="546000"/>
          </a:xfrm>
          <a:prstGeom prst="rect">
            <a:avLst/>
          </a:prstGeom>
          <a:solidFill>
            <a:srgbClr val="E88A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Impact of Solution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27407" y="7210131"/>
            <a:ext cx="21313500" cy="516300"/>
          </a:xfrm>
          <a:prstGeom prst="rect">
            <a:avLst/>
          </a:prstGeom>
          <a:solidFill>
            <a:srgbClr val="E88A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Solution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27407" y="10872828"/>
            <a:ext cx="21313500" cy="516300"/>
          </a:xfrm>
          <a:prstGeom prst="rect">
            <a:avLst/>
          </a:prstGeom>
          <a:solidFill>
            <a:srgbClr val="E88A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Timeline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23920" y="13197928"/>
            <a:ext cx="21313500" cy="516300"/>
          </a:xfrm>
          <a:prstGeom prst="rect">
            <a:avLst/>
          </a:prstGeom>
          <a:solidFill>
            <a:srgbClr val="E88A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References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3" name="Google Shape;93;p1"/>
          <p:cNvGrpSpPr/>
          <p:nvPr/>
        </p:nvGrpSpPr>
        <p:grpSpPr>
          <a:xfrm>
            <a:off x="-22144" y="-20903"/>
            <a:ext cx="21406588" cy="2463022"/>
            <a:chOff x="4276022" y="2744084"/>
            <a:chExt cx="21625001" cy="2463022"/>
          </a:xfrm>
        </p:grpSpPr>
        <p:pic>
          <p:nvPicPr>
            <p:cNvPr descr="A person wearing a costume&#10;&#10;Description automatically generated" id="94" name="Google Shape;94;p1"/>
            <p:cNvPicPr preferRelativeResize="0"/>
            <p:nvPr/>
          </p:nvPicPr>
          <p:blipFill rotWithShape="1">
            <a:blip r:embed="rId5">
              <a:alphaModFix/>
            </a:blip>
            <a:srcRect b="60685" l="0" r="13450" t="22995"/>
            <a:stretch/>
          </p:blipFill>
          <p:spPr>
            <a:xfrm>
              <a:off x="4276022" y="2744084"/>
              <a:ext cx="21625001" cy="21426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" name="Google Shape;95;p1"/>
            <p:cNvSpPr txBox="1"/>
            <p:nvPr/>
          </p:nvSpPr>
          <p:spPr>
            <a:xfrm>
              <a:off x="4299903" y="2748816"/>
              <a:ext cx="104655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0" i="0" lang="en-US" sz="3200" u="none" cap="none" strike="noStrike">
                  <a:solidFill>
                    <a:schemeClr val="lt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Project Name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1"/>
            <p:cNvSpPr txBox="1"/>
            <p:nvPr/>
          </p:nvSpPr>
          <p:spPr>
            <a:xfrm>
              <a:off x="4299903" y="3637206"/>
              <a:ext cx="10465500" cy="156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-US" sz="2400" u="none" cap="none" strike="noStrike">
                  <a:solidFill>
                    <a:schemeClr val="lt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Current Team: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-US" sz="2400" u="none" cap="none" strike="noStrike">
                  <a:solidFill>
                    <a:schemeClr val="lt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Clinical Champion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-US" sz="2400" u="none" cap="none" strike="noStrike">
                  <a:solidFill>
                    <a:schemeClr val="lt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Affiliation/s: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pic>
          <p:nvPicPr>
            <p:cNvPr id="97" name="Google Shape;97;p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1604881" y="3036823"/>
              <a:ext cx="3835040" cy="16176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8" name="Google Shape;98;p1"/>
          <p:cNvSpPr txBox="1"/>
          <p:nvPr/>
        </p:nvSpPr>
        <p:spPr>
          <a:xfrm>
            <a:off x="201325" y="4632750"/>
            <a:ext cx="6359700" cy="25860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latin typeface="Calibri"/>
                <a:ea typeface="Calibri"/>
                <a:cs typeface="Calibri"/>
                <a:sym typeface="Calibri"/>
              </a:rPr>
              <a:t>[delete this</a:t>
            </a:r>
            <a:r>
              <a:rPr lang="en-US" sz="2600">
                <a:latin typeface="Calibri"/>
                <a:ea typeface="Calibri"/>
                <a:cs typeface="Calibri"/>
                <a:sym typeface="Calibri"/>
              </a:rPr>
              <a:t>]</a:t>
            </a:r>
            <a:endParaRPr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latin typeface="Calibri"/>
                <a:ea typeface="Calibri"/>
                <a:cs typeface="Calibri"/>
                <a:sym typeface="Calibri"/>
              </a:rPr>
              <a:t>FEEL FREE TO CHANGE THE FORMATTING AND LAYOUT OF THIS POSTER TEMPLATE! BUT INCLUDE ALL HEADINGS AND SECTIONS</a:t>
            </a:r>
            <a:endParaRPr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latin typeface="Calibri"/>
                <a:ea typeface="Calibri"/>
                <a:cs typeface="Calibri"/>
                <a:sym typeface="Calibri"/>
              </a:rPr>
              <a:t>POSTER SIZE IS A1</a:t>
            </a:r>
            <a:endParaRPr sz="2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2020-02-04T22:40:37Z</dcterms:created>
  <dc:creator>Kim Dao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0x010100B33F6C2DA16316469E84080AE4B83B53</vt:lpwstr>
  </property>
</Properties>
</file>